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Prince</a:t>
            </a:r>
          </a:p>
          <a:p>
            <a:r>
              <a:t>Room: 320</a:t>
            </a:r>
          </a:p>
        </p:txBody>
      </p:sp>
      <p:pic>
        <p:nvPicPr>
          <p:cNvPr id="3" name="Picture 2" descr="Pri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Meredith</a:t>
            </a:r>
          </a:p>
          <a:p>
            <a:r>
              <a:t>Room: 324</a:t>
            </a:r>
          </a:p>
        </p:txBody>
      </p:sp>
      <p:pic>
        <p:nvPicPr>
          <p:cNvPr id="3" name="Picture 2" descr="Meredi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Shiny</a:t>
            </a:r>
          </a:p>
          <a:p>
            <a:r>
              <a:t>Room: 324</a:t>
            </a:r>
          </a:p>
        </p:txBody>
      </p:sp>
      <p:pic>
        <p:nvPicPr>
          <p:cNvPr id="3" name="Picture 2" descr="Shi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Bella</a:t>
            </a:r>
          </a:p>
          <a:p>
            <a:r>
              <a:t>Room: 324</a:t>
            </a:r>
          </a:p>
        </p:txBody>
      </p:sp>
      <p:pic>
        <p:nvPicPr>
          <p:cNvPr id="3" name="Picture 2" descr="Bel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Yimeng</a:t>
            </a:r>
          </a:p>
          <a:p>
            <a:r>
              <a:t>Room: 324</a:t>
            </a:r>
          </a:p>
        </p:txBody>
      </p:sp>
      <p:pic>
        <p:nvPicPr>
          <p:cNvPr id="3" name="Picture 2" descr="Yim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Kathryn</a:t>
            </a:r>
          </a:p>
          <a:p>
            <a:r>
              <a:t>Room: 325</a:t>
            </a:r>
          </a:p>
        </p:txBody>
      </p:sp>
      <p:pic>
        <p:nvPicPr>
          <p:cNvPr id="3" name="Picture 2" descr="Kathry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Angela</a:t>
            </a:r>
          </a:p>
          <a:p>
            <a:r>
              <a:t>Room: 325</a:t>
            </a:r>
          </a:p>
        </p:txBody>
      </p:sp>
      <p:pic>
        <p:nvPicPr>
          <p:cNvPr id="3" name="Picture 2" descr="Ange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</a:t>
            </a:r>
          </a:p>
          <a:p>
            <a:r>
              <a:t>Room: 326</a:t>
            </a:r>
          </a:p>
        </p:txBody>
      </p:sp>
      <p:pic>
        <p:nvPicPr>
          <p:cNvPr id="3" name="Picture 2" descr="Stev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</a:t>
            </a:r>
          </a:p>
          <a:p>
            <a:r>
              <a:t>Room: 326</a:t>
            </a:r>
          </a:p>
        </p:txBody>
      </p:sp>
      <p:pic>
        <p:nvPicPr>
          <p:cNvPr id="3" name="Picture 2" descr="Pau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Aboijang</a:t>
            </a:r>
          </a:p>
          <a:p>
            <a:r>
              <a:t>Room: 327</a:t>
            </a:r>
          </a:p>
        </p:txBody>
      </p:sp>
      <p:pic>
        <p:nvPicPr>
          <p:cNvPr id="3" name="Picture 2" descr="Aboij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Marie</a:t>
            </a:r>
          </a:p>
          <a:p>
            <a:r>
              <a:t>Room: 327</a:t>
            </a:r>
          </a:p>
        </p:txBody>
      </p:sp>
      <p:pic>
        <p:nvPicPr>
          <p:cNvPr id="3" name="Picture 2" descr="Mar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Davis</a:t>
            </a:r>
          </a:p>
          <a:p>
            <a:r>
              <a:t>Room: 320</a:t>
            </a:r>
          </a:p>
        </p:txBody>
      </p:sp>
      <p:pic>
        <p:nvPicPr>
          <p:cNvPr id="3" name="Picture 2" descr="Dav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Hongyi</a:t>
            </a:r>
          </a:p>
          <a:p>
            <a:r>
              <a:t>Room: 328</a:t>
            </a:r>
          </a:p>
        </p:txBody>
      </p:sp>
      <p:pic>
        <p:nvPicPr>
          <p:cNvPr id="3" name="Picture 2" descr="Hongy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Alex</a:t>
            </a:r>
          </a:p>
          <a:p>
            <a:r>
              <a:t>Room: 328</a:t>
            </a:r>
          </a:p>
        </p:txBody>
      </p:sp>
      <p:pic>
        <p:nvPicPr>
          <p:cNvPr id="3" name="Picture 2" descr="Al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Qingzhi</a:t>
            </a:r>
          </a:p>
          <a:p>
            <a:r>
              <a:t>Room: 329</a:t>
            </a:r>
          </a:p>
        </p:txBody>
      </p:sp>
      <p:pic>
        <p:nvPicPr>
          <p:cNvPr id="3" name="Picture 2" descr="Qingz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Logan</a:t>
            </a:r>
          </a:p>
          <a:p>
            <a:r>
              <a:t>Room: 329</a:t>
            </a:r>
          </a:p>
        </p:txBody>
      </p:sp>
      <p:pic>
        <p:nvPicPr>
          <p:cNvPr id="3" name="Picture 2" descr="Log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Ishan</a:t>
            </a:r>
          </a:p>
          <a:p>
            <a:r>
              <a:t>Room: 330</a:t>
            </a:r>
          </a:p>
        </p:txBody>
      </p:sp>
      <p:pic>
        <p:nvPicPr>
          <p:cNvPr id="3" name="Picture 2" descr="Ish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Jonathan</a:t>
            </a:r>
          </a:p>
          <a:p>
            <a:r>
              <a:t>Room: 330</a:t>
            </a:r>
          </a:p>
        </p:txBody>
      </p:sp>
      <p:pic>
        <p:nvPicPr>
          <p:cNvPr id="3" name="Picture 2" descr="Jonath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Zain</a:t>
            </a:r>
          </a:p>
          <a:p>
            <a:r>
              <a:t>Room: 330</a:t>
            </a:r>
          </a:p>
        </p:txBody>
      </p:sp>
      <p:pic>
        <p:nvPicPr>
          <p:cNvPr id="3" name="Picture 2" descr="Z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Jackson</a:t>
            </a:r>
          </a:p>
          <a:p>
            <a:r>
              <a:t>Room: 330</a:t>
            </a:r>
          </a:p>
        </p:txBody>
      </p:sp>
      <p:pic>
        <p:nvPicPr>
          <p:cNvPr id="3" name="Picture 2" descr="Jack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</a:t>
            </a:r>
          </a:p>
          <a:p>
            <a:r>
              <a:t>Room: 330</a:t>
            </a:r>
          </a:p>
        </p:txBody>
      </p:sp>
      <p:pic>
        <p:nvPicPr>
          <p:cNvPr id="3" name="Picture 2" descr="Legac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Rylee</a:t>
            </a:r>
          </a:p>
          <a:p>
            <a:r>
              <a:t>Room: 330</a:t>
            </a:r>
          </a:p>
        </p:txBody>
      </p:sp>
      <p:pic>
        <p:nvPicPr>
          <p:cNvPr id="3" name="Picture 2" descr="Ry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Mila</a:t>
            </a:r>
          </a:p>
          <a:p>
            <a:r>
              <a:t>Room: 321</a:t>
            </a:r>
          </a:p>
        </p:txBody>
      </p:sp>
      <p:pic>
        <p:nvPicPr>
          <p:cNvPr id="3" name="Picture 2" descr="Mi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JonJon</a:t>
            </a:r>
          </a:p>
          <a:p>
            <a:r>
              <a:t>Room: 330</a:t>
            </a:r>
          </a:p>
        </p:txBody>
      </p:sp>
      <p:pic>
        <p:nvPicPr>
          <p:cNvPr id="3" name="Picture 2" descr="JonJ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Nathan</a:t>
            </a:r>
          </a:p>
          <a:p>
            <a:r>
              <a:t>Room: 331</a:t>
            </a:r>
          </a:p>
        </p:txBody>
      </p:sp>
      <p:pic>
        <p:nvPicPr>
          <p:cNvPr id="3" name="Picture 2" descr="Nath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Richard</a:t>
            </a:r>
          </a:p>
          <a:p>
            <a:r>
              <a:t>Room: 331</a:t>
            </a:r>
          </a:p>
        </p:txBody>
      </p:sp>
      <p:pic>
        <p:nvPicPr>
          <p:cNvPr id="3" name="Picture 2" descr="Rich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Cheng-Hao</a:t>
            </a:r>
          </a:p>
          <a:p>
            <a:r>
              <a:t>Room: 332</a:t>
            </a:r>
          </a:p>
        </p:txBody>
      </p:sp>
      <p:pic>
        <p:nvPicPr>
          <p:cNvPr id="3" name="Picture 2" descr="Cheng-Ha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Hanyan</a:t>
            </a:r>
          </a:p>
          <a:p>
            <a:r>
              <a:t>Room: 332</a:t>
            </a:r>
          </a:p>
        </p:txBody>
      </p:sp>
      <p:pic>
        <p:nvPicPr>
          <p:cNvPr id="3" name="Picture 2" descr="Hany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</a:t>
            </a:r>
          </a:p>
          <a:p>
            <a:r>
              <a:t>Room: 334</a:t>
            </a:r>
          </a:p>
        </p:txBody>
      </p:sp>
      <p:pic>
        <p:nvPicPr>
          <p:cNvPr id="3" name="Picture 2" descr="A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Molly</a:t>
            </a:r>
          </a:p>
          <a:p>
            <a:r>
              <a:t>Room: 334</a:t>
            </a:r>
          </a:p>
        </p:txBody>
      </p:sp>
      <p:pic>
        <p:nvPicPr>
          <p:cNvPr id="3" name="Picture 2" descr="Moll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Garnet</a:t>
            </a:r>
          </a:p>
          <a:p>
            <a:r>
              <a:t>Room: 335</a:t>
            </a:r>
          </a:p>
        </p:txBody>
      </p:sp>
      <p:pic>
        <p:nvPicPr>
          <p:cNvPr id="3" name="Picture 2" descr="Ga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Mya</a:t>
            </a:r>
          </a:p>
          <a:p>
            <a:r>
              <a:t>Room: 335</a:t>
            </a:r>
          </a:p>
        </p:txBody>
      </p:sp>
      <p:pic>
        <p:nvPicPr>
          <p:cNvPr id="3" name="Picture 2" descr="My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Joshua Oliver</a:t>
            </a:r>
          </a:p>
          <a:p>
            <a:r>
              <a:t>Room: 336</a:t>
            </a:r>
          </a:p>
        </p:txBody>
      </p:sp>
      <p:pic>
        <p:nvPicPr>
          <p:cNvPr id="3" name="Picture 2" descr="Joshua Oli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</a:t>
            </a:r>
          </a:p>
          <a:p>
            <a:r>
              <a:t>Room: 321</a:t>
            </a:r>
          </a:p>
        </p:txBody>
      </p:sp>
      <p:pic>
        <p:nvPicPr>
          <p:cNvPr id="3" name="Picture 2" descr="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Isaac</a:t>
            </a:r>
          </a:p>
          <a:p>
            <a:r>
              <a:t>Room: 336</a:t>
            </a:r>
          </a:p>
        </p:txBody>
      </p:sp>
      <p:pic>
        <p:nvPicPr>
          <p:cNvPr id="3" name="Picture 2" descr="Isa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Ryan</a:t>
            </a:r>
          </a:p>
          <a:p>
            <a:r>
              <a:t>Room: 337</a:t>
            </a:r>
          </a:p>
        </p:txBody>
      </p:sp>
      <p:pic>
        <p:nvPicPr>
          <p:cNvPr id="3" name="Picture 2" descr="Ry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</a:t>
            </a:r>
          </a:p>
          <a:p>
            <a:r>
              <a:t>Room: 337</a:t>
            </a:r>
          </a:p>
        </p:txBody>
      </p:sp>
      <p:pic>
        <p:nvPicPr>
          <p:cNvPr id="3" name="Picture 2" descr="Gra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Rhonda</a:t>
            </a:r>
          </a:p>
          <a:p>
            <a:r>
              <a:t>Room: 338</a:t>
            </a:r>
          </a:p>
        </p:txBody>
      </p:sp>
      <p:pic>
        <p:nvPicPr>
          <p:cNvPr id="3" name="Picture 2" descr="Rho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</a:t>
            </a:r>
          </a:p>
          <a:p>
            <a:r>
              <a:t>Room: 338</a:t>
            </a:r>
          </a:p>
        </p:txBody>
      </p:sp>
      <p:pic>
        <p:nvPicPr>
          <p:cNvPr id="3" name="Picture 2" descr="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Reagan</a:t>
            </a:r>
          </a:p>
          <a:p>
            <a:r>
              <a:t>Room: 340</a:t>
            </a:r>
          </a:p>
        </p:txBody>
      </p:sp>
      <p:pic>
        <p:nvPicPr>
          <p:cNvPr id="3" name="Picture 2" descr="Reag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Chloe</a:t>
            </a:r>
          </a:p>
          <a:p>
            <a:r>
              <a:t>Room: 340</a:t>
            </a:r>
          </a:p>
        </p:txBody>
      </p:sp>
      <p:pic>
        <p:nvPicPr>
          <p:cNvPr id="3" name="Picture 2" descr="Chlo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Noah</a:t>
            </a:r>
          </a:p>
          <a:p>
            <a:r>
              <a:t>Room: 342</a:t>
            </a:r>
          </a:p>
        </p:txBody>
      </p:sp>
      <p:pic>
        <p:nvPicPr>
          <p:cNvPr id="3" name="Picture 2" descr="No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</a:t>
            </a:r>
          </a:p>
          <a:p>
            <a:r>
              <a:t>Room: 342</a:t>
            </a:r>
          </a:p>
        </p:txBody>
      </p:sp>
      <p:pic>
        <p:nvPicPr>
          <p:cNvPr id="3" name="Picture 2" descr="Joh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Adam</a:t>
            </a:r>
          </a:p>
          <a:p>
            <a:r>
              <a:t>Room: 343</a:t>
            </a:r>
          </a:p>
        </p:txBody>
      </p:sp>
      <p:pic>
        <p:nvPicPr>
          <p:cNvPr id="3" name="Picture 2" descr="Ad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Dorian</a:t>
            </a:r>
          </a:p>
          <a:p>
            <a:r>
              <a:t>Room: 322</a:t>
            </a:r>
          </a:p>
        </p:txBody>
      </p:sp>
      <p:pic>
        <p:nvPicPr>
          <p:cNvPr id="3" name="Picture 2" descr="Dori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Imaad</a:t>
            </a:r>
          </a:p>
          <a:p>
            <a:r>
              <a:t>Room: 343</a:t>
            </a:r>
          </a:p>
        </p:txBody>
      </p:sp>
      <p:pic>
        <p:nvPicPr>
          <p:cNvPr id="3" name="Picture 2" descr="Ima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Jeneta</a:t>
            </a:r>
          </a:p>
          <a:p>
            <a:r>
              <a:t>Room: 344</a:t>
            </a:r>
          </a:p>
        </p:txBody>
      </p:sp>
      <p:pic>
        <p:nvPicPr>
          <p:cNvPr id="3" name="Picture 2" descr="Jene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Dana</a:t>
            </a:r>
          </a:p>
          <a:p>
            <a:r>
              <a:t>Room: 344</a:t>
            </a:r>
          </a:p>
        </p:txBody>
      </p:sp>
      <p:pic>
        <p:nvPicPr>
          <p:cNvPr id="3" name="Picture 2" descr="Da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Yamilet</a:t>
            </a:r>
          </a:p>
          <a:p>
            <a:r>
              <a:t>Room: 344</a:t>
            </a:r>
          </a:p>
        </p:txBody>
      </p:sp>
      <p:pic>
        <p:nvPicPr>
          <p:cNvPr id="3" name="Picture 2" descr="Yamil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Manisha</a:t>
            </a:r>
          </a:p>
          <a:p>
            <a:r>
              <a:t>Room: 344</a:t>
            </a:r>
          </a:p>
        </p:txBody>
      </p:sp>
      <p:pic>
        <p:nvPicPr>
          <p:cNvPr id="3" name="Picture 2" descr="Manish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Samara</a:t>
            </a:r>
          </a:p>
          <a:p>
            <a:r>
              <a:t>Room: 344</a:t>
            </a:r>
          </a:p>
        </p:txBody>
      </p:sp>
      <p:pic>
        <p:nvPicPr>
          <p:cNvPr id="3" name="Picture 2" descr="Sama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Anissa</a:t>
            </a:r>
          </a:p>
          <a:p>
            <a:r>
              <a:t>Room: 344</a:t>
            </a:r>
          </a:p>
        </p:txBody>
      </p:sp>
      <p:pic>
        <p:nvPicPr>
          <p:cNvPr id="3" name="Picture 2" descr="Anis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Cynthia</a:t>
            </a:r>
          </a:p>
          <a:p>
            <a:r>
              <a:t>Room: 345</a:t>
            </a:r>
          </a:p>
        </p:txBody>
      </p:sp>
      <p:pic>
        <p:nvPicPr>
          <p:cNvPr id="3" name="Picture 2" descr="Cynth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Gigi</a:t>
            </a:r>
          </a:p>
          <a:p>
            <a:r>
              <a:t>Room: 345</a:t>
            </a:r>
          </a:p>
        </p:txBody>
      </p:sp>
      <p:pic>
        <p:nvPicPr>
          <p:cNvPr id="3" name="Picture 2" descr="Gig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Pedro</a:t>
            </a:r>
          </a:p>
          <a:p>
            <a:r>
              <a:t>Room: 346</a:t>
            </a:r>
          </a:p>
        </p:txBody>
      </p:sp>
      <p:pic>
        <p:nvPicPr>
          <p:cNvPr id="3" name="Picture 2" descr="Ped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Kanoe</a:t>
            </a:r>
          </a:p>
          <a:p>
            <a:r>
              <a:t>Room: 322</a:t>
            </a:r>
          </a:p>
        </p:txBody>
      </p:sp>
      <p:pic>
        <p:nvPicPr>
          <p:cNvPr id="3" name="Picture 2" descr="Kano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Nate</a:t>
            </a:r>
          </a:p>
          <a:p>
            <a:r>
              <a:t>Room: 346</a:t>
            </a:r>
          </a:p>
        </p:txBody>
      </p:sp>
      <p:pic>
        <p:nvPicPr>
          <p:cNvPr id="3" name="Picture 2" descr="N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Joey</a:t>
            </a:r>
          </a:p>
          <a:p>
            <a:r>
              <a:t>Room: 347</a:t>
            </a:r>
          </a:p>
        </p:txBody>
      </p:sp>
      <p:pic>
        <p:nvPicPr>
          <p:cNvPr id="3" name="Picture 2" descr="Jo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Jaden</a:t>
            </a:r>
          </a:p>
          <a:p>
            <a:r>
              <a:t>Room: 347</a:t>
            </a:r>
          </a:p>
        </p:txBody>
      </p:sp>
      <p:pic>
        <p:nvPicPr>
          <p:cNvPr id="3" name="Picture 2" descr="Jad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Aaron</a:t>
            </a:r>
          </a:p>
          <a:p>
            <a:r>
              <a:t>Room: 348</a:t>
            </a:r>
          </a:p>
        </p:txBody>
      </p:sp>
      <p:pic>
        <p:nvPicPr>
          <p:cNvPr id="3" name="Picture 2" descr="Aar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</a:t>
            </a:r>
          </a:p>
          <a:p>
            <a:r>
              <a:t>Room: 348</a:t>
            </a:r>
          </a:p>
        </p:txBody>
      </p:sp>
      <p:pic>
        <p:nvPicPr>
          <p:cNvPr id="3" name="Picture 2" descr="Stev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Caiawynn</a:t>
            </a:r>
          </a:p>
          <a:p>
            <a:r>
              <a:t>Room: 349</a:t>
            </a:r>
          </a:p>
        </p:txBody>
      </p:sp>
      <p:pic>
        <p:nvPicPr>
          <p:cNvPr id="3" name="Picture 2" descr="Caiawyn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Lauren</a:t>
            </a:r>
          </a:p>
          <a:p>
            <a:r>
              <a:t>Room: 349</a:t>
            </a:r>
          </a:p>
        </p:txBody>
      </p:sp>
      <p:pic>
        <p:nvPicPr>
          <p:cNvPr id="3" name="Picture 2" descr="Lau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Andy</a:t>
            </a:r>
          </a:p>
          <a:p>
            <a:r>
              <a:t>Room: 350</a:t>
            </a:r>
          </a:p>
        </p:txBody>
      </p:sp>
      <p:pic>
        <p:nvPicPr>
          <p:cNvPr id="3" name="Picture 2" descr="An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Brendan</a:t>
            </a:r>
          </a:p>
          <a:p>
            <a:r>
              <a:t>Room: 350</a:t>
            </a:r>
          </a:p>
        </p:txBody>
      </p:sp>
      <p:pic>
        <p:nvPicPr>
          <p:cNvPr id="3" name="Picture 2" descr="Brend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Samir</a:t>
            </a:r>
          </a:p>
          <a:p>
            <a:r>
              <a:t>Room: 350</a:t>
            </a:r>
          </a:p>
        </p:txBody>
      </p:sp>
      <p:pic>
        <p:nvPicPr>
          <p:cNvPr id="3" name="Picture 2" descr="Sami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Fardeen</a:t>
            </a:r>
          </a:p>
          <a:p>
            <a:r>
              <a:t>Room: 323</a:t>
            </a:r>
          </a:p>
        </p:txBody>
      </p:sp>
      <p:pic>
        <p:nvPicPr>
          <p:cNvPr id="3" name="Picture 2" descr="Fard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</a:t>
            </a:r>
          </a:p>
          <a:p>
            <a:r>
              <a:t>Room: 350</a:t>
            </a:r>
          </a:p>
        </p:txBody>
      </p:sp>
      <p:pic>
        <p:nvPicPr>
          <p:cNvPr id="3" name="Picture 2" descr="B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Elisa</a:t>
            </a:r>
          </a:p>
          <a:p>
            <a:r>
              <a:t>Room: 351</a:t>
            </a:r>
          </a:p>
        </p:txBody>
      </p:sp>
      <p:pic>
        <p:nvPicPr>
          <p:cNvPr id="3" name="Picture 2" descr="Eli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Arsema</a:t>
            </a:r>
          </a:p>
          <a:p>
            <a:r>
              <a:t>Room: 351</a:t>
            </a:r>
          </a:p>
        </p:txBody>
      </p:sp>
      <p:pic>
        <p:nvPicPr>
          <p:cNvPr id="3" name="Picture 2" descr="Ars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Divija</a:t>
            </a:r>
          </a:p>
          <a:p>
            <a:r>
              <a:t>Room: 351</a:t>
            </a:r>
          </a:p>
        </p:txBody>
      </p:sp>
      <p:pic>
        <p:nvPicPr>
          <p:cNvPr id="3" name="Picture 2" descr="Divij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Xinran</a:t>
            </a:r>
          </a:p>
          <a:p>
            <a:r>
              <a:t>Room: 352</a:t>
            </a:r>
          </a:p>
        </p:txBody>
      </p:sp>
      <p:pic>
        <p:nvPicPr>
          <p:cNvPr id="3" name="Picture 2" descr="Xinr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Jiahe</a:t>
            </a:r>
          </a:p>
          <a:p>
            <a:r>
              <a:t>Room: 352</a:t>
            </a:r>
          </a:p>
        </p:txBody>
      </p:sp>
      <p:pic>
        <p:nvPicPr>
          <p:cNvPr id="3" name="Picture 2" descr="Jiah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Mackenzie</a:t>
            </a:r>
          </a:p>
          <a:p>
            <a:r>
              <a:t>Room: 323</a:t>
            </a:r>
          </a:p>
        </p:txBody>
      </p:sp>
      <p:pic>
        <p:nvPicPr>
          <p:cNvPr id="3" name="Picture 2" descr="Mackenz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Omar</a:t>
            </a:r>
          </a:p>
          <a:p>
            <a:r>
              <a:t>Room: 323</a:t>
            </a:r>
          </a:p>
        </p:txBody>
      </p:sp>
      <p:pic>
        <p:nvPicPr>
          <p:cNvPr id="3" name="Picture 2" descr="Om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