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Relationship Id="rId3" Type="http://schemas.openxmlformats.org/officeDocument/2006/relationships/image" Target="../media/image2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g"/><Relationship Id="rId3" Type="http://schemas.openxmlformats.org/officeDocument/2006/relationships/image" Target="../media/image2.png"/><Relationship Id="rId4" Type="http://schemas.openxmlformats.org/officeDocument/2006/relationships/image" Target="../media/image33.jpg"/><Relationship Id="rId5" Type="http://schemas.openxmlformats.org/officeDocument/2006/relationships/image" Target="../media/image3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Relationship Id="rId3" Type="http://schemas.openxmlformats.org/officeDocument/2006/relationships/image" Target="../media/image2.png"/><Relationship Id="rId4" Type="http://schemas.openxmlformats.org/officeDocument/2006/relationships/image" Target="../media/image36.jpg"/><Relationship Id="rId5" Type="http://schemas.openxmlformats.org/officeDocument/2006/relationships/image" Target="../media/image37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Relationship Id="rId3" Type="http://schemas.openxmlformats.org/officeDocument/2006/relationships/image" Target="../media/image2.png"/><Relationship Id="rId4" Type="http://schemas.openxmlformats.org/officeDocument/2006/relationships/image" Target="../media/image39.jpg"/><Relationship Id="rId5" Type="http://schemas.openxmlformats.org/officeDocument/2006/relationships/image" Target="../media/image40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jpg"/><Relationship Id="rId3" Type="http://schemas.openxmlformats.org/officeDocument/2006/relationships/image" Target="../media/image2.png"/><Relationship Id="rId4" Type="http://schemas.openxmlformats.org/officeDocument/2006/relationships/image" Target="../media/image42.jpg"/><Relationship Id="rId5" Type="http://schemas.openxmlformats.org/officeDocument/2006/relationships/image" Target="../media/image4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jpg"/><Relationship Id="rId3" Type="http://schemas.openxmlformats.org/officeDocument/2006/relationships/image" Target="../media/image2.png"/><Relationship Id="rId4" Type="http://schemas.openxmlformats.org/officeDocument/2006/relationships/image" Target="../media/image45.jpg"/><Relationship Id="rId5" Type="http://schemas.openxmlformats.org/officeDocument/2006/relationships/image" Target="../media/image46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jpg"/><Relationship Id="rId3" Type="http://schemas.openxmlformats.org/officeDocument/2006/relationships/image" Target="../media/image2.png"/><Relationship Id="rId4" Type="http://schemas.openxmlformats.org/officeDocument/2006/relationships/image" Target="../media/image48.jpg"/><Relationship Id="rId5" Type="http://schemas.openxmlformats.org/officeDocument/2006/relationships/image" Target="../media/image49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jpg"/><Relationship Id="rId3" Type="http://schemas.openxmlformats.org/officeDocument/2006/relationships/image" Target="../media/image2.png"/><Relationship Id="rId4" Type="http://schemas.openxmlformats.org/officeDocument/2006/relationships/image" Target="../media/image51.jpg"/><Relationship Id="rId5" Type="http://schemas.openxmlformats.org/officeDocument/2006/relationships/image" Target="../media/image52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jpg"/><Relationship Id="rId3" Type="http://schemas.openxmlformats.org/officeDocument/2006/relationships/image" Target="../media/image2.png"/><Relationship Id="rId4" Type="http://schemas.openxmlformats.org/officeDocument/2006/relationships/image" Target="../media/image54.jpg"/><Relationship Id="rId5" Type="http://schemas.openxmlformats.org/officeDocument/2006/relationships/image" Target="../media/image55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jpg"/><Relationship Id="rId3" Type="http://schemas.openxmlformats.org/officeDocument/2006/relationships/image" Target="../media/image2.png"/><Relationship Id="rId4" Type="http://schemas.openxmlformats.org/officeDocument/2006/relationships/image" Target="../media/image57.jpg"/><Relationship Id="rId5" Type="http://schemas.openxmlformats.org/officeDocument/2006/relationships/image" Target="../media/image5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jpg"/><Relationship Id="rId3" Type="http://schemas.openxmlformats.org/officeDocument/2006/relationships/image" Target="../media/image2.png"/><Relationship Id="rId4" Type="http://schemas.openxmlformats.org/officeDocument/2006/relationships/image" Target="../media/image60.jpg"/><Relationship Id="rId5" Type="http://schemas.openxmlformats.org/officeDocument/2006/relationships/image" Target="../media/image6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jpg"/><Relationship Id="rId3" Type="http://schemas.openxmlformats.org/officeDocument/2006/relationships/image" Target="../media/image2.png"/><Relationship Id="rId4" Type="http://schemas.openxmlformats.org/officeDocument/2006/relationships/image" Target="../media/image63.jpg"/><Relationship Id="rId5" Type="http://schemas.openxmlformats.org/officeDocument/2006/relationships/image" Target="../media/image64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jpg"/><Relationship Id="rId3" Type="http://schemas.openxmlformats.org/officeDocument/2006/relationships/image" Target="../media/image2.png"/><Relationship Id="rId4" Type="http://schemas.openxmlformats.org/officeDocument/2006/relationships/image" Target="../media/image66.jpg"/><Relationship Id="rId5" Type="http://schemas.openxmlformats.org/officeDocument/2006/relationships/image" Target="../media/image67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jpg"/><Relationship Id="rId3" Type="http://schemas.openxmlformats.org/officeDocument/2006/relationships/image" Target="../media/image2.png"/><Relationship Id="rId4" Type="http://schemas.openxmlformats.org/officeDocument/2006/relationships/image" Target="../media/image69.jpg"/><Relationship Id="rId5" Type="http://schemas.openxmlformats.org/officeDocument/2006/relationships/image" Target="../media/image70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jpg"/><Relationship Id="rId3" Type="http://schemas.openxmlformats.org/officeDocument/2006/relationships/image" Target="../media/image2.png"/><Relationship Id="rId4" Type="http://schemas.openxmlformats.org/officeDocument/2006/relationships/image" Target="../media/image72.jpg"/><Relationship Id="rId5" Type="http://schemas.openxmlformats.org/officeDocument/2006/relationships/image" Target="../media/image7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jpg"/><Relationship Id="rId3" Type="http://schemas.openxmlformats.org/officeDocument/2006/relationships/image" Target="../media/image2.png"/><Relationship Id="rId4" Type="http://schemas.openxmlformats.org/officeDocument/2006/relationships/image" Target="../media/image75.jpg"/><Relationship Id="rId5" Type="http://schemas.openxmlformats.org/officeDocument/2006/relationships/image" Target="../media/image76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jpg"/><Relationship Id="rId3" Type="http://schemas.openxmlformats.org/officeDocument/2006/relationships/image" Target="../media/image2.png"/><Relationship Id="rId4" Type="http://schemas.openxmlformats.org/officeDocument/2006/relationships/image" Target="../media/image78.jpg"/><Relationship Id="rId5" Type="http://schemas.openxmlformats.org/officeDocument/2006/relationships/image" Target="../media/image79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jpg"/><Relationship Id="rId3" Type="http://schemas.openxmlformats.org/officeDocument/2006/relationships/image" Target="../media/image2.png"/><Relationship Id="rId4" Type="http://schemas.openxmlformats.org/officeDocument/2006/relationships/image" Target="../media/image81.jpg"/><Relationship Id="rId5" Type="http://schemas.openxmlformats.org/officeDocument/2006/relationships/image" Target="../media/image82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jpg"/><Relationship Id="rId3" Type="http://schemas.openxmlformats.org/officeDocument/2006/relationships/image" Target="../media/image2.png"/><Relationship Id="rId4" Type="http://schemas.openxmlformats.org/officeDocument/2006/relationships/image" Target="../media/image84.jpg"/><Relationship Id="rId5" Type="http://schemas.openxmlformats.org/officeDocument/2006/relationships/image" Target="../media/image85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jpg"/><Relationship Id="rId3" Type="http://schemas.openxmlformats.org/officeDocument/2006/relationships/image" Target="../media/image2.png"/><Relationship Id="rId4" Type="http://schemas.openxmlformats.org/officeDocument/2006/relationships/image" Target="../media/image87.jpg"/><Relationship Id="rId5" Type="http://schemas.openxmlformats.org/officeDocument/2006/relationships/image" Target="../media/image8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jpg"/><Relationship Id="rId3" Type="http://schemas.openxmlformats.org/officeDocument/2006/relationships/image" Target="../media/image2.png"/><Relationship Id="rId4" Type="http://schemas.openxmlformats.org/officeDocument/2006/relationships/image" Target="../media/image90.jpg"/><Relationship Id="rId5" Type="http://schemas.openxmlformats.org/officeDocument/2006/relationships/image" Target="../media/image91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jpg"/><Relationship Id="rId3" Type="http://schemas.openxmlformats.org/officeDocument/2006/relationships/image" Target="../media/image2.png"/><Relationship Id="rId4" Type="http://schemas.openxmlformats.org/officeDocument/2006/relationships/image" Target="../media/image93.jpg"/><Relationship Id="rId5" Type="http://schemas.openxmlformats.org/officeDocument/2006/relationships/image" Target="../media/image94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5.jpg"/><Relationship Id="rId3" Type="http://schemas.openxmlformats.org/officeDocument/2006/relationships/image" Target="../media/image2.png"/><Relationship Id="rId4" Type="http://schemas.openxmlformats.org/officeDocument/2006/relationships/image" Target="../media/image9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Relationship Id="rId3" Type="http://schemas.openxmlformats.org/officeDocument/2006/relationships/image" Target="../media/image2.pn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Relationship Id="rId3" Type="http://schemas.openxmlformats.org/officeDocument/2006/relationships/image" Target="../media/image2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Relationship Id="rId3" Type="http://schemas.openxmlformats.org/officeDocument/2006/relationships/image" Target="../media/image2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Relationship Id="rId3" Type="http://schemas.openxmlformats.org/officeDocument/2006/relationships/image" Target="../media/image2.png"/><Relationship Id="rId4" Type="http://schemas.openxmlformats.org/officeDocument/2006/relationships/image" Target="../media/image27.jpg"/><Relationship Id="rId5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Pri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Prince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320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Davi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Davis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320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Mil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Mila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321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Legac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Legacy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330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yl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Rylee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330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JonJ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JonJon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330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Nath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Nathan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331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ichar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Richard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331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Cheng-Ha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Cheng-Hao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332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Hany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Hanyan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332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Ar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Ari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334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Moll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Molly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334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Gar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Garnet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335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My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Mya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335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Joshua Oliv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Joshua Oliver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336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Isaa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Isaac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336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y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Ryan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337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Gra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Grant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337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Rho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Rhonda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338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338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Reag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Reagan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340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Chlo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Chloe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340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Noa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Noah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342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Joh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John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342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Ad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Adam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343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Ima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Imaad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343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Jenet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Jeneta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344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Da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Dana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344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Yamil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Yamilet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344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Manish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Manisha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344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Sama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Samara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344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Anis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Anissa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344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Cynthi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Cynthia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345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A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Ai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321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Dor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Dorian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322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Kano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Kanoe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322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Gig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Gigi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345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Ped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Pedro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346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Nat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Nate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346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Jo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Joey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347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Jade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Jaden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347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Aar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Aaron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348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Stev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Steven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348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Caiawyn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Caiawynn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349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Laure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Lauren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349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An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Andy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350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Brend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Brendan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350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Sami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Samir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350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B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Ben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350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E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Elisa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351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Arsem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Arsema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351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Divij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Divija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351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Xinr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Xinran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352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Jiah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Jiahe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352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RA Parw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Parwan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214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A Jazzlyn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Jazzlynn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313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RA Mar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Mark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413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RA Hanna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Hannah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513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A Elia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Eliam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613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RA Grac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Grace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206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RA Wesl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Wesley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315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A Kev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Keval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415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RA Natash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Natasha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515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RA Jul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Julia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414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A Die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Diego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407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RA Eth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Ethan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421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Fard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Fardeen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323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Mackenzi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Mackenzie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323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Oma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Omar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323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RA Dani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Daniel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428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A Kel’Ve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Kel’Veon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123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RA Shua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Shuang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151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RA Em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Emma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223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A Wi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Will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251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RA Fardee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Fardeen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323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RA Elis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Elisa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351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RA Jayde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RA Jayden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414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Meredi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Meredith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324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Shin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Shiny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324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Bell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Bella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324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Yim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Yimeng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324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Kathry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Kathryn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325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Angel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Angela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325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Stev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Steven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326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Pau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Paul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326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Aboija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Aboijang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327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Mar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Marie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327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Hongy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Hongyi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328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Alex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Alex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328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Qingzh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Qingzhi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329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Log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Logan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329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Ish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Ishan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330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716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862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emp_Jonath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9436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Jonathan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330</a:t>
            </a:r>
          </a:p>
        </p:txBody>
      </p:sp>
      <p:pic>
        <p:nvPicPr>
          <p:cNvPr id="10" name="Picture 9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703320"/>
            <a:ext cx="1865376" cy="1865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4679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406139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emp_Za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39" y="594360"/>
            <a:ext cx="2286000" cy="228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291839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Zain</a:t>
            </a:r>
          </a:p>
        </p:txBody>
      </p:sp>
      <p:sp>
        <p:nvSpPr>
          <p:cNvPr id="16" name="Oval 15"/>
          <p:cNvSpPr/>
          <p:nvPr/>
        </p:nvSpPr>
        <p:spPr>
          <a:xfrm>
            <a:off x="3246119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337559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330</a:t>
            </a:r>
          </a:p>
        </p:txBody>
      </p:sp>
      <p:pic>
        <p:nvPicPr>
          <p:cNvPr id="18" name="Picture 17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8" y="3703320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72200" y="137160"/>
            <a:ext cx="2779776" cy="649224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423660" y="594360"/>
            <a:ext cx="2286000" cy="2286000"/>
          </a:xfrm>
          <a:prstGeom prst="rect">
            <a:avLst/>
          </a:prstGeom>
          <a:solidFill>
            <a:srgbClr val="C8C8C8"/>
          </a:solidFill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temp_Jacks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594360"/>
            <a:ext cx="2286000" cy="228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solidFill>
            <a:srgbClr val="F9F5D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309360" y="3063240"/>
            <a:ext cx="2505456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Jackson</a:t>
            </a:r>
          </a:p>
        </p:txBody>
      </p:sp>
      <p:sp>
        <p:nvSpPr>
          <p:cNvPr id="24" name="Oval 23"/>
          <p:cNvSpPr/>
          <p:nvPr/>
        </p:nvSpPr>
        <p:spPr>
          <a:xfrm>
            <a:off x="6263640" y="4709160"/>
            <a:ext cx="2560320" cy="1828800"/>
          </a:xfrm>
          <a:prstGeom prst="ellipse">
            <a:avLst/>
          </a:prstGeom>
          <a:solidFill>
            <a:srgbClr val="F9F5D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355080" y="5157216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2000"/>
              </a:spcBef>
              <a:defRPr sz="6600" b="1" i="1">
                <a:solidFill>
                  <a:srgbClr val="000000"/>
                </a:solidFill>
                <a:latin typeface="Perpetua"/>
              </a:defRPr>
            </a:pPr>
            <a:r>
              <a:t>330</a:t>
            </a:r>
          </a:p>
        </p:txBody>
      </p:sp>
      <p:pic>
        <p:nvPicPr>
          <p:cNvPr id="26" name="Picture 25" descr="be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703320"/>
            <a:ext cx="1865376" cy="1865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