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1533-E1BF-4F58-998A-21670265B41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44A-3A30-4469-BBD9-C11E40FBC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0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1533-E1BF-4F58-998A-21670265B41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44A-3A30-4469-BBD9-C11E40FBC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1533-E1BF-4F58-998A-21670265B41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44A-3A30-4469-BBD9-C11E40FBC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4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1533-E1BF-4F58-998A-21670265B41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44A-3A30-4469-BBD9-C11E40FBC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1533-E1BF-4F58-998A-21670265B41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44A-3A30-4469-BBD9-C11E40FBC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8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1533-E1BF-4F58-998A-21670265B41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44A-3A30-4469-BBD9-C11E40FBC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9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1533-E1BF-4F58-998A-21670265B41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44A-3A30-4469-BBD9-C11E40FBC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1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1533-E1BF-4F58-998A-21670265B41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44A-3A30-4469-BBD9-C11E40FBC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1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1533-E1BF-4F58-998A-21670265B41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44A-3A30-4469-BBD9-C11E40FBC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2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1533-E1BF-4F58-998A-21670265B41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44A-3A30-4469-BBD9-C11E40FBC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4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1533-E1BF-4F58-998A-21670265B41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44A-3A30-4469-BBD9-C11E40FBC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4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1533-E1BF-4F58-998A-21670265B41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C44A-3A30-4469-BBD9-C11E40FBC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환전 시스템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 smtClean="0"/>
              <a:t>kopo09 </a:t>
            </a:r>
            <a:r>
              <a:rPr lang="ko-KR" altLang="en-US" dirty="0" smtClean="0"/>
              <a:t>류민수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67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/>
              <a:t>W</a:t>
            </a:r>
            <a:r>
              <a:rPr lang="en-US" altLang="ko-KR" dirty="0" err="1" smtClean="0"/>
              <a:t>riteClass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1674" y="5526505"/>
            <a:ext cx="7488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Calendar.getInstance</a:t>
            </a:r>
            <a:r>
              <a:rPr lang="ko-KR" altLang="en-US" sz="2000" dirty="0" smtClean="0"/>
              <a:t>를 통해 현재날짜와 시간을 가져옴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달러와 유로의 환전금액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환전달러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거스름돈을 </a:t>
            </a:r>
            <a:r>
              <a:rPr lang="en-US" altLang="ko-KR" sz="2000" dirty="0" smtClean="0"/>
              <a:t>txt</a:t>
            </a:r>
            <a:r>
              <a:rPr lang="ko-KR" altLang="en-US" sz="2000" dirty="0" smtClean="0"/>
              <a:t>파일에 저장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6000" y="1389480"/>
            <a:ext cx="9000000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6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/>
              <a:t>W</a:t>
            </a:r>
            <a:r>
              <a:rPr lang="en-US" altLang="ko-KR" dirty="0" err="1" smtClean="0"/>
              <a:t>riteClass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1278" y="5526505"/>
            <a:ext cx="6629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엔화의 </a:t>
            </a:r>
            <a:r>
              <a:rPr lang="ko-KR" altLang="en-US" sz="2000" dirty="0"/>
              <a:t>환전금액</a:t>
            </a:r>
            <a:r>
              <a:rPr lang="en-US" altLang="ko-KR" sz="2000" dirty="0"/>
              <a:t>/</a:t>
            </a:r>
            <a:r>
              <a:rPr lang="ko-KR" altLang="en-US" sz="2000" dirty="0"/>
              <a:t>환전달러</a:t>
            </a:r>
            <a:r>
              <a:rPr lang="en-US" altLang="ko-KR" sz="2000" dirty="0"/>
              <a:t>/</a:t>
            </a:r>
            <a:r>
              <a:rPr lang="ko-KR" altLang="en-US" sz="2000" dirty="0"/>
              <a:t>거스름돈을 </a:t>
            </a:r>
            <a:r>
              <a:rPr lang="en-US" altLang="ko-KR" sz="2000" dirty="0"/>
              <a:t>txt</a:t>
            </a:r>
            <a:r>
              <a:rPr lang="ko-KR" altLang="en-US" sz="2000" dirty="0"/>
              <a:t>파일에 </a:t>
            </a:r>
            <a:r>
              <a:rPr lang="ko-KR" altLang="en-US" sz="2000" dirty="0" smtClean="0"/>
              <a:t>저장</a:t>
            </a:r>
            <a:endParaRPr lang="en-US" altLang="ko-KR" sz="2000" dirty="0" smtClean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6000" y="2028865"/>
            <a:ext cx="10800000" cy="31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ConstantValue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현재 환율 값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보유 외환 금액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메뉴 선택번호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지폐의 종류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→ 위의 값을 상수로 저장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2018" y="1825625"/>
            <a:ext cx="29339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0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smtClean="0"/>
              <a:t>결과 출력 화면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5375" y="2010569"/>
            <a:ext cx="2381250" cy="3943350"/>
          </a:xfrm>
          <a:prstGeom prst="rect">
            <a:avLst/>
          </a:prstGeom>
        </p:spPr>
      </p:pic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72243" y="2010569"/>
            <a:ext cx="2362200" cy="3981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557" y="2010569"/>
            <a:ext cx="23717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4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출력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2191544"/>
            <a:ext cx="6934200" cy="3619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32638" y="6111845"/>
            <a:ext cx="512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csv</a:t>
            </a:r>
            <a:r>
              <a:rPr lang="ko-KR" altLang="en-US" sz="2000" dirty="0" smtClean="0"/>
              <a:t>파일로 저장할 수 있도록 콤마로 구분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33605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파일 출력 화면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4758"/>
            <a:ext cx="10515600" cy="2153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9381" y="6111845"/>
            <a:ext cx="433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엑셀로 텍스트파일을 불러온 화면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82596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74030" y="1850573"/>
            <a:ext cx="3243943" cy="805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MainExchange</a:t>
            </a:r>
            <a:endParaRPr lang="ko-KR" altLang="en-US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74030" y="3559626"/>
            <a:ext cx="3243943" cy="805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RunExchange</a:t>
            </a:r>
            <a:endParaRPr lang="ko-KR" altLang="en-US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0229" y="3559625"/>
            <a:ext cx="3243943" cy="805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MenuClass</a:t>
            </a:r>
            <a:endParaRPr lang="ko-KR" altLang="en-US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07831" y="3559625"/>
            <a:ext cx="3243943" cy="805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ConstantValue</a:t>
            </a:r>
            <a:endParaRPr lang="ko-KR" altLang="en-US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74029" y="5268679"/>
            <a:ext cx="3243943" cy="805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OutputExchange</a:t>
            </a:r>
            <a:endParaRPr lang="ko-KR" altLang="en-US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smtClean="0"/>
              <a:t>환전 프로그램의 구조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4" idx="2"/>
            <a:endCxn id="5" idx="0"/>
          </p:cNvCxnSpPr>
          <p:nvPr/>
        </p:nvCxnSpPr>
        <p:spPr>
          <a:xfrm>
            <a:off x="6096002" y="2656116"/>
            <a:ext cx="0" cy="90351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6" idx="0"/>
          </p:cNvCxnSpPr>
          <p:nvPr/>
        </p:nvCxnSpPr>
        <p:spPr>
          <a:xfrm flipH="1">
            <a:off x="2362201" y="2656116"/>
            <a:ext cx="2111828" cy="90350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7" idx="0"/>
          </p:cNvCxnSpPr>
          <p:nvPr/>
        </p:nvCxnSpPr>
        <p:spPr>
          <a:xfrm>
            <a:off x="7717972" y="2656116"/>
            <a:ext cx="2111831" cy="90350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" idx="2"/>
            <a:endCxn id="8" idx="0"/>
          </p:cNvCxnSpPr>
          <p:nvPr/>
        </p:nvCxnSpPr>
        <p:spPr>
          <a:xfrm flipH="1">
            <a:off x="6096001" y="4365169"/>
            <a:ext cx="1" cy="90351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7" idx="2"/>
            <a:endCxn id="8" idx="3"/>
          </p:cNvCxnSpPr>
          <p:nvPr/>
        </p:nvCxnSpPr>
        <p:spPr>
          <a:xfrm flipH="1">
            <a:off x="7717972" y="4365168"/>
            <a:ext cx="2111831" cy="130628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7" idx="1"/>
            <a:endCxn id="5" idx="3"/>
          </p:cNvCxnSpPr>
          <p:nvPr/>
        </p:nvCxnSpPr>
        <p:spPr>
          <a:xfrm flipH="1">
            <a:off x="7717973" y="3962397"/>
            <a:ext cx="489858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40226" y="5268677"/>
            <a:ext cx="3243943" cy="805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WriteClass</a:t>
            </a:r>
            <a:endParaRPr lang="ko-KR" altLang="en-US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직선 화살표 연결선 2"/>
          <p:cNvCxnSpPr>
            <a:stCxn id="8" idx="1"/>
            <a:endCxn id="14" idx="3"/>
          </p:cNvCxnSpPr>
          <p:nvPr/>
        </p:nvCxnSpPr>
        <p:spPr>
          <a:xfrm flipH="1" flipV="1">
            <a:off x="3984169" y="5671449"/>
            <a:ext cx="489860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0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MainExchange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menu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moneyKRW</a:t>
            </a:r>
            <a:r>
              <a:rPr lang="ko-KR" altLang="en-US" dirty="0"/>
              <a:t> </a:t>
            </a:r>
            <a:r>
              <a:rPr lang="ko-KR" altLang="en-US" dirty="0" smtClean="0"/>
              <a:t>변수를 선언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while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</a:t>
            </a:r>
            <a:r>
              <a:rPr lang="en-US" altLang="ko-KR" dirty="0" err="1" smtClean="0"/>
              <a:t>MenuClass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RunExchange</a:t>
            </a:r>
            <a:r>
              <a:rPr lang="ko-KR" altLang="en-US" dirty="0" smtClean="0"/>
              <a:t>를 호출하고 </a:t>
            </a:r>
            <a:r>
              <a:rPr lang="en-US" altLang="ko-KR" dirty="0" err="1" smtClean="0"/>
              <a:t>exchangeUSD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exchangeEUR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exchangeJPY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exit</a:t>
            </a:r>
            <a:r>
              <a:rPr lang="ko-KR" altLang="en-US" dirty="0" smtClean="0"/>
              <a:t>일 경우 각각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문을 통해 결과를 출력</a:t>
            </a:r>
            <a:endParaRPr lang="en-US" altLang="ko-KR" dirty="0" smtClean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8286" y="1825625"/>
            <a:ext cx="4641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6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MenuClass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dirty="0" err="1" smtClean="0"/>
              <a:t>InputMenu</a:t>
            </a:r>
            <a:r>
              <a:rPr lang="ko-KR" altLang="en-US" dirty="0" smtClean="0"/>
              <a:t>에서 메뉴를 출력하고 숫자를 입력 받음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 smtClean="0"/>
              <a:t>InputMoney</a:t>
            </a:r>
            <a:r>
              <a:rPr lang="ko-KR" altLang="en-US" dirty="0" smtClean="0"/>
              <a:t>에서 환전할 원화</a:t>
            </a:r>
            <a:r>
              <a:rPr lang="ko-KR" altLang="en-US" dirty="0"/>
              <a:t>를</a:t>
            </a:r>
            <a:r>
              <a:rPr lang="ko-KR" altLang="en-US" dirty="0" smtClean="0"/>
              <a:t> 입력 받음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3962" y="2262981"/>
            <a:ext cx="44100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RunExchange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7282" y="1825625"/>
            <a:ext cx="4023436" cy="4351338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dirty="0" err="1" smtClean="0"/>
              <a:t>boolean</a:t>
            </a:r>
            <a:r>
              <a:rPr lang="ko-KR" altLang="en-US" dirty="0" smtClean="0"/>
              <a:t>을 통해 환전할 금액이 보유금액보다 큰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반환 그렇지 않을 경우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93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RunExchange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22000"/>
              </a:lnSpc>
            </a:pPr>
            <a:r>
              <a:rPr lang="ko-KR" altLang="en-US" dirty="0" smtClean="0"/>
              <a:t>환전 금액을 입력 받아 실제로 환전할 수 있는 금액을 계산</a:t>
            </a:r>
            <a:endParaRPr lang="en-US" altLang="ko-KR" dirty="0" smtClean="0"/>
          </a:p>
          <a:p>
            <a:pPr>
              <a:lnSpc>
                <a:spcPct val="122000"/>
              </a:lnSpc>
            </a:pPr>
            <a:endParaRPr lang="en-US" altLang="ko-KR" dirty="0"/>
          </a:p>
          <a:p>
            <a:pPr>
              <a:lnSpc>
                <a:spcPct val="122000"/>
              </a:lnSpc>
            </a:pPr>
            <a:r>
              <a:rPr lang="ko-KR" altLang="en-US" dirty="0" smtClean="0"/>
              <a:t>환전할 금액보다 보유금액이 많은 경우 환전을 진행하고 환전 금액만큼 차감</a:t>
            </a:r>
            <a:endParaRPr lang="en-US" altLang="ko-KR" dirty="0" smtClean="0"/>
          </a:p>
          <a:p>
            <a:pPr>
              <a:lnSpc>
                <a:spcPct val="122000"/>
              </a:lnSpc>
            </a:pPr>
            <a:endParaRPr lang="en-US" altLang="ko-KR" dirty="0"/>
          </a:p>
          <a:p>
            <a:pPr>
              <a:lnSpc>
                <a:spcPct val="122000"/>
              </a:lnSpc>
            </a:pPr>
            <a:r>
              <a:rPr lang="ko-KR" altLang="en-US" dirty="0" smtClean="0"/>
              <a:t>환전할 금액보다 보유금액이 적은 경우 오류 메시지를 출력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3183" y="1825625"/>
            <a:ext cx="44116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OutputExchange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교환 가능한 지폐의 수를 종류별로 계산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교환하고 남은 거스름 돈을 종류별로 계산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출력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파일 저장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결과값을 보내줌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7075" y="1825625"/>
            <a:ext cx="50838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6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OutputExchange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교환 가능한 지폐의 수를 종류별로 출력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교환하고 남은 거스름돈을 종류별로 출력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8303" y="1825625"/>
            <a:ext cx="4581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OutputExchange</a:t>
            </a:r>
            <a:r>
              <a:rPr lang="en-US" altLang="ko-KR" dirty="0" smtClean="0"/>
              <a:t> 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교환 불가능할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엔화 보유 금액이 부족합니다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교환이 가능할 경우 남은 달러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엔화를 출력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1100" y="2067719"/>
            <a:ext cx="44958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252</Words>
  <Application>Microsoft Office PowerPoint</Application>
  <PresentationFormat>와이드스크린</PresentationFormat>
  <Paragraphs>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환전 시스템 프로그래밍</vt:lpstr>
      <vt:lpstr>환전 프로그램의 구조</vt:lpstr>
      <vt:lpstr>MainExchange</vt:lpstr>
      <vt:lpstr>MenuClass</vt:lpstr>
      <vt:lpstr>RunExchange (1)</vt:lpstr>
      <vt:lpstr>RunExchange (2)</vt:lpstr>
      <vt:lpstr>OutputExchange (1)</vt:lpstr>
      <vt:lpstr>OutputExchange (2)</vt:lpstr>
      <vt:lpstr>OutputExchange (3)</vt:lpstr>
      <vt:lpstr>WriteClass (1)</vt:lpstr>
      <vt:lpstr>WriteClass (2)</vt:lpstr>
      <vt:lpstr>ConstantValue</vt:lpstr>
      <vt:lpstr>결과 출력 화면</vt:lpstr>
      <vt:lpstr>파일 출력 화면 (1)</vt:lpstr>
      <vt:lpstr>파일 출력 화면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환전 시스템 프로그래밍</dc:title>
  <dc:creator>RYU</dc:creator>
  <cp:lastModifiedBy>RYU</cp:lastModifiedBy>
  <cp:revision>16</cp:revision>
  <dcterms:created xsi:type="dcterms:W3CDTF">2021-03-31T08:35:39Z</dcterms:created>
  <dcterms:modified xsi:type="dcterms:W3CDTF">2021-04-14T01:19:15Z</dcterms:modified>
</cp:coreProperties>
</file>