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6" r:id="rId13"/>
    <p:sldId id="267" r:id="rId14"/>
    <p:sldId id="268" r:id="rId15"/>
    <p:sldId id="271" r:id="rId16"/>
    <p:sldId id="272" r:id="rId17"/>
    <p:sldId id="273" r:id="rId18"/>
    <p:sldId id="270" r:id="rId19"/>
    <p:sldId id="276" r:id="rId20"/>
    <p:sldId id="277" r:id="rId21"/>
    <p:sldId id="275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F8DA93-AE9D-4E79-BD64-A7CA0AD2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4CB5516-C8C8-4A5A-8C87-BAC9DDB4F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BDE0DA-06A9-4806-9F28-EA9719BB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EDFA-7FB2-4E6E-9FEE-5E3DE19D8EDD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5D3B0A-89E8-49D7-8E90-95717A10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23E5A75-63E3-48A1-9DA5-5D11C5EF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674A-67EF-4CAB-A3A4-F35EC061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FEC285-1929-4704-88DA-2B68CC27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36DE743-5C7F-4F6D-B0FC-E81584521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3365554-8027-4703-B031-07EB4138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EDFA-7FB2-4E6E-9FEE-5E3DE19D8EDD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71646E9-C651-4A76-BFD0-83C9FBA5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403DC00-97B6-4CDB-862F-AC27A4EB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674A-67EF-4CAB-A3A4-F35EC061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5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298B3E1-0C52-4396-ACF0-34F5566CB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D81A2A2-0DB5-464C-A798-7225E9FBB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1EFA03-E18B-4F8C-9427-099C5102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EDFA-7FB2-4E6E-9FEE-5E3DE19D8EDD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7F297D8-1C2C-4869-9DFE-8B588D17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38BBE7B-D900-4DD2-BAB5-0197D85D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674A-67EF-4CAB-A3A4-F35EC061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5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29454D-AD93-41D8-83E5-FFADE9A4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2E16204-D610-418E-B6C3-DC0ABF831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074DC7A-4731-4A3F-9847-385EE2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EDFA-7FB2-4E6E-9FEE-5E3DE19D8EDD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1FE0B71-5558-46D2-B5F5-2094963C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D721E8D-F58E-4ADC-AAF6-D2CE8C11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674A-67EF-4CAB-A3A4-F35EC061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931048-3057-47FF-8C75-6D85F6A0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7468A89-0A76-4F14-A6D6-F60839D7B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E5E23D9-806B-41DF-BE13-577A0A0E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EDFA-7FB2-4E6E-9FEE-5E3DE19D8EDD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66FC492-F365-48C0-9C4B-95E203F7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FC71-5779-411F-B3C5-5D8EFCC8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674A-67EF-4CAB-A3A4-F35EC061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5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B87132-C90B-4445-B257-75DE92D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F203EE8-DF87-4FB9-AFFE-86B23C7BB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C75363B-F9B8-4FDD-B456-8F779AB66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7CA1A9D-236B-40A6-9A52-48B0314A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EDFA-7FB2-4E6E-9FEE-5E3DE19D8EDD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4B5D2D2-BCAA-40AD-86E3-74F2AAFA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B63A5FD-0A5A-40CB-BD6A-58961F1F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674A-67EF-4CAB-A3A4-F35EC061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3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4755F2-12E0-4DC9-9885-4A77B496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CF58878-F3E1-41E2-A5F6-C83717C1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2F7F219-C37D-4AA9-956F-967FC0369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640F25F-2B6C-45C6-9890-1D4DFED44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8A4C66-D9B0-4349-8081-2D5D3CF52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8ED81E9-83DB-4321-A16A-EB9C234B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EDFA-7FB2-4E6E-9FEE-5E3DE19D8EDD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5EFC4DB-27EF-461D-8A7E-3D8962BE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BEC11C7-1D99-4011-AB67-BE2278C5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674A-67EF-4CAB-A3A4-F35EC061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B5706F-C0DB-4290-87B1-9D5C33D2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82E6989-0670-40F2-8896-70BC8CA1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EDFA-7FB2-4E6E-9FEE-5E3DE19D8EDD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E48831D-63B1-42C8-8551-E876203F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966BC35-2367-4EBF-98D7-12C3ACA0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674A-67EF-4CAB-A3A4-F35EC061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65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FEBE332-51F3-41A0-9DE6-FA9D1B50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EDFA-7FB2-4E6E-9FEE-5E3DE19D8EDD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70A3AF2-E5C7-429F-897D-B26CEE32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9172789-BB23-4917-84AE-5E93B7FB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674A-67EF-4CAB-A3A4-F35EC061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2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6A5298-10AE-4535-82BE-B4D48EE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E3188C5-62AD-424D-99C6-9B74A6B92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B1A3A3D-F88E-42BA-A1FB-26396AA23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DC4C0CE-B2D5-4D26-AC3B-929A4A31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EDFA-7FB2-4E6E-9FEE-5E3DE19D8EDD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97C2DA0-6AA7-42AB-8164-1CAC4284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136E0E0-8ADA-4BA1-B7BD-CCC6F9B8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674A-67EF-4CAB-A3A4-F35EC061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31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73046F-A880-4883-A84C-95161227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6D7C624-63C6-48AB-AD23-D2E1130ED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7ACFD6F-45A5-4EA1-81CA-DC4258F48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0AFDA73-36BC-48F2-90C7-D697F062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EDFA-7FB2-4E6E-9FEE-5E3DE19D8EDD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75CE2B0-FA60-451A-AFA2-3FB1E1D8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1BB7AA-62E0-4C35-96E0-A492975E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674A-67EF-4CAB-A3A4-F35EC061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9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69FD834-E05D-4106-8D86-35F94FC8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7A853F4-68F7-4005-852D-CAFD386AF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BFE9929-CC76-464C-82F4-FC5B1A705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3EDFA-7FB2-4E6E-9FEE-5E3DE19D8EDD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103050-778A-4105-B827-EE4E19BA1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384BB58-E55F-4A25-87BC-AFF294733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F674A-67EF-4CAB-A3A4-F35EC061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0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BBE002-290A-43E5-A81B-759913EA9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강 </a:t>
            </a:r>
            <a:r>
              <a:rPr lang="ko-KR" altLang="en-US" dirty="0" err="1"/>
              <a:t>리포팅연습</a:t>
            </a:r>
            <a:r>
              <a:rPr lang="ko-KR" altLang="en-US" dirty="0"/>
              <a:t>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AACD3CC-E804-499A-8FDC-78C15F65B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ko-KR" dirty="0"/>
              <a:t>Kopo09 </a:t>
            </a:r>
            <a:r>
              <a:rPr lang="ko-KR" altLang="en-US" dirty="0"/>
              <a:t>류민수</a:t>
            </a:r>
          </a:p>
        </p:txBody>
      </p:sp>
    </p:spTree>
    <p:extLst>
      <p:ext uri="{BB962C8B-B14F-4D97-AF65-F5344CB8AC3E}">
        <p14:creationId xmlns:p14="http://schemas.microsoft.com/office/powerpoint/2010/main" val="2698744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2778D8-A693-491A-98B6-889CBEB5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3-2) </a:t>
            </a:r>
            <a:r>
              <a:rPr lang="ko-KR" altLang="en-US" dirty="0"/>
              <a:t>영수증 출력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22" name="내용 개체 틀 21">
            <a:extLst>
              <a:ext uri="{FF2B5EF4-FFF2-40B4-BE49-F238E27FC236}">
                <a16:creationId xmlns:a16="http://schemas.microsoft.com/office/drawing/2014/main" xmlns="" id="{998292CC-C81D-4832-AEA9-B5BD7B20F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8871" y="1825625"/>
            <a:ext cx="4474257" cy="4351338"/>
          </a:xfrm>
        </p:spPr>
      </p:pic>
    </p:spTree>
    <p:extLst>
      <p:ext uri="{BB962C8B-B14F-4D97-AF65-F5344CB8AC3E}">
        <p14:creationId xmlns:p14="http://schemas.microsoft.com/office/powerpoint/2010/main" val="71673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18">
            <a:extLst>
              <a:ext uri="{FF2B5EF4-FFF2-40B4-BE49-F238E27FC236}">
                <a16:creationId xmlns:a16="http://schemas.microsoft.com/office/drawing/2014/main" xmlns="" id="{C9CE7231-658E-4124-827B-94502686B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439" y="1253331"/>
            <a:ext cx="4989122" cy="4351338"/>
          </a:xfrm>
        </p:spPr>
      </p:pic>
    </p:spTree>
    <p:extLst>
      <p:ext uri="{BB962C8B-B14F-4D97-AF65-F5344CB8AC3E}">
        <p14:creationId xmlns:p14="http://schemas.microsoft.com/office/powerpoint/2010/main" val="422289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xmlns="" id="{0E85DBFE-0AF5-479E-8ED4-92282B8D8A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0587" y="2224088"/>
            <a:ext cx="5076825" cy="2409825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40B3DDC1-5E0A-41A6-97B4-B5197A15F0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90953" y="729000"/>
            <a:ext cx="2412615" cy="5400000"/>
          </a:xfrm>
        </p:spPr>
      </p:pic>
    </p:spTree>
    <p:extLst>
      <p:ext uri="{BB962C8B-B14F-4D97-AF65-F5344CB8AC3E}">
        <p14:creationId xmlns:p14="http://schemas.microsoft.com/office/powerpoint/2010/main" val="326107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38945"/>
            <a:ext cx="5181600" cy="1980111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79793" y="729000"/>
            <a:ext cx="244031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3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9294B0-15C5-44B7-AAD0-79F98841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3-3) </a:t>
            </a:r>
            <a:r>
              <a:rPr lang="ko-KR" altLang="en-US" dirty="0"/>
              <a:t>영수증 출력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117" y="1825625"/>
            <a:ext cx="81077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49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487" y="1266825"/>
            <a:ext cx="97250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5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404" y="1253331"/>
            <a:ext cx="91491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86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350" y="1495425"/>
            <a:ext cx="88773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84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xmlns="" id="{6E68D724-87C4-442F-B79E-8D6119097C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71655" y="729000"/>
            <a:ext cx="2872523" cy="5400000"/>
          </a:xfrm>
        </p:spPr>
      </p:pic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30684" y="729000"/>
            <a:ext cx="330223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0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taxfree</a:t>
            </a:r>
            <a:r>
              <a:rPr lang="ko-KR" altLang="en-US" dirty="0"/>
              <a:t>가 전부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</a:t>
            </a:r>
            <a:r>
              <a:rPr lang="ko-KR" altLang="en-US" dirty="0"/>
              <a:t>경우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3129756"/>
            <a:ext cx="89535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2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1ACA79-0395-4261-997F-45373516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1-1) </a:t>
            </a:r>
            <a:r>
              <a:rPr lang="ko-KR" altLang="en-US" dirty="0"/>
              <a:t>구구단 인쇄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xmlns="" id="{8245CA68-1934-42D1-926D-2AC5BB5DB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539206"/>
            <a:ext cx="9601200" cy="2924175"/>
          </a:xfrm>
        </p:spPr>
      </p:pic>
    </p:spTree>
    <p:extLst>
      <p:ext uri="{BB962C8B-B14F-4D97-AF65-F5344CB8AC3E}">
        <p14:creationId xmlns:p14="http://schemas.microsoft.com/office/powerpoint/2010/main" val="4225786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863" y="729000"/>
            <a:ext cx="176227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7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taxfree</a:t>
            </a:r>
            <a:r>
              <a:rPr lang="ko-KR" altLang="en-US" dirty="0" smtClean="0"/>
              <a:t>가 전부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일 경우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3129756"/>
            <a:ext cx="89154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23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357" y="729000"/>
            <a:ext cx="177128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39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 smtClean="0"/>
              <a:t>항목이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개일 경우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525" y="2920206"/>
            <a:ext cx="91249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11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4179" y="1253331"/>
            <a:ext cx="23436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21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200" dirty="0" smtClean="0"/>
              <a:t>단가 </a:t>
            </a:r>
            <a:r>
              <a:rPr lang="en-US" altLang="ko-KR" sz="4200" dirty="0" smtClean="0"/>
              <a:t>999</a:t>
            </a:r>
            <a:r>
              <a:rPr lang="ko-KR" altLang="en-US" sz="4200" dirty="0" smtClean="0"/>
              <a:t>만원 합계 천 만원 단위일 경우</a:t>
            </a:r>
            <a:endParaRPr lang="ko-KR" altLang="en-US" sz="4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825" y="2844006"/>
            <a:ext cx="88963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06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9174" y="729000"/>
            <a:ext cx="157365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7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65E8568A-77BA-40F2-BC7A-448FD8FD4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1693" y="729000"/>
            <a:ext cx="2608614" cy="5400000"/>
          </a:xfrm>
        </p:spPr>
      </p:pic>
    </p:spTree>
    <p:extLst>
      <p:ext uri="{BB962C8B-B14F-4D97-AF65-F5344CB8AC3E}">
        <p14:creationId xmlns:p14="http://schemas.microsoft.com/office/powerpoint/2010/main" val="116160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098040-46CE-4857-BE78-DA9C42C4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1-2) </a:t>
            </a:r>
            <a:r>
              <a:rPr lang="ko-KR" altLang="en-US" dirty="0"/>
              <a:t>구구단 인쇄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822BF552-845F-433E-8FB0-9B2B9658D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637" y="2539206"/>
            <a:ext cx="9610725" cy="2924175"/>
          </a:xfrm>
        </p:spPr>
      </p:pic>
    </p:spTree>
    <p:extLst>
      <p:ext uri="{BB962C8B-B14F-4D97-AF65-F5344CB8AC3E}">
        <p14:creationId xmlns:p14="http://schemas.microsoft.com/office/powerpoint/2010/main" val="117630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ED514F39-9CEA-4F04-9332-FC9B8047C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1693" y="729000"/>
            <a:ext cx="2608614" cy="5400000"/>
          </a:xfrm>
        </p:spPr>
      </p:pic>
    </p:spTree>
    <p:extLst>
      <p:ext uri="{BB962C8B-B14F-4D97-AF65-F5344CB8AC3E}">
        <p14:creationId xmlns:p14="http://schemas.microsoft.com/office/powerpoint/2010/main" val="355590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E37F93-80A0-476D-8DEA-DD4A01F3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달력 인쇄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A765B9D2-D601-4899-8B1F-B9FD27AFE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647" y="1825625"/>
            <a:ext cx="5582706" cy="4351338"/>
          </a:xfrm>
        </p:spPr>
      </p:pic>
    </p:spTree>
    <p:extLst>
      <p:ext uri="{BB962C8B-B14F-4D97-AF65-F5344CB8AC3E}">
        <p14:creationId xmlns:p14="http://schemas.microsoft.com/office/powerpoint/2010/main" val="238512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B85D600-3E3D-4E10-9F15-8FADDFE5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247" y="190500"/>
            <a:ext cx="1924050" cy="6477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BEA2F4E-2AFF-4A0A-B715-19EBFE46A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5" y="228600"/>
            <a:ext cx="1962150" cy="6400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6C6B5D0-C728-40C5-A071-1D0EECD48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703" y="281206"/>
            <a:ext cx="189547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1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017ACE-7440-4DBA-B636-435C29B7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3-1) </a:t>
            </a:r>
            <a:r>
              <a:rPr lang="ko-KR" altLang="en-US" dirty="0"/>
              <a:t>영수증 출력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B2A969C0-8184-4A35-B0C2-58C6068A5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693" y="1825625"/>
            <a:ext cx="6072614" cy="4351338"/>
          </a:xfrm>
        </p:spPr>
      </p:pic>
    </p:spTree>
    <p:extLst>
      <p:ext uri="{BB962C8B-B14F-4D97-AF65-F5344CB8AC3E}">
        <p14:creationId xmlns:p14="http://schemas.microsoft.com/office/powerpoint/2010/main" val="347912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331F4C8F-61F5-45E8-99AE-DFD30F6FAB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5937" y="1459385"/>
            <a:ext cx="3286125" cy="4010025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xmlns="" id="{56D9629D-6C84-404C-9A92-B92DB2CB75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43750" y="1468910"/>
            <a:ext cx="3238500" cy="399097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074E2C4-B48D-4149-BA21-2D9C84E37004}"/>
              </a:ext>
            </a:extLst>
          </p:cNvPr>
          <p:cNvSpPr txBox="1"/>
          <p:nvPr/>
        </p:nvSpPr>
        <p:spPr>
          <a:xfrm>
            <a:off x="2041439" y="5931016"/>
            <a:ext cx="277511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iPrice</a:t>
            </a:r>
            <a:r>
              <a:rPr lang="ko-KR" altLang="en-US" dirty="0"/>
              <a:t>가 </a:t>
            </a:r>
            <a:r>
              <a:rPr lang="en-US" altLang="ko-KR" dirty="0"/>
              <a:t>33000</a:t>
            </a:r>
            <a:r>
              <a:rPr lang="ko-KR" altLang="en-US" dirty="0"/>
              <a:t>원인 경우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AA35BC0-41D5-4A3C-A640-B54F7F3243E4}"/>
              </a:ext>
            </a:extLst>
          </p:cNvPr>
          <p:cNvSpPr txBox="1"/>
          <p:nvPr/>
        </p:nvSpPr>
        <p:spPr>
          <a:xfrm>
            <a:off x="7375444" y="5931124"/>
            <a:ext cx="269336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iPrice</a:t>
            </a:r>
            <a:r>
              <a:rPr lang="ko-KR" altLang="en-US" dirty="0"/>
              <a:t>가 </a:t>
            </a:r>
            <a:r>
              <a:rPr lang="en-US" altLang="ko-KR" dirty="0"/>
              <a:t>30000</a:t>
            </a:r>
            <a:r>
              <a:rPr lang="ko-KR" altLang="en-US" dirty="0"/>
              <a:t>원인 경우</a:t>
            </a:r>
          </a:p>
        </p:txBody>
      </p:sp>
    </p:spTree>
    <p:extLst>
      <p:ext uri="{BB962C8B-B14F-4D97-AF65-F5344CB8AC3E}">
        <p14:creationId xmlns:p14="http://schemas.microsoft.com/office/powerpoint/2010/main" val="32551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79</Words>
  <Application>Microsoft Office PowerPoint</Application>
  <PresentationFormat>와이드스크린</PresentationFormat>
  <Paragraphs>14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5강 리포팅연습 과제</vt:lpstr>
      <vt:lpstr>1-1) 구구단 인쇄 (1)</vt:lpstr>
      <vt:lpstr>PowerPoint 프레젠테이션</vt:lpstr>
      <vt:lpstr>1-2) 구구단 인쇄 (2)</vt:lpstr>
      <vt:lpstr>PowerPoint 프레젠테이션</vt:lpstr>
      <vt:lpstr>2) 달력 인쇄</vt:lpstr>
      <vt:lpstr>PowerPoint 프레젠테이션</vt:lpstr>
      <vt:lpstr>3-1) 영수증 출력 (1)</vt:lpstr>
      <vt:lpstr>PowerPoint 프레젠테이션</vt:lpstr>
      <vt:lpstr>3-2) 영수증 출력 (2)</vt:lpstr>
      <vt:lpstr>PowerPoint 프레젠테이션</vt:lpstr>
      <vt:lpstr>PowerPoint 프레젠테이션</vt:lpstr>
      <vt:lpstr>PowerPoint 프레젠테이션</vt:lpstr>
      <vt:lpstr>3-3) 영수증 출력 (3)</vt:lpstr>
      <vt:lpstr>PowerPoint 프레젠테이션</vt:lpstr>
      <vt:lpstr>PowerPoint 프레젠테이션</vt:lpstr>
      <vt:lpstr>PowerPoint 프레젠테이션</vt:lpstr>
      <vt:lpstr>PowerPoint 프레젠테이션</vt:lpstr>
      <vt:lpstr>taxfree가 전부 true일 경우</vt:lpstr>
      <vt:lpstr>PowerPoint 프레젠테이션</vt:lpstr>
      <vt:lpstr>taxfree가 전부 false일 경우</vt:lpstr>
      <vt:lpstr>PowerPoint 프레젠테이션</vt:lpstr>
      <vt:lpstr>항목이 1개일 경우</vt:lpstr>
      <vt:lpstr>PowerPoint 프레젠테이션</vt:lpstr>
      <vt:lpstr>단가 999만원 합계 천 만원 단위일 경우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5강 리포팅연습 과제</dc:title>
  <dc:creator>류민수</dc:creator>
  <cp:lastModifiedBy>RYU</cp:lastModifiedBy>
  <cp:revision>15</cp:revision>
  <dcterms:created xsi:type="dcterms:W3CDTF">2021-04-20T09:37:31Z</dcterms:created>
  <dcterms:modified xsi:type="dcterms:W3CDTF">2021-04-22T02:19:29Z</dcterms:modified>
</cp:coreProperties>
</file>