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4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36" autoAdjust="0"/>
  </p:normalViewPr>
  <p:slideViewPr>
    <p:cSldViewPr snapToGrid="0">
      <p:cViewPr varScale="1">
        <p:scale>
          <a:sx n="90" d="100"/>
          <a:sy n="90" d="100"/>
        </p:scale>
        <p:origin x="10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10D64-76F5-0261-B0D8-4372A8EE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C732C1-308D-5665-BEA3-080EC563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98B-556A-E9CC-8023-0671E7CF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72075-E567-2379-D604-9161FC75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BBA5C-DF08-732A-B147-720C69F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FD852-61C2-E2DB-548B-CE0FA50B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48340-500D-DDD0-759A-836FB583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3E29F-D667-FA17-204E-C36181DD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BC79A-2987-200A-8EE6-4BA937F4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23255-11F7-5B8F-57B0-C25FF7F9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2C57B5-0D4C-C7E8-54D2-0A0B3F59F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91E5-2FC4-0EAC-81AA-3AACA9D7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D650A-3898-DE53-3049-92DCE2E2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BC0EE7-F142-2926-0BC7-D6EB03B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7B47F-6C2D-9050-00D4-A33BF26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21E4A-E818-1ECD-6AA7-BB49078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E4976-43A6-C987-7743-5332047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70581-29BA-71D2-D333-CDB6C97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5B57-A563-74D8-BDFD-5B730AE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FA0E5-011B-5AFB-5EB1-9BABCBB6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3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F70AA-B831-D1E2-464D-F8B726FA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909734-A64E-32B8-7E22-587417CE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F69AC-0B4F-B633-58FC-5AEC0FB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D6EEB-53D4-BC60-D84E-890722E0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109E0-5F07-7CB2-F3CE-0AEF00CD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C6F3E-8204-F53A-29DB-EDC56717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D773E-3E9F-32BB-2091-69C8E3F5F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63E358-13A4-3DD5-DD8A-6F012C67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48260C-1058-E6D8-4C29-E23AEEF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F9D1A-0AC7-3964-8229-20AD4194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27C52C-8706-AA06-9F7A-4842105D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AA8F7-3740-E0D7-D761-09B505B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7ACC8-5945-A32B-7E3A-2EE66257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122D8-8162-88BC-CCE1-C5139F4D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00BB23-A88E-CA01-D2BD-A1B2D47A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EDC843-50DA-A9A0-4050-109E481E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147E50-BE32-832D-352B-0EEAE895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78637D-492B-8749-615B-3AC7A8E1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A2BCB3-5D9B-0677-E974-865C9708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FF316-E3F4-2442-F8F1-38C26942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17F9F-FF0D-4BFD-DEEE-8170D95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29901-A79B-8676-4115-3281744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5512E-91C5-36E6-6C4A-FAB1F6A6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7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6BE679-FCDD-7BCA-2EE7-5762505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E709B5-F7A8-8745-2E2A-1005EF33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C1CF1-FC88-B077-D643-ECBAD565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5DC2F-F8E0-6B38-EB9B-AB837941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0A0BB-E869-7ABA-29A6-1C47C863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1E218-C0F7-A311-9C47-4AA3EEAB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BB8779-457F-9D54-0901-1CC91498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1E57B-4230-0BB6-EFC5-F0BC6236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FE513-145A-4DBB-FFE4-250BE1A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5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DB62-09C1-5DF7-9FB4-47D80110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1EA1F6-E994-D23E-08F2-96217CDC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C5F5C-991C-8FDB-EBC4-3F20C24E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42BA1-28B7-49F1-9F25-779DB43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8ADD47-2774-3E6E-773A-2BDE6E37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05C32-6EBD-5F3A-E463-247F9AD4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58B288-5418-1288-75F9-76F60B0C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8548A-00FE-A510-6ED6-48A49A0A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24500-3419-60AE-925B-A4110DC70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3D0C-4712-453B-88C0-2CE8E7C08B9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173B6-8B5F-74B0-D060-88A0DA9C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11D16-8ED2-8859-0735-C12F0FE88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3B780-0C8B-5F65-871A-C7D1F959479A}"/>
              </a:ext>
            </a:extLst>
          </p:cNvPr>
          <p:cNvSpPr txBox="1"/>
          <p:nvPr/>
        </p:nvSpPr>
        <p:spPr>
          <a:xfrm>
            <a:off x="1037082" y="1028343"/>
            <a:ext cx="101178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business outcomes </a:t>
            </a:r>
          </a:p>
          <a:p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</p:txBody>
      </p:sp>
    </p:spTree>
    <p:extLst>
      <p:ext uri="{BB962C8B-B14F-4D97-AF65-F5344CB8AC3E}">
        <p14:creationId xmlns:p14="http://schemas.microsoft.com/office/powerpoint/2010/main" val="33916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DE455-D7DE-F784-66E6-483533A3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394864"/>
            <a:ext cx="6935168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98AC6419-13A4-6ACA-275D-BF1E243B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20371"/>
              </p:ext>
            </p:extLst>
          </p:nvPr>
        </p:nvGraphicFramePr>
        <p:xfrm>
          <a:off x="4420391" y="1407917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50A30BDA-17AB-1D23-048B-220F6BF05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21672"/>
              </p:ext>
            </p:extLst>
          </p:nvPr>
        </p:nvGraphicFramePr>
        <p:xfrm>
          <a:off x="350875" y="2762061"/>
          <a:ext cx="2495069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BABF2E3-4E66-BE78-70A0-0CCE23670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21156"/>
              </p:ext>
            </p:extLst>
          </p:nvPr>
        </p:nvGraphicFramePr>
        <p:xfrm>
          <a:off x="4386126" y="3551650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timestamp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timestamp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5F47DBE-CEF7-A526-1ED3-1F219D45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63240"/>
              </p:ext>
            </p:extLst>
          </p:nvPr>
        </p:nvGraphicFramePr>
        <p:xfrm>
          <a:off x="8122620" y="941876"/>
          <a:ext cx="2673010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885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415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Rider_dimension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Member_flag</a:t>
                      </a:r>
                      <a:endParaRPr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3EF62773-1221-7D4A-7F55-371E1FE6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65567"/>
              </p:ext>
            </p:extLst>
          </p:nvPr>
        </p:nvGraphicFramePr>
        <p:xfrm>
          <a:off x="8325579" y="4716900"/>
          <a:ext cx="2673010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628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2101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Station_dimension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CA78A2-42D7-CAAC-A677-3ECB3617AC2F}"/>
              </a:ext>
            </a:extLst>
          </p:cNvPr>
          <p:cNvSpPr/>
          <p:nvPr/>
        </p:nvSpPr>
        <p:spPr>
          <a:xfrm>
            <a:off x="358991" y="3031430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F1BB56-2F39-8331-B9E2-52C609FBF491}"/>
              </a:ext>
            </a:extLst>
          </p:cNvPr>
          <p:cNvSpPr/>
          <p:nvPr/>
        </p:nvSpPr>
        <p:spPr>
          <a:xfrm>
            <a:off x="4404797" y="4074724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08779F-A115-A14A-5A6C-9E5534C39C39}"/>
              </a:ext>
            </a:extLst>
          </p:cNvPr>
          <p:cNvSpPr/>
          <p:nvPr/>
        </p:nvSpPr>
        <p:spPr>
          <a:xfrm>
            <a:off x="8144803" y="1225020"/>
            <a:ext cx="2650827" cy="194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C7A5B0-7A0B-F6E0-CCB6-76D0A8F6BC20}"/>
              </a:ext>
            </a:extLst>
          </p:cNvPr>
          <p:cNvSpPr/>
          <p:nvPr/>
        </p:nvSpPr>
        <p:spPr>
          <a:xfrm>
            <a:off x="8344255" y="4976037"/>
            <a:ext cx="2654333" cy="24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1EDDA57-DDF8-723C-B813-CA99920B633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45944" y="3137180"/>
            <a:ext cx="1558853" cy="10744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A7CE10F6-5326-5233-8827-0935EE4FCBB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7045073" y="4726176"/>
            <a:ext cx="1299183" cy="3710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7335E4-DA6F-A12D-142B-0B5370A810D3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rot="10800000" flipV="1">
            <a:off x="7036953" y="1322095"/>
            <a:ext cx="1107850" cy="3938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D98EA3-DDBC-A19C-FF22-77A1CB955F99}"/>
              </a:ext>
            </a:extLst>
          </p:cNvPr>
          <p:cNvSpPr/>
          <p:nvPr/>
        </p:nvSpPr>
        <p:spPr>
          <a:xfrm>
            <a:off x="4378008" y="4607705"/>
            <a:ext cx="2658946" cy="28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F3DD6ED-75DB-7531-B1C4-5BD1CD782209}"/>
              </a:ext>
            </a:extLst>
          </p:cNvPr>
          <p:cNvSpPr/>
          <p:nvPr/>
        </p:nvSpPr>
        <p:spPr>
          <a:xfrm>
            <a:off x="4395460" y="5145059"/>
            <a:ext cx="2641493" cy="231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CF1602-A3D8-0344-7349-2AD2196B33B9}"/>
              </a:ext>
            </a:extLst>
          </p:cNvPr>
          <p:cNvSpPr/>
          <p:nvPr/>
        </p:nvSpPr>
        <p:spPr>
          <a:xfrm>
            <a:off x="4423157" y="1962948"/>
            <a:ext cx="2638742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E6EAA513-BBF3-9EE4-1692-16E7BD69E57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2845944" y="2079313"/>
            <a:ext cx="1577213" cy="10578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0E1B12D-ACA0-40EF-3793-2E236FBDA6DE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 rot="10800000" flipV="1">
            <a:off x="7056399" y="1322096"/>
            <a:ext cx="1088404" cy="1278408"/>
          </a:xfrm>
          <a:prstGeom prst="bentConnector3">
            <a:avLst>
              <a:gd name="adj1" fmla="val 30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42B319-D5A4-F568-B405-72AADEF16DFF}"/>
              </a:ext>
            </a:extLst>
          </p:cNvPr>
          <p:cNvSpPr/>
          <p:nvPr/>
        </p:nvSpPr>
        <p:spPr>
          <a:xfrm>
            <a:off x="4455720" y="2484139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0EEED0-4738-0D99-3F7E-953C9BEED2A8}"/>
              </a:ext>
            </a:extLst>
          </p:cNvPr>
          <p:cNvSpPr txBox="1"/>
          <p:nvPr/>
        </p:nvSpPr>
        <p:spPr>
          <a:xfrm>
            <a:off x="350875" y="383961"/>
            <a:ext cx="799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Star schema based on the relational diagram and the business problems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62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400" b="0" i="0" dirty="0"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endParaRPr kumimoji="1" lang="ja-JP" altLang="en-US" dirty="0"/>
          </a:p>
        </p:txBody>
      </p:sp>
      <p:graphicFrame>
        <p:nvGraphicFramePr>
          <p:cNvPr id="17" name="表 10">
            <a:extLst>
              <a:ext uri="{FF2B5EF4-FFF2-40B4-BE49-F238E27FC236}">
                <a16:creationId xmlns:a16="http://schemas.microsoft.com/office/drawing/2014/main" id="{63FB8B23-2212-F6FA-41C9-D7DD8672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18514"/>
              </p:ext>
            </p:extLst>
          </p:nvPr>
        </p:nvGraphicFramePr>
        <p:xfrm>
          <a:off x="350875" y="2762061"/>
          <a:ext cx="2495069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78B66DE4-F57A-E416-3FE5-C6B03A0CF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4880"/>
              </p:ext>
            </p:extLst>
          </p:nvPr>
        </p:nvGraphicFramePr>
        <p:xfrm>
          <a:off x="4386126" y="3551650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timestamp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timestamp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F5728893-8F93-E545-234E-9883E30AD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08420"/>
              </p:ext>
            </p:extLst>
          </p:nvPr>
        </p:nvGraphicFramePr>
        <p:xfrm>
          <a:off x="8122620" y="941876"/>
          <a:ext cx="2673010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885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415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Rider_dimension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Member_flag</a:t>
                      </a:r>
                      <a:endParaRPr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20" name="表 10">
            <a:extLst>
              <a:ext uri="{FF2B5EF4-FFF2-40B4-BE49-F238E27FC236}">
                <a16:creationId xmlns:a16="http://schemas.microsoft.com/office/drawing/2014/main" id="{C16BFBF3-E83A-19AA-EC33-A53978CBD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09418"/>
              </p:ext>
            </p:extLst>
          </p:nvPr>
        </p:nvGraphicFramePr>
        <p:xfrm>
          <a:off x="8325579" y="4716900"/>
          <a:ext cx="2673010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628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2101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Station_dimension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3CAB274-ABCC-7EA9-9344-109C71687826}"/>
              </a:ext>
            </a:extLst>
          </p:cNvPr>
          <p:cNvSpPr/>
          <p:nvPr/>
        </p:nvSpPr>
        <p:spPr>
          <a:xfrm>
            <a:off x="358991" y="3031430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49CC248-108D-01F3-B6B4-49122A35F3C5}"/>
              </a:ext>
            </a:extLst>
          </p:cNvPr>
          <p:cNvSpPr/>
          <p:nvPr/>
        </p:nvSpPr>
        <p:spPr>
          <a:xfrm>
            <a:off x="4404797" y="4074724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C21A7E8-9994-06B4-2893-23083EEAFFE4}"/>
              </a:ext>
            </a:extLst>
          </p:cNvPr>
          <p:cNvSpPr/>
          <p:nvPr/>
        </p:nvSpPr>
        <p:spPr>
          <a:xfrm>
            <a:off x="8144803" y="1225020"/>
            <a:ext cx="2650827" cy="194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753902E-6205-88A4-381C-7E69A7FCC668}"/>
              </a:ext>
            </a:extLst>
          </p:cNvPr>
          <p:cNvSpPr/>
          <p:nvPr/>
        </p:nvSpPr>
        <p:spPr>
          <a:xfrm>
            <a:off x="8344255" y="4976037"/>
            <a:ext cx="2654333" cy="24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B100C864-BF30-1B77-38ED-8FE0E9730E2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845944" y="3137180"/>
            <a:ext cx="1558853" cy="10744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F4F60A4-AFB7-500F-DE4A-11C34FAE3EB8}"/>
              </a:ext>
            </a:extLst>
          </p:cNvPr>
          <p:cNvCxnSpPr>
            <a:cxnSpLocks/>
            <a:stCxn id="24" idx="1"/>
            <a:endCxn id="18" idx="3"/>
          </p:cNvCxnSpPr>
          <p:nvPr/>
        </p:nvCxnSpPr>
        <p:spPr>
          <a:xfrm rot="10800000">
            <a:off x="7045073" y="4726176"/>
            <a:ext cx="1299183" cy="3710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C21CE98-2C98-4D50-3F08-EED0C74D13BC}"/>
              </a:ext>
            </a:extLst>
          </p:cNvPr>
          <p:cNvCxnSpPr>
            <a:cxnSpLocks/>
            <a:stCxn id="23" idx="1"/>
            <a:endCxn id="29" idx="3"/>
          </p:cNvCxnSpPr>
          <p:nvPr/>
        </p:nvCxnSpPr>
        <p:spPr>
          <a:xfrm rot="10800000" flipV="1">
            <a:off x="7036953" y="1322095"/>
            <a:ext cx="1107850" cy="3938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007A9A-DED7-AFA3-C9DD-05DEE8A61E2F}"/>
              </a:ext>
            </a:extLst>
          </p:cNvPr>
          <p:cNvSpPr/>
          <p:nvPr/>
        </p:nvSpPr>
        <p:spPr>
          <a:xfrm>
            <a:off x="4378008" y="4607705"/>
            <a:ext cx="2658946" cy="28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1D8F9BC-E14C-B4A8-FCFC-93C5C107C67F}"/>
              </a:ext>
            </a:extLst>
          </p:cNvPr>
          <p:cNvSpPr/>
          <p:nvPr/>
        </p:nvSpPr>
        <p:spPr>
          <a:xfrm>
            <a:off x="4395460" y="5145059"/>
            <a:ext cx="2641493" cy="231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3EB9D5FB-64F9-675A-A556-CDAB9B813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63855"/>
              </p:ext>
            </p:extLst>
          </p:nvPr>
        </p:nvGraphicFramePr>
        <p:xfrm>
          <a:off x="4420391" y="1407917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9" name="表 10">
            <a:extLst>
              <a:ext uri="{FF2B5EF4-FFF2-40B4-BE49-F238E27FC236}">
                <a16:creationId xmlns:a16="http://schemas.microsoft.com/office/drawing/2014/main" id="{2F471523-C417-54DA-1407-DEF752F43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32541"/>
              </p:ext>
            </p:extLst>
          </p:nvPr>
        </p:nvGraphicFramePr>
        <p:xfrm>
          <a:off x="350875" y="2762061"/>
          <a:ext cx="2495069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DC2B215B-839F-37B7-5633-E1AE27FB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57097"/>
              </p:ext>
            </p:extLst>
          </p:nvPr>
        </p:nvGraphicFramePr>
        <p:xfrm>
          <a:off x="8122620" y="941876"/>
          <a:ext cx="2673010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885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415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Rider_dimension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Member_flag</a:t>
                      </a:r>
                      <a:endParaRPr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5BB234-58B5-FEA4-6CBC-61B55ED29C8A}"/>
              </a:ext>
            </a:extLst>
          </p:cNvPr>
          <p:cNvSpPr/>
          <p:nvPr/>
        </p:nvSpPr>
        <p:spPr>
          <a:xfrm>
            <a:off x="358991" y="3031430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D7E87D-51B2-E5AF-4633-AB0D9F9707B9}"/>
              </a:ext>
            </a:extLst>
          </p:cNvPr>
          <p:cNvSpPr/>
          <p:nvPr/>
        </p:nvSpPr>
        <p:spPr>
          <a:xfrm>
            <a:off x="8144803" y="1225020"/>
            <a:ext cx="2650827" cy="194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E713F6E-DA77-2CFF-9F7D-2D5CB653224E}"/>
              </a:ext>
            </a:extLst>
          </p:cNvPr>
          <p:cNvSpPr/>
          <p:nvPr/>
        </p:nvSpPr>
        <p:spPr>
          <a:xfrm>
            <a:off x="4423157" y="1962948"/>
            <a:ext cx="2638742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45C33A27-1B6C-93ED-43D7-CA73CB3288CF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2845944" y="2079313"/>
            <a:ext cx="1577213" cy="10578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4BBD13DF-8B35-D295-2D9F-C6A7DE0F6F08}"/>
              </a:ext>
            </a:extLst>
          </p:cNvPr>
          <p:cNvCxnSpPr>
            <a:cxnSpLocks/>
            <a:stCxn id="19" idx="1"/>
            <a:endCxn id="29" idx="3"/>
          </p:cNvCxnSpPr>
          <p:nvPr/>
        </p:nvCxnSpPr>
        <p:spPr>
          <a:xfrm rot="10800000" flipV="1">
            <a:off x="7056399" y="1322096"/>
            <a:ext cx="1088404" cy="1278408"/>
          </a:xfrm>
          <a:prstGeom prst="bentConnector3">
            <a:avLst>
              <a:gd name="adj1" fmla="val 30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15900BB-D75B-4ADC-2596-6C71E9B9299F}"/>
              </a:ext>
            </a:extLst>
          </p:cNvPr>
          <p:cNvSpPr/>
          <p:nvPr/>
        </p:nvSpPr>
        <p:spPr>
          <a:xfrm>
            <a:off x="4455720" y="2484139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2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7345178" cy="93762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EA446142-EAD3-A7C5-F9A4-025321AF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32372"/>
              </p:ext>
            </p:extLst>
          </p:nvPr>
        </p:nvGraphicFramePr>
        <p:xfrm>
          <a:off x="5126784" y="4799647"/>
          <a:ext cx="2223399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3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member_behavior</a:t>
                      </a:r>
                      <a:endParaRPr kumimoji="1" lang="en-US" altLang="ja-JP" sz="10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member_id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CountTripPerMonth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SpentTimePerMonth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</a:tbl>
          </a:graphicData>
        </a:graphic>
      </p:graphicFrame>
      <p:sp>
        <p:nvSpPr>
          <p:cNvPr id="43" name="矢印: 折線 42">
            <a:extLst>
              <a:ext uri="{FF2B5EF4-FFF2-40B4-BE49-F238E27FC236}">
                <a16:creationId xmlns:a16="http://schemas.microsoft.com/office/drawing/2014/main" id="{4324698E-7114-C0E0-FC1F-EBFBC5F7973A}"/>
              </a:ext>
            </a:extLst>
          </p:cNvPr>
          <p:cNvSpPr/>
          <p:nvPr/>
        </p:nvSpPr>
        <p:spPr>
          <a:xfrm rot="10800000">
            <a:off x="7394965" y="4500674"/>
            <a:ext cx="1000182" cy="69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6B14F1-6461-ADB5-CC99-86EC4263E82A}"/>
              </a:ext>
            </a:extLst>
          </p:cNvPr>
          <p:cNvSpPr/>
          <p:nvPr/>
        </p:nvSpPr>
        <p:spPr>
          <a:xfrm>
            <a:off x="5126783" y="5028041"/>
            <a:ext cx="2223399" cy="256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62E8F742-59E1-0BA7-C6EB-9B95A4814ADC}"/>
              </a:ext>
            </a:extLst>
          </p:cNvPr>
          <p:cNvCxnSpPr>
            <a:cxnSpLocks/>
            <a:stCxn id="6" idx="1"/>
            <a:endCxn id="24" idx="3"/>
          </p:cNvCxnSpPr>
          <p:nvPr/>
        </p:nvCxnSpPr>
        <p:spPr>
          <a:xfrm rot="10800000" flipV="1">
            <a:off x="3728687" y="5156109"/>
            <a:ext cx="1398096" cy="6621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10">
            <a:extLst>
              <a:ext uri="{FF2B5EF4-FFF2-40B4-BE49-F238E27FC236}">
                <a16:creationId xmlns:a16="http://schemas.microsoft.com/office/drawing/2014/main" id="{098C1921-FD9B-E6A3-0524-F404D733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11491"/>
              </p:ext>
            </p:extLst>
          </p:nvPr>
        </p:nvGraphicFramePr>
        <p:xfrm>
          <a:off x="3030423" y="1291613"/>
          <a:ext cx="2495069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7BF6297-A9A9-4CEB-C4D6-B1921F2B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7802"/>
              </p:ext>
            </p:extLst>
          </p:nvPr>
        </p:nvGraphicFramePr>
        <p:xfrm>
          <a:off x="7065674" y="2081202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timestamp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timestamp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A73FC53-777B-B797-CC2C-88C030F719CB}"/>
              </a:ext>
            </a:extLst>
          </p:cNvPr>
          <p:cNvSpPr/>
          <p:nvPr/>
        </p:nvSpPr>
        <p:spPr>
          <a:xfrm>
            <a:off x="3038539" y="1560982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A86679A-9E19-F0FC-E09A-A059FE549834}"/>
              </a:ext>
            </a:extLst>
          </p:cNvPr>
          <p:cNvSpPr/>
          <p:nvPr/>
        </p:nvSpPr>
        <p:spPr>
          <a:xfrm>
            <a:off x="7084345" y="2604276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C9CCA57-9270-95BB-1F00-9605410FC09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525492" y="1666732"/>
            <a:ext cx="1558853" cy="10744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37740C-5B81-1EAE-67FB-4F3A90A3EEDF}"/>
              </a:ext>
            </a:extLst>
          </p:cNvPr>
          <p:cNvSpPr/>
          <p:nvPr/>
        </p:nvSpPr>
        <p:spPr>
          <a:xfrm>
            <a:off x="7057556" y="3137257"/>
            <a:ext cx="2658946" cy="28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7A06993-A049-27D3-B6CD-E2484A2FF180}"/>
              </a:ext>
            </a:extLst>
          </p:cNvPr>
          <p:cNvSpPr/>
          <p:nvPr/>
        </p:nvSpPr>
        <p:spPr>
          <a:xfrm>
            <a:off x="7075008" y="3674611"/>
            <a:ext cx="2641493" cy="231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3CED3E51-EABB-A81C-4380-40F07451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228817"/>
              </p:ext>
            </p:extLst>
          </p:nvPr>
        </p:nvGraphicFramePr>
        <p:xfrm>
          <a:off x="1092679" y="4625622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1FB37B4-2FD4-5E1A-494F-F7598E841690}"/>
              </a:ext>
            </a:extLst>
          </p:cNvPr>
          <p:cNvSpPr/>
          <p:nvPr/>
        </p:nvSpPr>
        <p:spPr>
          <a:xfrm>
            <a:off x="1128008" y="5701844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3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24B95A8915F4D930583508A829F4D" ma:contentTypeVersion="2" ma:contentTypeDescription="Create a new document." ma:contentTypeScope="" ma:versionID="3bad324fc73652d1a5b1b314a3758304">
  <xsd:schema xmlns:xsd="http://www.w3.org/2001/XMLSchema" xmlns:xs="http://www.w3.org/2001/XMLSchema" xmlns:p="http://schemas.microsoft.com/office/2006/metadata/properties" xmlns:ns3="cbc8b81f-eef2-4491-a726-3d095f3400b7" targetNamespace="http://schemas.microsoft.com/office/2006/metadata/properties" ma:root="true" ma:fieldsID="a537806480e3ba30f85acecc285e4aa6" ns3:_="">
    <xsd:import namespace="cbc8b81f-eef2-4491-a726-3d095f3400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8b81f-eef2-4491-a726-3d095f340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30A41B-3CCC-4506-A035-19689DC44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8b81f-eef2-4491-a726-3d095f3400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DA2400-9A6F-4570-8B5B-6D5883C61B4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bc8b81f-eef2-4491-a726-3d095f3400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AEBBAE-CF7E-43B8-8EDE-50BF67322F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533</Words>
  <Application>Microsoft Office PowerPoint</Application>
  <PresentationFormat>ワイド画面</PresentationFormat>
  <Paragraphs>198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MASANORI FUKUHARA</dc:creator>
  <cp:lastModifiedBy>MASANORI FUKUHARA</cp:lastModifiedBy>
  <cp:revision>14</cp:revision>
  <dcterms:created xsi:type="dcterms:W3CDTF">2022-09-28T11:01:22Z</dcterms:created>
  <dcterms:modified xsi:type="dcterms:W3CDTF">2022-10-11T01:32:15Z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0x01010042524B95A8915F4D930583508A829F4D</vt:lpwstr>
  </property>
</Properties>
</file>