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70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475E6-928F-BD27-E86E-0367962CE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FA45AC-C460-0795-1A5C-84B22BF64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3573AF-8D1E-E05D-6B84-5D564B58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4FB5-52A8-476C-875A-72B4AC33EB6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D0614C-460A-34C7-AD25-A83BD112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CB98BA-2775-2F73-6D76-9A7F8C22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9F6-CB11-4C41-B5D6-79FF306D2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8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92245-AF1A-8207-3421-8B377130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31989B-BA79-454F-BE7A-370FB6DC3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5324FA-CABA-C5AD-6685-0BBABD50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4FB5-52A8-476C-875A-72B4AC33EB6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26F65A-8410-3A03-9876-E9BD76A2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FDF331-9D2B-603F-E36D-FC5EDCB7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9F6-CB11-4C41-B5D6-79FF306D2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3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E564BC-FEB1-29E7-6B37-3570A763B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597DD4-2D1D-C72D-570D-2B8B38C52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FF7BC-EEFA-0DF6-2BB8-34506A76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4FB5-52A8-476C-875A-72B4AC33EB6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1A134A-2B9A-3B13-48E8-0E9F8D3A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E9518D-8421-9203-13F9-A5B5651B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9F6-CB11-4C41-B5D6-79FF306D2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85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A504B-B3AD-289A-98E2-5E32CCE0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4CC28-EF9C-3F2A-6CE5-6FA62866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7D8A0E-70CD-E496-C319-59AF05A5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4FB5-52A8-476C-875A-72B4AC33EB6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BF77A-27B4-BA21-DE1C-9D16750E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2FD9A-174B-5643-1317-97D84E22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9F6-CB11-4C41-B5D6-79FF306D2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0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D88CA-80ED-A4AE-5CB5-F0C1AFE1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4CE06-30F3-3B98-ED00-DFB8130DB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2694D-9A60-BD38-68E2-2D84203E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4FB5-52A8-476C-875A-72B4AC33EB6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6DC71-51CA-518C-70CE-93F23316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FB3FF-E3A7-72E3-1C03-08F7DE76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9F6-CB11-4C41-B5D6-79FF306D2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A1547-7953-EDA4-B8F7-5C766789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5424F-76D8-8E5B-D09B-4DACB52F1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93830A-A8D2-946E-D3E1-3A89C587F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C408EB-896B-17F4-8814-B41AB0A2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4FB5-52A8-476C-875A-72B4AC33EB6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891295-0B0F-F96D-9F64-C51CD188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477D6C-4D1C-63BB-76A1-1910E869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9F6-CB11-4C41-B5D6-79FF306D2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13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F10A2-87B7-A18C-88A5-CDEE1582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8A8100-B851-026B-0AD5-A4BC9AB86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817544-DEE8-5139-A343-771BDEBF6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0717B4-8262-FD55-769B-F92DB01F7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CAD44F-6F1B-0CF8-766B-C66A8E2E5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0726CA-CB68-6264-9217-D92652A2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4FB5-52A8-476C-875A-72B4AC33EB6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04E347-6401-CBE9-DFA8-59AEA3DE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BAC73E-E606-5F05-5D36-3D4C6DED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9F6-CB11-4C41-B5D6-79FF306D2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5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F695D-FEF2-4394-3BFC-355B9E83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9A696D-68E7-2596-90E6-7330E42B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4FB5-52A8-476C-875A-72B4AC33EB6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17E3ED-442C-533F-4E41-FC692AA3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32B9A4-195A-1524-1D39-CCB25C18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9F6-CB11-4C41-B5D6-79FF306D2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9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D2B37C-BAAB-EFE5-554B-5894E383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4FB5-52A8-476C-875A-72B4AC33EB6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CF2F94-7BD1-CCE6-CEDA-34A1BFFE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B2626C-10C2-FDF4-E639-9B935D53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9F6-CB11-4C41-B5D6-79FF306D2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91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CCB52-5DBA-3D1B-EDA1-917190A7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2D944-2F01-D885-C93C-6355F526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C45754-7BD3-4626-C7DB-397B83C4C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9D71E3-3C73-C9D4-9EF0-0E1C78D9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4FB5-52A8-476C-875A-72B4AC33EB6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87D9B8-ED17-D834-9270-01AEC934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BB9606-87FA-66F1-7AC9-15324BAC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9F6-CB11-4C41-B5D6-79FF306D2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7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A1E7D-9D39-1332-6DB2-BE9745BD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3D2775-272A-9454-1739-ADD320AD1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E74F1B-A4B8-4535-4EFC-07A264653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97F499-075B-4FEB-2D79-43BB7CC5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4FB5-52A8-476C-875A-72B4AC33EB6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D571BC-2BE4-83E9-4BC1-FF91BDB4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F9B688-39EF-5963-0087-656D43A5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9F6-CB11-4C41-B5D6-79FF306D2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46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E283A5-1637-7E7C-209E-20F3FA8A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60158D-69C6-6906-8837-CCBB3C2C3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5181E4-BD53-5E7E-0B4F-FBDC3177E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4FB5-52A8-476C-875A-72B4AC33EB6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21BEE-F6B4-B17E-6C8D-02A43EE43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F8E46C-FFCE-53D6-86D1-77D0EA971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D9F6-CB11-4C41-B5D6-79FF306D2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50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963ABE-F80C-0A5F-835A-069B90FBC42E}"/>
              </a:ext>
            </a:extLst>
          </p:cNvPr>
          <p:cNvSpPr/>
          <p:nvPr/>
        </p:nvSpPr>
        <p:spPr>
          <a:xfrm>
            <a:off x="4612967" y="3642685"/>
            <a:ext cx="2305867" cy="233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songplays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records in log data associated with song plays</a:t>
            </a:r>
          </a:p>
          <a:p>
            <a:endParaRPr lang="en-US" altLang="ja-JP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songplay_id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level,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song_id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artist_id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session_id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user_agent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FE4800-4086-AD4E-16EB-B52F032A0D7B}"/>
              </a:ext>
            </a:extLst>
          </p:cNvPr>
          <p:cNvSpPr/>
          <p:nvPr/>
        </p:nvSpPr>
        <p:spPr>
          <a:xfrm>
            <a:off x="2055390" y="3985585"/>
            <a:ext cx="1881233" cy="15898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users </a:t>
            </a:r>
          </a:p>
          <a:p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users in the app</a:t>
            </a:r>
          </a:p>
          <a:p>
            <a:endParaRPr lang="en-US" altLang="ja-JP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gender,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level</a:t>
            </a: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65937C-A8F2-0B3A-292D-DF59E713222B}"/>
              </a:ext>
            </a:extLst>
          </p:cNvPr>
          <p:cNvSpPr/>
          <p:nvPr/>
        </p:nvSpPr>
        <p:spPr>
          <a:xfrm>
            <a:off x="7630682" y="3822669"/>
            <a:ext cx="2305867" cy="16689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songs </a:t>
            </a:r>
          </a:p>
          <a:p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songs in music database</a:t>
            </a:r>
          </a:p>
          <a:p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song_id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artist_id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duration</a:t>
            </a: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C30249-84DB-45AF-97FD-5AC3EDE126C7}"/>
              </a:ext>
            </a:extLst>
          </p:cNvPr>
          <p:cNvSpPr/>
          <p:nvPr/>
        </p:nvSpPr>
        <p:spPr>
          <a:xfrm>
            <a:off x="7664382" y="1490830"/>
            <a:ext cx="2249641" cy="18190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Artists</a:t>
            </a:r>
          </a:p>
          <a:p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artists in music database</a:t>
            </a:r>
          </a:p>
          <a:p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artist_id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location,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latitude,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longitude</a:t>
            </a: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6BD99C-EDC8-C94D-8D4D-6278067A78EC}"/>
              </a:ext>
            </a:extLst>
          </p:cNvPr>
          <p:cNvSpPr/>
          <p:nvPr/>
        </p:nvSpPr>
        <p:spPr>
          <a:xfrm>
            <a:off x="4633191" y="1130398"/>
            <a:ext cx="2249641" cy="22847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 </a:t>
            </a:r>
          </a:p>
          <a:p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timestamps of records in </a:t>
            </a: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songplays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broken down into specific units</a:t>
            </a:r>
          </a:p>
          <a:p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hour,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week,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weekday</a:t>
            </a: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DBBAB7-9ECD-AC3B-8574-8B7921491D52}"/>
              </a:ext>
            </a:extLst>
          </p:cNvPr>
          <p:cNvSpPr/>
          <p:nvPr/>
        </p:nvSpPr>
        <p:spPr>
          <a:xfrm>
            <a:off x="4696690" y="1984133"/>
            <a:ext cx="1246909" cy="263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A4B903-C4C2-9480-BBF2-B6C44269EDA0}"/>
              </a:ext>
            </a:extLst>
          </p:cNvPr>
          <p:cNvSpPr/>
          <p:nvPr/>
        </p:nvSpPr>
        <p:spPr>
          <a:xfrm>
            <a:off x="4694382" y="4370534"/>
            <a:ext cx="1242292" cy="155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F8021D5F-AF79-5C38-D479-95A038166F1D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H="1">
            <a:off x="5936674" y="2115907"/>
            <a:ext cx="6925" cy="2332343"/>
          </a:xfrm>
          <a:prstGeom prst="bentConnector3">
            <a:avLst>
              <a:gd name="adj1" fmla="val -33010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7C75818-F88E-18D6-0C67-C586B21B626F}"/>
              </a:ext>
            </a:extLst>
          </p:cNvPr>
          <p:cNvSpPr/>
          <p:nvPr/>
        </p:nvSpPr>
        <p:spPr>
          <a:xfrm>
            <a:off x="4699141" y="4527697"/>
            <a:ext cx="1242292" cy="155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C024E3E-8969-6054-AF53-17256419AC40}"/>
              </a:ext>
            </a:extLst>
          </p:cNvPr>
          <p:cNvSpPr/>
          <p:nvPr/>
        </p:nvSpPr>
        <p:spPr>
          <a:xfrm>
            <a:off x="2073186" y="4525965"/>
            <a:ext cx="1242292" cy="155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DC9AF645-DF99-B35D-82CF-44EE93D71C0F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315478" y="4603681"/>
            <a:ext cx="1383663" cy="173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05C6118-7068-B717-76BF-CD8C8766684D}"/>
              </a:ext>
            </a:extLst>
          </p:cNvPr>
          <p:cNvSpPr/>
          <p:nvPr/>
        </p:nvSpPr>
        <p:spPr>
          <a:xfrm>
            <a:off x="7664382" y="2225851"/>
            <a:ext cx="1242292" cy="155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A26407-4B00-7C21-97A7-2B497001BB46}"/>
              </a:ext>
            </a:extLst>
          </p:cNvPr>
          <p:cNvSpPr/>
          <p:nvPr/>
        </p:nvSpPr>
        <p:spPr>
          <a:xfrm>
            <a:off x="4694382" y="4879759"/>
            <a:ext cx="1242292" cy="155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840769-1C0A-DFDD-8A18-6D94FDDC2018}"/>
              </a:ext>
            </a:extLst>
          </p:cNvPr>
          <p:cNvSpPr/>
          <p:nvPr/>
        </p:nvSpPr>
        <p:spPr>
          <a:xfrm>
            <a:off x="7691523" y="4722646"/>
            <a:ext cx="1242292" cy="155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8FBE10B7-932C-3EA4-36FF-55822353BF3F}"/>
              </a:ext>
            </a:extLst>
          </p:cNvPr>
          <p:cNvCxnSpPr>
            <a:cxnSpLocks/>
            <a:stCxn id="23" idx="3"/>
            <a:endCxn id="25" idx="3"/>
          </p:cNvCxnSpPr>
          <p:nvPr/>
        </p:nvCxnSpPr>
        <p:spPr>
          <a:xfrm>
            <a:off x="8906674" y="2303567"/>
            <a:ext cx="27141" cy="2496795"/>
          </a:xfrm>
          <a:prstGeom prst="bentConnector3">
            <a:avLst>
              <a:gd name="adj1" fmla="val 94226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2AD8EEA2-05FD-DDE0-E9DF-6BF8EACA8208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936674" y="4447937"/>
            <a:ext cx="1754849" cy="50953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8411284-ECB2-E0D9-0228-0C9BE63F5F18}"/>
              </a:ext>
            </a:extLst>
          </p:cNvPr>
          <p:cNvSpPr/>
          <p:nvPr/>
        </p:nvSpPr>
        <p:spPr>
          <a:xfrm>
            <a:off x="7691523" y="4370221"/>
            <a:ext cx="1242292" cy="155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E32E5C5-5090-E05B-3CB7-28F4EFB0D211}"/>
              </a:ext>
            </a:extLst>
          </p:cNvPr>
          <p:cNvSpPr txBox="1"/>
          <p:nvPr/>
        </p:nvSpPr>
        <p:spPr>
          <a:xfrm>
            <a:off x="469900" y="406400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database schema design  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9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476B75-87FA-3EC9-0482-4DA67973DFC0}"/>
              </a:ext>
            </a:extLst>
          </p:cNvPr>
          <p:cNvSpPr/>
          <p:nvPr/>
        </p:nvSpPr>
        <p:spPr>
          <a:xfrm>
            <a:off x="1976739" y="1044586"/>
            <a:ext cx="5588036" cy="5941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Process </a:t>
            </a:r>
            <a:r>
              <a:rPr lang="en-US" altLang="ja-JP" b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song_data</a:t>
            </a:r>
            <a:endParaRPr lang="en-US" altLang="ja-JP" b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3200" b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32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3200" b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96491D5-BEEE-2756-6847-77BD7E711107}"/>
              </a:ext>
            </a:extLst>
          </p:cNvPr>
          <p:cNvSpPr/>
          <p:nvPr/>
        </p:nvSpPr>
        <p:spPr>
          <a:xfrm>
            <a:off x="6241126" y="2058295"/>
            <a:ext cx="1927898" cy="14854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songs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song_id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artist_id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duration</a:t>
            </a:r>
          </a:p>
          <a:p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94B4D1-2307-FD29-AC0F-9097627D3CCE}"/>
              </a:ext>
            </a:extLst>
          </p:cNvPr>
          <p:cNvSpPr/>
          <p:nvPr/>
        </p:nvSpPr>
        <p:spPr>
          <a:xfrm>
            <a:off x="4097267" y="2063203"/>
            <a:ext cx="1927899" cy="14771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Artists         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artist_id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location,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latitude,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longitude</a:t>
            </a:r>
          </a:p>
          <a:p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863D83E-1B05-6B3B-C3FA-5746DED51105}"/>
              </a:ext>
            </a:extLst>
          </p:cNvPr>
          <p:cNvSpPr/>
          <p:nvPr/>
        </p:nvSpPr>
        <p:spPr>
          <a:xfrm>
            <a:off x="2008937" y="3865782"/>
            <a:ext cx="7058025" cy="594122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Process 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log_data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E44FCE-D9B3-BB2F-6D89-727B9C087B1D}"/>
              </a:ext>
            </a:extLst>
          </p:cNvPr>
          <p:cNvSpPr/>
          <p:nvPr/>
        </p:nvSpPr>
        <p:spPr>
          <a:xfrm>
            <a:off x="4003565" y="4939025"/>
            <a:ext cx="1856359" cy="13474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users </a:t>
            </a:r>
            <a:endParaRPr lang="en-US" altLang="ja-JP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gender,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level</a:t>
            </a:r>
          </a:p>
          <a:p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FCDBAA0-1FF8-61C4-5489-8A02C71D1EB8}"/>
              </a:ext>
            </a:extLst>
          </p:cNvPr>
          <p:cNvSpPr/>
          <p:nvPr/>
        </p:nvSpPr>
        <p:spPr>
          <a:xfrm>
            <a:off x="6546430" y="4888169"/>
            <a:ext cx="2229016" cy="17988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           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hour,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week,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weekday</a:t>
            </a:r>
          </a:p>
          <a:p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E33BA1F-51F2-A1B1-ED95-A83E8B60DD38}"/>
              </a:ext>
            </a:extLst>
          </p:cNvPr>
          <p:cNvSpPr/>
          <p:nvPr/>
        </p:nvSpPr>
        <p:spPr>
          <a:xfrm>
            <a:off x="9610250" y="3648656"/>
            <a:ext cx="1908650" cy="24346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songplays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ja-JP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songplay_id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level,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song_id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artist_id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session_id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user_agent</a:t>
            </a:r>
            <a:endParaRPr lang="en-US" altLang="ja-JP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7F13E0B-1CFD-46EB-DB8B-7ECAABF238C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78343" y="1641251"/>
            <a:ext cx="782874" cy="42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7F0607D-58F0-239F-0668-7E70031F33DD}"/>
              </a:ext>
            </a:extLst>
          </p:cNvPr>
          <p:cNvCxnSpPr/>
          <p:nvPr/>
        </p:nvCxnSpPr>
        <p:spPr>
          <a:xfrm>
            <a:off x="6407863" y="1636204"/>
            <a:ext cx="530159" cy="42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666FAEF-2C09-3AEC-5EC8-9DB3BD14ABFD}"/>
              </a:ext>
            </a:extLst>
          </p:cNvPr>
          <p:cNvCxnSpPr/>
          <p:nvPr/>
        </p:nvCxnSpPr>
        <p:spPr>
          <a:xfrm>
            <a:off x="6890397" y="3402498"/>
            <a:ext cx="530159" cy="42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C547371-B5EC-97C0-2715-1BB1D94FE000}"/>
              </a:ext>
            </a:extLst>
          </p:cNvPr>
          <p:cNvCxnSpPr/>
          <p:nvPr/>
        </p:nvCxnSpPr>
        <p:spPr>
          <a:xfrm>
            <a:off x="5329765" y="3412879"/>
            <a:ext cx="530159" cy="42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47B82A5-629D-5F5E-1FB1-A32E20AED66D}"/>
              </a:ext>
            </a:extLst>
          </p:cNvPr>
          <p:cNvCxnSpPr/>
          <p:nvPr/>
        </p:nvCxnSpPr>
        <p:spPr>
          <a:xfrm>
            <a:off x="3738486" y="4490855"/>
            <a:ext cx="530159" cy="42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05877B0-453F-C79D-673A-87D202DA93A0}"/>
              </a:ext>
            </a:extLst>
          </p:cNvPr>
          <p:cNvCxnSpPr/>
          <p:nvPr/>
        </p:nvCxnSpPr>
        <p:spPr>
          <a:xfrm>
            <a:off x="6360238" y="4466217"/>
            <a:ext cx="530159" cy="42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6616FD-E28B-6382-8350-89EEC81C1504}"/>
              </a:ext>
            </a:extLst>
          </p:cNvPr>
          <p:cNvSpPr/>
          <p:nvPr/>
        </p:nvSpPr>
        <p:spPr>
          <a:xfrm>
            <a:off x="5486400" y="4113488"/>
            <a:ext cx="3289046" cy="5143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Filter “</a:t>
            </a:r>
            <a:r>
              <a:rPr lang="en-US" altLang="ja-JP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nextSong”Action</a:t>
            </a:r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 and Extract</a:t>
            </a:r>
            <a:r>
              <a:rPr lang="ja-JP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time from </a:t>
            </a:r>
            <a:r>
              <a:rPr lang="en-US" altLang="ja-JP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start_time</a:t>
            </a:r>
            <a:endParaRPr lang="en-US" altLang="ja-JP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25323F88-A359-AE0F-3460-CFA717144476}"/>
              </a:ext>
            </a:extLst>
          </p:cNvPr>
          <p:cNvSpPr/>
          <p:nvPr/>
        </p:nvSpPr>
        <p:spPr>
          <a:xfrm rot="5400000">
            <a:off x="8822204" y="3895014"/>
            <a:ext cx="935491" cy="530159"/>
          </a:xfrm>
          <a:prstGeom prst="triangl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469E61D-DC97-8A3C-F22D-A8EB3499335A}"/>
              </a:ext>
            </a:extLst>
          </p:cNvPr>
          <p:cNvSpPr/>
          <p:nvPr/>
        </p:nvSpPr>
        <p:spPr>
          <a:xfrm>
            <a:off x="329273" y="3677429"/>
            <a:ext cx="1690540" cy="95041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Consolas" panose="020B0609020204030204" pitchFamily="49" charset="0"/>
              </a:rPr>
              <a:t>Song Data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6B03547-37D1-DDC2-EF33-8BA0A36F32F0}"/>
              </a:ext>
            </a:extLst>
          </p:cNvPr>
          <p:cNvSpPr/>
          <p:nvPr/>
        </p:nvSpPr>
        <p:spPr>
          <a:xfrm>
            <a:off x="329274" y="840198"/>
            <a:ext cx="1690540" cy="10382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Log Data</a:t>
            </a:r>
            <a:endParaRPr kumimoji="1" lang="ja-JP" altLang="en-US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6E473DB-184E-38B3-CFA8-A18E6EFF2E5D}"/>
              </a:ext>
            </a:extLst>
          </p:cNvPr>
          <p:cNvSpPr txBox="1"/>
          <p:nvPr/>
        </p:nvSpPr>
        <p:spPr>
          <a:xfrm>
            <a:off x="342900" y="22860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ETL pipeline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1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24B95A8915F4D930583508A829F4D" ma:contentTypeVersion="2" ma:contentTypeDescription="Create a new document." ma:contentTypeScope="" ma:versionID="3bad324fc73652d1a5b1b314a3758304">
  <xsd:schema xmlns:xsd="http://www.w3.org/2001/XMLSchema" xmlns:xs="http://www.w3.org/2001/XMLSchema" xmlns:p="http://schemas.microsoft.com/office/2006/metadata/properties" xmlns:ns3="cbc8b81f-eef2-4491-a726-3d095f3400b7" targetNamespace="http://schemas.microsoft.com/office/2006/metadata/properties" ma:root="true" ma:fieldsID="a537806480e3ba30f85acecc285e4aa6" ns3:_="">
    <xsd:import namespace="cbc8b81f-eef2-4491-a726-3d095f3400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8b81f-eef2-4491-a726-3d095f3400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F6B38-C8B4-410E-962C-E2C4F5EF9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c8b81f-eef2-4491-a726-3d095f3400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FCA9B0-2C6F-4B30-9EE1-C39688A118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97DAA9-7607-4236-BA4E-B5776A981F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cbc8b81f-eef2-4491-a726-3d095f3400b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250</Words>
  <Application>Microsoft Office PowerPoint</Application>
  <PresentationFormat>ワイド画面</PresentationFormat>
  <Paragraphs>100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MASANORI FUKUHARA</dc:creator>
  <cp:lastModifiedBy>MASANORI FUKUHARA</cp:lastModifiedBy>
  <cp:revision>2</cp:revision>
  <dcterms:created xsi:type="dcterms:W3CDTF">2022-09-19T01:40:29Z</dcterms:created>
  <dcterms:modified xsi:type="dcterms:W3CDTF">2022-09-19T11:03:27Z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0x01010042524B95A8915F4D930583508A829F4D</vt:lpwstr>
  </property>
</Properties>
</file>