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36" autoAdjust="0"/>
  </p:normalViewPr>
  <p:slideViewPr>
    <p:cSldViewPr snapToGrid="0">
      <p:cViewPr varScale="1">
        <p:scale>
          <a:sx n="68" d="100"/>
          <a:sy n="68" d="100"/>
        </p:scale>
        <p:origin x="72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79C657-E35E-7CD0-039D-538A5D5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91" y="777944"/>
            <a:ext cx="5342030" cy="57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190276D-3147-8ABD-AF20-A19D9137C8B2}"/>
              </a:ext>
            </a:extLst>
          </p:cNvPr>
          <p:cNvSpPr txBox="1"/>
          <p:nvPr/>
        </p:nvSpPr>
        <p:spPr>
          <a:xfrm>
            <a:off x="627309" y="3997309"/>
            <a:ext cx="5217262" cy="2677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Aggregate Average and sum  for </a:t>
            </a:r>
            <a:r>
              <a:rPr lang="en-US" altLang="ja-JP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SpentTime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base on 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TimeDay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StartStation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EndStation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AgeYear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Member_flag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on age of the rider </a:t>
            </a: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E928421-C20A-2C67-97C6-2EC4D5DC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20501"/>
              </p:ext>
            </p:extLst>
          </p:nvPr>
        </p:nvGraphicFramePr>
        <p:xfrm>
          <a:off x="3753878" y="1999413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65374"/>
              </p:ext>
            </p:extLst>
          </p:nvPr>
        </p:nvGraphicFramePr>
        <p:xfrm>
          <a:off x="6461373" y="1532053"/>
          <a:ext cx="2302737" cy="2623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rideable_type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end_stationid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C594804-8066-A284-6801-31152194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215"/>
              </p:ext>
            </p:extLst>
          </p:nvPr>
        </p:nvGraphicFramePr>
        <p:xfrm>
          <a:off x="9610973" y="980841"/>
          <a:ext cx="2315583" cy="26918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irstname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enddate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BF284578-732D-5E94-02CC-AC4AC75B9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3910"/>
              </p:ext>
            </p:extLst>
          </p:nvPr>
        </p:nvGraphicFramePr>
        <p:xfrm>
          <a:off x="9303778" y="3898212"/>
          <a:ext cx="2302738" cy="14806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15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79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61492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longlitude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3761996" y="2268783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6461373" y="2337593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9FE164-2CC5-B65D-129E-E42FEF1DBE26}"/>
              </a:ext>
            </a:extLst>
          </p:cNvPr>
          <p:cNvSpPr/>
          <p:nvPr/>
        </p:nvSpPr>
        <p:spPr>
          <a:xfrm>
            <a:off x="9633156" y="1241256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EA84D7-2754-B999-9D4A-289AAAD0D66A}"/>
              </a:ext>
            </a:extLst>
          </p:cNvPr>
          <p:cNvSpPr/>
          <p:nvPr/>
        </p:nvSpPr>
        <p:spPr>
          <a:xfrm>
            <a:off x="9322454" y="416589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B9662EF-35AD-70A8-5899-A3DB11795AB8}"/>
              </a:ext>
            </a:extLst>
          </p:cNvPr>
          <p:cNvSpPr/>
          <p:nvPr/>
        </p:nvSpPr>
        <p:spPr>
          <a:xfrm>
            <a:off x="6464808" y="2908272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046058" y="2370554"/>
            <a:ext cx="415315" cy="855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A42923E-19ED-7F7A-CE53-1DCDE275B03E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8748870" y="3010044"/>
            <a:ext cx="573584" cy="12576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577BEC-B1AF-B26B-17E9-40295F885822}"/>
              </a:ext>
            </a:extLst>
          </p:cNvPr>
          <p:cNvSpPr/>
          <p:nvPr/>
        </p:nvSpPr>
        <p:spPr>
          <a:xfrm>
            <a:off x="6467919" y="317368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924244E-5FBF-002C-E350-B333D6520A3B}"/>
              </a:ext>
            </a:extLst>
          </p:cNvPr>
          <p:cNvCxnSpPr>
            <a:stCxn id="17" idx="1"/>
            <a:endCxn id="25" idx="3"/>
          </p:cNvCxnSpPr>
          <p:nvPr/>
        </p:nvCxnSpPr>
        <p:spPr>
          <a:xfrm rot="10800000">
            <a:off x="8751982" y="3275456"/>
            <a:ext cx="570473" cy="9922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stCxn id="16" idx="1"/>
            <a:endCxn id="33" idx="3"/>
          </p:cNvCxnSpPr>
          <p:nvPr/>
        </p:nvCxnSpPr>
        <p:spPr>
          <a:xfrm rot="10800000" flipV="1">
            <a:off x="8751982" y="1343026"/>
            <a:ext cx="881175" cy="21838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D08171-8A86-0156-753F-E20A134426E6}"/>
              </a:ext>
            </a:extLst>
          </p:cNvPr>
          <p:cNvSpPr/>
          <p:nvPr/>
        </p:nvSpPr>
        <p:spPr>
          <a:xfrm>
            <a:off x="6467919" y="342514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6642"/>
              </p:ext>
            </p:extLst>
          </p:nvPr>
        </p:nvGraphicFramePr>
        <p:xfrm>
          <a:off x="3196870" y="4360633"/>
          <a:ext cx="1699039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903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TimeSpentPerRide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(start)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StartStation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773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EndStation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AgeYears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5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member_flag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5979737" y="4314338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190276D-3147-8ABD-AF20-A19D9137C8B2}"/>
              </a:ext>
            </a:extLst>
          </p:cNvPr>
          <p:cNvSpPr txBox="1"/>
          <p:nvPr/>
        </p:nvSpPr>
        <p:spPr>
          <a:xfrm>
            <a:off x="627309" y="3997309"/>
            <a:ext cx="4954626" cy="2462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Aggregate Average and sum  for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base on 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Qua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accountStartAge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Account_number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E928421-C20A-2C67-97C6-2EC4D5DC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21397"/>
              </p:ext>
            </p:extLst>
          </p:nvPr>
        </p:nvGraphicFramePr>
        <p:xfrm>
          <a:off x="3753878" y="1872804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9982"/>
              </p:ext>
            </p:extLst>
          </p:nvPr>
        </p:nvGraphicFramePr>
        <p:xfrm>
          <a:off x="6467918" y="2107854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C594804-8066-A284-6801-31152194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19170"/>
              </p:ext>
            </p:extLst>
          </p:nvPr>
        </p:nvGraphicFramePr>
        <p:xfrm>
          <a:off x="9610973" y="1557615"/>
          <a:ext cx="2315583" cy="26918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irstname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enddate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3761996" y="2142174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6461373" y="264180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9FE164-2CC5-B65D-129E-E42FEF1DBE26}"/>
              </a:ext>
            </a:extLst>
          </p:cNvPr>
          <p:cNvSpPr/>
          <p:nvPr/>
        </p:nvSpPr>
        <p:spPr>
          <a:xfrm>
            <a:off x="9633156" y="1818030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046058" y="2243945"/>
            <a:ext cx="415315" cy="5163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stCxn id="16" idx="1"/>
            <a:endCxn id="33" idx="3"/>
          </p:cNvCxnSpPr>
          <p:nvPr/>
        </p:nvCxnSpPr>
        <p:spPr>
          <a:xfrm rot="10800000" flipV="1">
            <a:off x="8761318" y="1919800"/>
            <a:ext cx="871839" cy="13935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D08171-8A86-0156-753F-E20A134426E6}"/>
              </a:ext>
            </a:extLst>
          </p:cNvPr>
          <p:cNvSpPr/>
          <p:nvPr/>
        </p:nvSpPr>
        <p:spPr>
          <a:xfrm>
            <a:off x="6477255" y="321162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42477"/>
              </p:ext>
            </p:extLst>
          </p:nvPr>
        </p:nvGraphicFramePr>
        <p:xfrm>
          <a:off x="3196870" y="4360633"/>
          <a:ext cx="1699039" cy="1722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9903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err="1">
                          <a:solidFill>
                            <a:schemeClr val="bg1"/>
                          </a:solidFill>
                          <a:effectLst/>
                        </a:rPr>
                        <a:t>MoneySpentPerRide</a:t>
                      </a:r>
                      <a:endParaRPr kumimoji="1" lang="en-US" altLang="ja-JP" sz="11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account_number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rgbClr val="FF0000"/>
                          </a:solidFill>
                          <a:effectLst/>
                        </a:rPr>
                        <a:t>amount</a:t>
                      </a:r>
                      <a:endParaRPr kumimoji="1" lang="en-US" altLang="ja-JP" sz="1000" b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quarter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AccountStartAge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23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56599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5753624" y="3638700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190276D-3147-8ABD-AF20-A19D9137C8B2}"/>
              </a:ext>
            </a:extLst>
          </p:cNvPr>
          <p:cNvSpPr txBox="1"/>
          <p:nvPr/>
        </p:nvSpPr>
        <p:spPr>
          <a:xfrm>
            <a:off x="472564" y="4070291"/>
            <a:ext cx="5623436" cy="2462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Aggregate Average and sum  for </a:t>
            </a:r>
            <a:r>
              <a:rPr kumimoji="1" lang="en-US" altLang="ja-JP" sz="1400" b="0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total_payment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base on 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14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ountTripPerMonth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b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SpentTimePerMonth</a:t>
            </a:r>
            <a:endParaRPr kumimoji="1" lang="en-US" altLang="ja-JP" sz="1400" b="0" kern="120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E928421-C20A-2C67-97C6-2EC4D5DC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67447"/>
              </p:ext>
            </p:extLst>
          </p:nvPr>
        </p:nvGraphicFramePr>
        <p:xfrm>
          <a:off x="6905043" y="1146671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34919"/>
              </p:ext>
            </p:extLst>
          </p:nvPr>
        </p:nvGraphicFramePr>
        <p:xfrm>
          <a:off x="9612538" y="158806"/>
          <a:ext cx="2302737" cy="2623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rideable_type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end_stationid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6913161" y="1416041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9612538" y="964346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9197223" y="1082816"/>
            <a:ext cx="415315" cy="4349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8707"/>
              </p:ext>
            </p:extLst>
          </p:nvPr>
        </p:nvGraphicFramePr>
        <p:xfrm>
          <a:off x="6750296" y="3209873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9018477" y="2910900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8421EA-6BB0-202A-25D9-6FDEA94D3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25354"/>
              </p:ext>
            </p:extLst>
          </p:nvPr>
        </p:nvGraphicFramePr>
        <p:xfrm>
          <a:off x="2694128" y="1656993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AC05CC7-DE48-C6B0-24BB-FB3C1963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15733"/>
              </p:ext>
            </p:extLst>
          </p:nvPr>
        </p:nvGraphicFramePr>
        <p:xfrm>
          <a:off x="2885483" y="4789636"/>
          <a:ext cx="2685323" cy="12454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8532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49081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SpentPerMember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account_number</a:t>
                      </a:r>
                      <a:endParaRPr kumimoji="1" lang="en-US" altLang="ja-JP" sz="10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total_payment</a:t>
                      </a:r>
                      <a:endParaRPr kumimoji="1" lang="en-US" altLang="ja-JP" sz="10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4B98AE-6B82-369F-4349-13AD5C28C3D3}"/>
              </a:ext>
            </a:extLst>
          </p:cNvPr>
          <p:cNvSpPr/>
          <p:nvPr/>
        </p:nvSpPr>
        <p:spPr>
          <a:xfrm>
            <a:off x="2716862" y="193213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6689633" y="3438268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000925" y="2033907"/>
            <a:ext cx="1688709" cy="1506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65B93B10-C736-CB28-257C-BC33983B4271}"/>
              </a:ext>
            </a:extLst>
          </p:cNvPr>
          <p:cNvSpPr/>
          <p:nvPr/>
        </p:nvSpPr>
        <p:spPr>
          <a:xfrm rot="5400000">
            <a:off x="3448571" y="3076180"/>
            <a:ext cx="450166" cy="370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6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bc8b81f-eef2-4491-a726-3d095f3400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627</Words>
  <Application>Microsoft Office PowerPoint</Application>
  <PresentationFormat>ワイド画面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4</cp:revision>
  <dcterms:created xsi:type="dcterms:W3CDTF">2022-09-28T11:01:22Z</dcterms:created>
  <dcterms:modified xsi:type="dcterms:W3CDTF">2022-10-04T04:04:37Z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