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4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336" autoAdjust="0"/>
  </p:normalViewPr>
  <p:slideViewPr>
    <p:cSldViewPr snapToGrid="0">
      <p:cViewPr varScale="1">
        <p:scale>
          <a:sx n="90" d="100"/>
          <a:sy n="90" d="100"/>
        </p:scale>
        <p:origin x="108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10D64-76F5-0261-B0D8-4372A8EE7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C732C1-308D-5665-BEA3-080EC5635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BA98B-556A-E9CC-8023-0671E7CF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72075-E567-2379-D604-9161FC75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3BBA5C-DF08-732A-B147-720C69F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FD852-61C2-E2DB-548B-CE0FA50B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448340-500D-DDD0-759A-836FB583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03E29F-D667-FA17-204E-C36181DD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BC79A-2987-200A-8EE6-4BA937F4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323255-11F7-5B8F-57B0-C25FF7F9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2C57B5-0D4C-C7E8-54D2-0A0B3F59F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91E5-2FC4-0EAC-81AA-3AACA9D7D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D650A-3898-DE53-3049-92DCE2E2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BC0EE7-F142-2926-0BC7-D6EB03B1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F7B47F-6C2D-9050-00D4-A33BF26B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2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21E4A-E818-1ECD-6AA7-BB490789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E4976-43A6-C987-7743-5332047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70581-29BA-71D2-D333-CDB6C97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D5B57-A563-74D8-BDFD-5B730AE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FA0E5-011B-5AFB-5EB1-9BABCBB6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33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F70AA-B831-D1E2-464D-F8B726FA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909734-A64E-32B8-7E22-587417CE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0F69AC-0B4F-B633-58FC-5AEC0FB0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D6EEB-53D4-BC60-D84E-890722E0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109E0-5F07-7CB2-F3CE-0AEF00CD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C6F3E-8204-F53A-29DB-EDC56717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D773E-3E9F-32BB-2091-69C8E3F5F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63E358-13A4-3DD5-DD8A-6F012C67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48260C-1058-E6D8-4C29-E23AEEF2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AF9D1A-0AC7-3964-8229-20AD4194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27C52C-8706-AA06-9F7A-4842105D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AA8F7-3740-E0D7-D761-09B505B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47ACC8-5945-A32B-7E3A-2EE66257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9122D8-8162-88BC-CCE1-C5139F4D6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00BB23-A88E-CA01-D2BD-A1B2D47A2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EDC843-50DA-A9A0-4050-109E481E1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147E50-BE32-832D-352B-0EEAE895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78637D-492B-8749-615B-3AC7A8E1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A2BCB3-5D9B-0677-E974-865C9708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16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FF316-E3F4-2442-F8F1-38C26942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A17F9F-FF0D-4BFD-DEEE-8170D95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C29901-A79B-8676-4115-32817446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E5512E-91C5-36E6-6C4A-FAB1F6A6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73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6BE679-FCDD-7BCA-2EE7-5762505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E709B5-F7A8-8745-2E2A-1005EF33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C1CF1-FC88-B077-D643-ECBAD565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3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5DC2F-F8E0-6B38-EB9B-AB837941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A0A0BB-E869-7ABA-29A6-1C47C863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E1E218-C0F7-A311-9C47-4AA3EEAB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BB8779-457F-9D54-0901-1CC91498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1E57B-4230-0BB6-EFC5-F0BC6236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6FE513-145A-4DBB-FFE4-250BE1AD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5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DB62-09C1-5DF7-9FB4-47D80110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1EA1F6-E994-D23E-08F2-96217CDC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3C5F5C-991C-8FDB-EBC4-3F20C24E0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42BA1-28B7-49F1-9F25-779DB43E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8ADD47-2774-3E6E-773A-2BDE6E37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605C32-6EBD-5F3A-E463-247F9AD4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17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58B288-5418-1288-75F9-76F60B0C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48548A-00FE-A510-6ED6-48A49A0A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24500-3419-60AE-925B-A4110DC70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3D0C-4712-453B-88C0-2CE8E7C08B9F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173B6-8B5F-74B0-D060-88A0DA9CA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11D16-8ED2-8859-0735-C12F0FE88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C3B780-0C8B-5F65-871A-C7D1F959479A}"/>
              </a:ext>
            </a:extLst>
          </p:cNvPr>
          <p:cNvSpPr txBox="1"/>
          <p:nvPr/>
        </p:nvSpPr>
        <p:spPr>
          <a:xfrm>
            <a:off x="1037082" y="1028343"/>
            <a:ext cx="101178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The business outcomes </a:t>
            </a:r>
          </a:p>
          <a:p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time is spent per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date and time factors such as day of week and time of day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which station is the starting and / or ending station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age of the rider at time of the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whether the rider is a member or a casual rider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ja-JP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 lvl="1" algn="l"/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money is spent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ja-JP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 lvl="1" algn="l"/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</p:txBody>
      </p:sp>
    </p:spTree>
    <p:extLst>
      <p:ext uri="{BB962C8B-B14F-4D97-AF65-F5344CB8AC3E}">
        <p14:creationId xmlns:p14="http://schemas.microsoft.com/office/powerpoint/2010/main" val="33916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779C657-E35E-7CD0-039D-538A5D50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691" y="777944"/>
            <a:ext cx="5342030" cy="57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50A30BDA-17AB-1D23-048B-220F6BF05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15476"/>
              </p:ext>
            </p:extLst>
          </p:nvPr>
        </p:nvGraphicFramePr>
        <p:xfrm>
          <a:off x="936764" y="2762061"/>
          <a:ext cx="2284063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828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BABF2E3-4E66-BE78-70A0-0CCE23670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98150"/>
              </p:ext>
            </p:extLst>
          </p:nvPr>
        </p:nvGraphicFramePr>
        <p:xfrm>
          <a:off x="4386125" y="3551650"/>
          <a:ext cx="2302737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Trip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SpentTime</a:t>
                      </a:r>
                      <a:endParaRPr lang="en-US" altLang="ja-JP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5F47DBE-CEF7-A526-1ED3-1F219D456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83412"/>
              </p:ext>
            </p:extLst>
          </p:nvPr>
        </p:nvGraphicFramePr>
        <p:xfrm>
          <a:off x="7920397" y="1119052"/>
          <a:ext cx="2315583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7003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4858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Rider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3EF62773-1221-7D4A-7F55-371E1FE6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081"/>
              </p:ext>
            </p:extLst>
          </p:nvPr>
        </p:nvGraphicFramePr>
        <p:xfrm>
          <a:off x="8325580" y="4716900"/>
          <a:ext cx="2302738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5415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48579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7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</a:t>
                      </a:r>
                      <a:endParaRPr kumimoji="1" lang="en-US" altLang="ja-JP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stationid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CA78A2-42D7-CAAC-A677-3ECB3617AC2F}"/>
              </a:ext>
            </a:extLst>
          </p:cNvPr>
          <p:cNvSpPr/>
          <p:nvPr/>
        </p:nvSpPr>
        <p:spPr>
          <a:xfrm>
            <a:off x="944882" y="3031431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F1BB56-2F39-8331-B9E2-52C609FBF491}"/>
              </a:ext>
            </a:extLst>
          </p:cNvPr>
          <p:cNvSpPr/>
          <p:nvPr/>
        </p:nvSpPr>
        <p:spPr>
          <a:xfrm>
            <a:off x="4404797" y="4074724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08779F-A115-A14A-5A6C-9E5534C39C39}"/>
              </a:ext>
            </a:extLst>
          </p:cNvPr>
          <p:cNvSpPr/>
          <p:nvPr/>
        </p:nvSpPr>
        <p:spPr>
          <a:xfrm>
            <a:off x="7942580" y="1379467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C7A5B0-7A0B-F6E0-CCB6-76D0A8F6BC20}"/>
              </a:ext>
            </a:extLst>
          </p:cNvPr>
          <p:cNvSpPr/>
          <p:nvPr/>
        </p:nvSpPr>
        <p:spPr>
          <a:xfrm>
            <a:off x="8344256" y="4984583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51EDDA57-DDF8-723C-B813-CA99920B633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228944" y="3133202"/>
            <a:ext cx="1175853" cy="10599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A7CE10F6-5326-5233-8827-0935EE4FCBB7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rot="10800000">
            <a:off x="6688862" y="4726176"/>
            <a:ext cx="1655394" cy="3601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7335E4-DA6F-A12D-142B-0B5370A810D3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rot="10800000" flipV="1">
            <a:off x="6679526" y="1481238"/>
            <a:ext cx="1263055" cy="37822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BD98EA3-DDBC-A19C-FF22-77A1CB955F99}"/>
              </a:ext>
            </a:extLst>
          </p:cNvPr>
          <p:cNvSpPr/>
          <p:nvPr/>
        </p:nvSpPr>
        <p:spPr>
          <a:xfrm>
            <a:off x="4378008" y="4607705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F3DD6ED-75DB-7531-B1C4-5BD1CD782209}"/>
              </a:ext>
            </a:extLst>
          </p:cNvPr>
          <p:cNvSpPr/>
          <p:nvPr/>
        </p:nvSpPr>
        <p:spPr>
          <a:xfrm>
            <a:off x="4395461" y="5145058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6F806FE0-FFE5-F750-3FBA-EA02D52C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14608"/>
              </p:ext>
            </p:extLst>
          </p:nvPr>
        </p:nvGraphicFramePr>
        <p:xfrm>
          <a:off x="4372855" y="1179604"/>
          <a:ext cx="2302737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Payment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3CF1602-A3D8-0344-7349-2AD2196B33B9}"/>
              </a:ext>
            </a:extLst>
          </p:cNvPr>
          <p:cNvSpPr/>
          <p:nvPr/>
        </p:nvSpPr>
        <p:spPr>
          <a:xfrm>
            <a:off x="4398209" y="1713559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E6EAA513-BBF3-9EE4-1692-16E7BD69E57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228944" y="1832029"/>
            <a:ext cx="1169265" cy="130117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0E1B12D-ACA0-40EF-3793-2E236FBDA6DE}"/>
              </a:ext>
            </a:extLst>
          </p:cNvPr>
          <p:cNvCxnSpPr>
            <a:cxnSpLocks/>
            <a:stCxn id="10" idx="1"/>
            <a:endCxn id="22" idx="3"/>
          </p:cNvCxnSpPr>
          <p:nvPr/>
        </p:nvCxnSpPr>
        <p:spPr>
          <a:xfrm rot="10800000" flipV="1">
            <a:off x="6666254" y="1481238"/>
            <a:ext cx="1276326" cy="9039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42B319-D5A4-F568-B405-72AADEF16DFF}"/>
              </a:ext>
            </a:extLst>
          </p:cNvPr>
          <p:cNvSpPr/>
          <p:nvPr/>
        </p:nvSpPr>
        <p:spPr>
          <a:xfrm>
            <a:off x="4382192" y="2283375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50EEED0-4738-0D99-3F7E-953C9BEED2A8}"/>
              </a:ext>
            </a:extLst>
          </p:cNvPr>
          <p:cNvSpPr txBox="1"/>
          <p:nvPr/>
        </p:nvSpPr>
        <p:spPr>
          <a:xfrm>
            <a:off x="350875" y="383961"/>
            <a:ext cx="799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Star schema based on the relational diagram and the business problems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62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10515600" cy="1497122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time is spent per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date and time factors such as day of week and time of day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which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station is the starting and / or ending station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on age of the rider </a:t>
            </a: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at time of the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whether the rider is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a member or a casual rider</a:t>
            </a:r>
          </a:p>
          <a:p>
            <a:endParaRPr kumimoji="1" lang="ja-JP" altLang="en-US" dirty="0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2E928421-C20A-2C67-97C6-2EC4D5DCB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43357"/>
              </p:ext>
            </p:extLst>
          </p:nvPr>
        </p:nvGraphicFramePr>
        <p:xfrm>
          <a:off x="1765590" y="3328471"/>
          <a:ext cx="2284063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828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26B1F163-B55B-6515-4E32-561BEC500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24901"/>
              </p:ext>
            </p:extLst>
          </p:nvPr>
        </p:nvGraphicFramePr>
        <p:xfrm>
          <a:off x="4428657" y="2871165"/>
          <a:ext cx="2302737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Trip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SpentTime</a:t>
                      </a:r>
                      <a:endParaRPr lang="en-US" altLang="ja-JP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CC594804-8066-A284-6801-31152194B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64553"/>
              </p:ext>
            </p:extLst>
          </p:nvPr>
        </p:nvGraphicFramePr>
        <p:xfrm>
          <a:off x="7622685" y="2309899"/>
          <a:ext cx="2315583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7003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4858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Rider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graphicFrame>
        <p:nvGraphicFramePr>
          <p:cNvPr id="13" name="表 10">
            <a:extLst>
              <a:ext uri="{FF2B5EF4-FFF2-40B4-BE49-F238E27FC236}">
                <a16:creationId xmlns:a16="http://schemas.microsoft.com/office/drawing/2014/main" id="{BF284578-732D-5E94-02CC-AC4AC75B9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39516"/>
              </p:ext>
            </p:extLst>
          </p:nvPr>
        </p:nvGraphicFramePr>
        <p:xfrm>
          <a:off x="7315490" y="5227270"/>
          <a:ext cx="2302738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5415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48579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7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</a:t>
                      </a:r>
                      <a:endParaRPr kumimoji="1" lang="en-US" altLang="ja-JP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stationid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45796B-8B85-56F0-1FCA-A14AFB1397FE}"/>
              </a:ext>
            </a:extLst>
          </p:cNvPr>
          <p:cNvSpPr/>
          <p:nvPr/>
        </p:nvSpPr>
        <p:spPr>
          <a:xfrm>
            <a:off x="1773708" y="3597841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CE8994-1AE6-E15E-427E-19738A1B132E}"/>
              </a:ext>
            </a:extLst>
          </p:cNvPr>
          <p:cNvSpPr/>
          <p:nvPr/>
        </p:nvSpPr>
        <p:spPr>
          <a:xfrm>
            <a:off x="4447329" y="3394239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9FE164-2CC5-B65D-129E-E42FEF1DBE26}"/>
              </a:ext>
            </a:extLst>
          </p:cNvPr>
          <p:cNvSpPr/>
          <p:nvPr/>
        </p:nvSpPr>
        <p:spPr>
          <a:xfrm>
            <a:off x="7644868" y="2570314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3EA84D7-2754-B999-9D4A-289AAAD0D66A}"/>
              </a:ext>
            </a:extLst>
          </p:cNvPr>
          <p:cNvSpPr/>
          <p:nvPr/>
        </p:nvSpPr>
        <p:spPr>
          <a:xfrm>
            <a:off x="7334166" y="5494953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F470CB10-491F-D939-358C-03D3F06978E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4057770" y="3512709"/>
            <a:ext cx="389559" cy="1869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A42923E-19ED-7F7A-CE53-1DCDE275B03E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rot="10800000">
            <a:off x="6731394" y="4045690"/>
            <a:ext cx="602772" cy="155103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2117DCC3-7DCF-C8AA-BBF8-167C1EFDF549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rot="10800000" flipV="1">
            <a:off x="6722058" y="2672085"/>
            <a:ext cx="922811" cy="19109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6E2F4D-477E-A7C7-E8DB-0A7368D865AB}"/>
              </a:ext>
            </a:extLst>
          </p:cNvPr>
          <p:cNvSpPr/>
          <p:nvPr/>
        </p:nvSpPr>
        <p:spPr>
          <a:xfrm>
            <a:off x="4420540" y="3927220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AADF3-2B48-84D0-31EF-790DC31E24A9}"/>
              </a:ext>
            </a:extLst>
          </p:cNvPr>
          <p:cNvSpPr/>
          <p:nvPr/>
        </p:nvSpPr>
        <p:spPr>
          <a:xfrm>
            <a:off x="4437993" y="4464573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8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10515600" cy="1497122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6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money is spent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26B1F163-B55B-6515-4E32-561BEC500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5107"/>
              </p:ext>
            </p:extLst>
          </p:nvPr>
        </p:nvGraphicFramePr>
        <p:xfrm>
          <a:off x="4874067" y="2977594"/>
          <a:ext cx="2302737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Payment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45796B-8B85-56F0-1FCA-A14AFB1397FE}"/>
              </a:ext>
            </a:extLst>
          </p:cNvPr>
          <p:cNvSpPr/>
          <p:nvPr/>
        </p:nvSpPr>
        <p:spPr>
          <a:xfrm>
            <a:off x="1744323" y="3285006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CE8994-1AE6-E15E-427E-19738A1B132E}"/>
              </a:ext>
            </a:extLst>
          </p:cNvPr>
          <p:cNvSpPr/>
          <p:nvPr/>
        </p:nvSpPr>
        <p:spPr>
          <a:xfrm>
            <a:off x="4867522" y="3511549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F470CB10-491F-D939-358C-03D3F06978E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028385" y="3386777"/>
            <a:ext cx="839137" cy="24324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2117DCC3-7DCF-C8AA-BBF8-167C1EFDF549}"/>
              </a:ext>
            </a:extLst>
          </p:cNvPr>
          <p:cNvCxnSpPr>
            <a:cxnSpLocks/>
            <a:stCxn id="8" idx="1"/>
            <a:endCxn id="33" idx="3"/>
          </p:cNvCxnSpPr>
          <p:nvPr/>
        </p:nvCxnSpPr>
        <p:spPr>
          <a:xfrm rot="10800000" flipV="1">
            <a:off x="7167466" y="3299200"/>
            <a:ext cx="851018" cy="8839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1D08171-8A86-0156-753F-E20A134426E6}"/>
              </a:ext>
            </a:extLst>
          </p:cNvPr>
          <p:cNvSpPr/>
          <p:nvPr/>
        </p:nvSpPr>
        <p:spPr>
          <a:xfrm>
            <a:off x="4883404" y="4081365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表 10">
            <a:extLst>
              <a:ext uri="{FF2B5EF4-FFF2-40B4-BE49-F238E27FC236}">
                <a16:creationId xmlns:a16="http://schemas.microsoft.com/office/drawing/2014/main" id="{D0CCE7F1-42B2-0F90-FC0E-13DEB8F99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89685"/>
              </p:ext>
            </p:extLst>
          </p:nvPr>
        </p:nvGraphicFramePr>
        <p:xfrm>
          <a:off x="1744324" y="3030759"/>
          <a:ext cx="2284063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828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22FF3E-4FDA-E112-6F6A-168FA13A3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31152"/>
              </p:ext>
            </p:extLst>
          </p:nvPr>
        </p:nvGraphicFramePr>
        <p:xfrm>
          <a:off x="7996301" y="2937014"/>
          <a:ext cx="2315583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7003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4858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Rider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D3B25C-D3CC-2AC7-3855-09B936FD24A7}"/>
              </a:ext>
            </a:extLst>
          </p:cNvPr>
          <p:cNvSpPr/>
          <p:nvPr/>
        </p:nvSpPr>
        <p:spPr>
          <a:xfrm>
            <a:off x="8018484" y="3197429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2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7345178" cy="937628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45796B-8B85-56F0-1FCA-A14AFB1397FE}"/>
              </a:ext>
            </a:extLst>
          </p:cNvPr>
          <p:cNvSpPr/>
          <p:nvPr/>
        </p:nvSpPr>
        <p:spPr>
          <a:xfrm>
            <a:off x="5254481" y="2117792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CE8994-1AE6-E15E-427E-19738A1B132E}"/>
              </a:ext>
            </a:extLst>
          </p:cNvPr>
          <p:cNvSpPr/>
          <p:nvPr/>
        </p:nvSpPr>
        <p:spPr>
          <a:xfrm>
            <a:off x="7953858" y="1666097"/>
            <a:ext cx="2284064" cy="23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F470CB10-491F-D939-358C-03D3F06978E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538543" y="1784567"/>
            <a:ext cx="415315" cy="43499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EA446142-EAD3-A7C5-F9A4-025321AFF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23051"/>
              </p:ext>
            </p:extLst>
          </p:nvPr>
        </p:nvGraphicFramePr>
        <p:xfrm>
          <a:off x="5091616" y="3911624"/>
          <a:ext cx="2223399" cy="975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33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</a:tblGrid>
              <a:tr h="230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member_behavior</a:t>
                      </a:r>
                      <a:endParaRPr kumimoji="1" lang="en-US" altLang="ja-JP" sz="1000" b="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87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member_id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CountTripPerMonth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SpentTimePerMonth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</a:tbl>
          </a:graphicData>
        </a:graphic>
      </p:graphicFrame>
      <p:sp>
        <p:nvSpPr>
          <p:cNvPr id="43" name="矢印: 折線 42">
            <a:extLst>
              <a:ext uri="{FF2B5EF4-FFF2-40B4-BE49-F238E27FC236}">
                <a16:creationId xmlns:a16="http://schemas.microsoft.com/office/drawing/2014/main" id="{4324698E-7114-C0E0-FC1F-EBFBC5F7973A}"/>
              </a:ext>
            </a:extLst>
          </p:cNvPr>
          <p:cNvSpPr/>
          <p:nvPr/>
        </p:nvSpPr>
        <p:spPr>
          <a:xfrm rot="10800000">
            <a:off x="7359797" y="3612651"/>
            <a:ext cx="1000182" cy="6986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6B14F1-6461-ADB5-CC99-86EC4263E82A}"/>
              </a:ext>
            </a:extLst>
          </p:cNvPr>
          <p:cNvSpPr/>
          <p:nvPr/>
        </p:nvSpPr>
        <p:spPr>
          <a:xfrm>
            <a:off x="5030953" y="4140019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62E8F742-59E1-0BA7-C6EB-9B95A4814AD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3342245" y="4241789"/>
            <a:ext cx="1688708" cy="3889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FB52A9E8-C982-61E7-DBB7-32A2361C6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13604"/>
              </p:ext>
            </p:extLst>
          </p:nvPr>
        </p:nvGraphicFramePr>
        <p:xfrm>
          <a:off x="7935185" y="1146809"/>
          <a:ext cx="2302737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Trip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SpentTime</a:t>
                      </a:r>
                      <a:endParaRPr lang="en-US" altLang="ja-JP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8406EDF-6F45-D789-B71A-0F83AB3CC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69530"/>
              </p:ext>
            </p:extLst>
          </p:nvPr>
        </p:nvGraphicFramePr>
        <p:xfrm>
          <a:off x="1084289" y="3423089"/>
          <a:ext cx="2302737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04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Payment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graphicFrame>
        <p:nvGraphicFramePr>
          <p:cNvPr id="13" name="表 10">
            <a:extLst>
              <a:ext uri="{FF2B5EF4-FFF2-40B4-BE49-F238E27FC236}">
                <a16:creationId xmlns:a16="http://schemas.microsoft.com/office/drawing/2014/main" id="{55A3E47E-D1A8-868C-52D4-8FA69A176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14378"/>
              </p:ext>
            </p:extLst>
          </p:nvPr>
        </p:nvGraphicFramePr>
        <p:xfrm>
          <a:off x="5206552" y="1839614"/>
          <a:ext cx="2284063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828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13223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4B98AE-6B82-369F-4349-13AD5C28C3D3}"/>
              </a:ext>
            </a:extLst>
          </p:cNvPr>
          <p:cNvSpPr/>
          <p:nvPr/>
        </p:nvSpPr>
        <p:spPr>
          <a:xfrm>
            <a:off x="1058183" y="4528974"/>
            <a:ext cx="2284062" cy="203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06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24B95A8915F4D930583508A829F4D" ma:contentTypeVersion="2" ma:contentTypeDescription="Create a new document." ma:contentTypeScope="" ma:versionID="3bad324fc73652d1a5b1b314a3758304">
  <xsd:schema xmlns:xsd="http://www.w3.org/2001/XMLSchema" xmlns:xs="http://www.w3.org/2001/XMLSchema" xmlns:p="http://schemas.microsoft.com/office/2006/metadata/properties" xmlns:ns3="cbc8b81f-eef2-4491-a726-3d095f3400b7" targetNamespace="http://schemas.microsoft.com/office/2006/metadata/properties" ma:root="true" ma:fieldsID="a537806480e3ba30f85acecc285e4aa6" ns3:_="">
    <xsd:import namespace="cbc8b81f-eef2-4491-a726-3d095f3400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8b81f-eef2-4491-a726-3d095f3400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30A41B-3CCC-4506-A035-19689DC445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c8b81f-eef2-4491-a726-3d095f3400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DA2400-9A6F-4570-8B5B-6D5883C61B4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bc8b81f-eef2-4491-a726-3d095f3400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AEBBAE-CF7E-43B8-8EDE-50BF67322F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616</Words>
  <Application>Microsoft Office PowerPoint</Application>
  <PresentationFormat>ワイド画面</PresentationFormat>
  <Paragraphs>198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Open Sans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MASANORI FUKUHARA</dc:creator>
  <cp:lastModifiedBy>MASANORI FUKUHARA</cp:lastModifiedBy>
  <cp:revision>7</cp:revision>
  <dcterms:created xsi:type="dcterms:W3CDTF">2022-09-28T11:01:22Z</dcterms:created>
  <dcterms:modified xsi:type="dcterms:W3CDTF">2022-10-05T13:16:47Z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0x01010042524B95A8915F4D930583508A829F4D</vt:lpwstr>
  </property>
</Properties>
</file>