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80" r:id="rId5"/>
    <p:sldId id="282" r:id="rId6"/>
    <p:sldId id="283" r:id="rId7"/>
    <p:sldId id="284" r:id="rId8"/>
    <p:sldId id="257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Barillas" initials="FB" lastIdx="1" clrIdx="0">
    <p:extLst>
      <p:ext uri="{19B8F6BF-5375-455C-9EA6-DF929625EA0E}">
        <p15:presenceInfo xmlns:p15="http://schemas.microsoft.com/office/powerpoint/2012/main" userId="8f22f698820634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5T08:29:49.106" idx="1">
    <p:pos x="6400" y="45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FF51E-52D0-4E8C-9E02-E20D0D0CB0E7}" type="doc">
      <dgm:prSet loTypeId="urn:microsoft.com/office/officeart/2005/8/layout/hProcess10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EB9E67B-F513-4884-91E6-5A65D16A86F4}">
      <dgm:prSet phldrT="[Text]"/>
      <dgm:spPr/>
      <dgm:t>
        <a:bodyPr/>
        <a:lstStyle/>
        <a:p>
          <a:r>
            <a:rPr lang="en-US" dirty="0"/>
            <a:t>Design the Model</a:t>
          </a:r>
        </a:p>
      </dgm:t>
    </dgm:pt>
    <dgm:pt modelId="{AD156815-1028-448A-8450-4270D81D7AF4}" type="parTrans" cxnId="{ECA5A8CA-D16E-4AF7-A138-B881042FBE97}">
      <dgm:prSet/>
      <dgm:spPr/>
      <dgm:t>
        <a:bodyPr/>
        <a:lstStyle/>
        <a:p>
          <a:endParaRPr lang="en-US"/>
        </a:p>
      </dgm:t>
    </dgm:pt>
    <dgm:pt modelId="{CF5977DF-DA03-4D16-BD88-4887F1BAA763}" type="sibTrans" cxnId="{ECA5A8CA-D16E-4AF7-A138-B881042FBE9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45EF56F-4F43-4AD0-95D4-800D7435A97D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5AF4B5F0-BDEC-4B4E-B625-60325744F1F5}" type="parTrans" cxnId="{82D4B55D-1A50-4447-BD03-C40971B29C56}">
      <dgm:prSet/>
      <dgm:spPr/>
      <dgm:t>
        <a:bodyPr/>
        <a:lstStyle/>
        <a:p>
          <a:endParaRPr lang="en-US"/>
        </a:p>
      </dgm:t>
    </dgm:pt>
    <dgm:pt modelId="{22B60B52-2DF7-4182-A56E-EB42287F3145}" type="sibTrans" cxnId="{82D4B55D-1A50-4447-BD03-C40971B29C56}">
      <dgm:prSet/>
      <dgm:spPr/>
      <dgm:t>
        <a:bodyPr/>
        <a:lstStyle/>
        <a:p>
          <a:endParaRPr lang="en-US"/>
        </a:p>
      </dgm:t>
    </dgm:pt>
    <dgm:pt modelId="{07EA73E5-C85F-4A7A-9B7D-9A354D80FCA0}">
      <dgm:prSet phldrT="[Text]"/>
      <dgm:spPr/>
      <dgm:t>
        <a:bodyPr/>
        <a:lstStyle/>
        <a:p>
          <a:r>
            <a:rPr lang="en-US" dirty="0"/>
            <a:t>Train the Model</a:t>
          </a:r>
        </a:p>
      </dgm:t>
    </dgm:pt>
    <dgm:pt modelId="{66EBB959-4ECE-4996-AD74-97021F2A3517}" type="parTrans" cxnId="{BE2FCBA8-0F0F-482A-BE27-71443904F307}">
      <dgm:prSet/>
      <dgm:spPr/>
      <dgm:t>
        <a:bodyPr/>
        <a:lstStyle/>
        <a:p>
          <a:endParaRPr lang="en-US"/>
        </a:p>
      </dgm:t>
    </dgm:pt>
    <dgm:pt modelId="{9240CF56-6A9E-41FA-99A5-26DD26090354}" type="sibTrans" cxnId="{BE2FCBA8-0F0F-482A-BE27-71443904F30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929CA43-D9B6-47DE-9651-748738493835}">
      <dgm:prSet phldrT="[Text]"/>
      <dgm:spPr/>
      <dgm:t>
        <a:bodyPr/>
        <a:lstStyle/>
        <a:p>
          <a:r>
            <a:rPr lang="en-US" dirty="0"/>
            <a:t>Test the Model</a:t>
          </a:r>
        </a:p>
      </dgm:t>
    </dgm:pt>
    <dgm:pt modelId="{6AF1390D-AAE0-4D6E-A944-4843FB7C5C2B}" type="parTrans" cxnId="{DC68E31E-C167-4DBC-B0AF-CD003B53F6CF}">
      <dgm:prSet/>
      <dgm:spPr/>
      <dgm:t>
        <a:bodyPr/>
        <a:lstStyle/>
        <a:p>
          <a:endParaRPr lang="en-US"/>
        </a:p>
      </dgm:t>
    </dgm:pt>
    <dgm:pt modelId="{4A42BD9C-F3C4-4291-A650-EDE0094A673E}" type="sibTrans" cxnId="{DC68E31E-C167-4DBC-B0AF-CD003B53F6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8658804-A73B-48ED-B05A-9EC84E0D12E0}">
      <dgm:prSet phldrT="[Text]"/>
      <dgm:spPr/>
      <dgm:t>
        <a:bodyPr/>
        <a:lstStyle/>
        <a:p>
          <a:r>
            <a:rPr lang="en-US" dirty="0"/>
            <a:t>60,000 images</a:t>
          </a:r>
        </a:p>
      </dgm:t>
    </dgm:pt>
    <dgm:pt modelId="{F76A37AD-B0A0-43B2-B266-CE391DB8FC9E}" type="sibTrans" cxnId="{E0A00A3D-77D6-4DD4-9451-E9551816389D}">
      <dgm:prSet/>
      <dgm:spPr/>
      <dgm:t>
        <a:bodyPr/>
        <a:lstStyle/>
        <a:p>
          <a:endParaRPr lang="en-US"/>
        </a:p>
      </dgm:t>
    </dgm:pt>
    <dgm:pt modelId="{01BB6187-CDE3-4B84-A9B5-BBF67002821C}" type="parTrans" cxnId="{E0A00A3D-77D6-4DD4-9451-E9551816389D}">
      <dgm:prSet/>
      <dgm:spPr/>
      <dgm:t>
        <a:bodyPr/>
        <a:lstStyle/>
        <a:p>
          <a:endParaRPr lang="en-US"/>
        </a:p>
      </dgm:t>
    </dgm:pt>
    <dgm:pt modelId="{374463CD-C147-469F-B88C-D4C4A86BAA19}">
      <dgm:prSet phldrT="[Text]"/>
      <dgm:spPr/>
      <dgm:t>
        <a:bodyPr/>
        <a:lstStyle/>
        <a:p>
          <a:r>
            <a:rPr lang="en-US" dirty="0"/>
            <a:t>Load New Images</a:t>
          </a:r>
        </a:p>
      </dgm:t>
    </dgm:pt>
    <dgm:pt modelId="{58859F1F-4005-4589-92F0-1978944725F4}" type="sibTrans" cxnId="{CE465B6F-CE94-4FAA-B0D5-8E068864AD1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B1B5C38-2252-4B94-89EC-5CA61290B367}" type="parTrans" cxnId="{CE465B6F-CE94-4FAA-B0D5-8E068864AD17}">
      <dgm:prSet/>
      <dgm:spPr/>
      <dgm:t>
        <a:bodyPr/>
        <a:lstStyle/>
        <a:p>
          <a:endParaRPr lang="en-US"/>
        </a:p>
      </dgm:t>
    </dgm:pt>
    <dgm:pt modelId="{6FEBC136-779F-485F-B395-F528DFEC2BA7}">
      <dgm:prSet phldrT="[Text]"/>
      <dgm:spPr/>
      <dgm:t>
        <a:bodyPr/>
        <a:lstStyle/>
        <a:p>
          <a:r>
            <a:rPr lang="en-US" dirty="0"/>
            <a:t>10,000 images</a:t>
          </a:r>
        </a:p>
      </dgm:t>
    </dgm:pt>
    <dgm:pt modelId="{0AF0E676-53FB-426A-BE3B-8B57CBC548BA}" type="sibTrans" cxnId="{54EDB3E1-A07D-49CE-9E3C-24CFCF087B0C}">
      <dgm:prSet/>
      <dgm:spPr/>
      <dgm:t>
        <a:bodyPr/>
        <a:lstStyle/>
        <a:p>
          <a:endParaRPr lang="en-US"/>
        </a:p>
      </dgm:t>
    </dgm:pt>
    <dgm:pt modelId="{59E389AB-CFBA-4DB3-A31F-B32506D31F92}" type="parTrans" cxnId="{54EDB3E1-A07D-49CE-9E3C-24CFCF087B0C}">
      <dgm:prSet/>
      <dgm:spPr/>
      <dgm:t>
        <a:bodyPr/>
        <a:lstStyle/>
        <a:p>
          <a:endParaRPr lang="en-US"/>
        </a:p>
      </dgm:t>
    </dgm:pt>
    <dgm:pt modelId="{65A73CB2-4EDB-41A6-B847-5D58FB828E9B}">
      <dgm:prSet phldrT="[Text]"/>
      <dgm:spPr/>
      <dgm:t>
        <a:bodyPr/>
        <a:lstStyle/>
        <a:p>
          <a:r>
            <a:rPr lang="en-US" dirty="0"/>
            <a:t>4 Layers</a:t>
          </a:r>
        </a:p>
      </dgm:t>
    </dgm:pt>
    <dgm:pt modelId="{DF8C13AD-C948-403A-8B92-FEBC64F9AD36}" type="parTrans" cxnId="{6C79942B-D924-4B86-AF82-F65BB778BD46}">
      <dgm:prSet/>
      <dgm:spPr/>
      <dgm:t>
        <a:bodyPr/>
        <a:lstStyle/>
        <a:p>
          <a:endParaRPr lang="en-US"/>
        </a:p>
      </dgm:t>
    </dgm:pt>
    <dgm:pt modelId="{3BB64840-63E5-46FF-A182-79C7ECA7CC2E}" type="sibTrans" cxnId="{6C79942B-D924-4B86-AF82-F65BB778BD46}">
      <dgm:prSet/>
      <dgm:spPr/>
      <dgm:t>
        <a:bodyPr/>
        <a:lstStyle/>
        <a:p>
          <a:endParaRPr lang="en-US"/>
        </a:p>
      </dgm:t>
    </dgm:pt>
    <dgm:pt modelId="{B51FC657-894A-45D8-95C8-343C079F8383}">
      <dgm:prSet phldrT="[Text]"/>
      <dgm:spPr/>
      <dgm:t>
        <a:bodyPr/>
        <a:lstStyle/>
        <a:p>
          <a:r>
            <a:rPr lang="en-US" dirty="0"/>
            <a:t>Verify Accuracy</a:t>
          </a:r>
        </a:p>
      </dgm:t>
    </dgm:pt>
    <dgm:pt modelId="{14E2FE71-06E1-4F1D-9B14-4C8DDADA091E}" type="parTrans" cxnId="{B372347A-C72A-44DD-B629-DEAF1DE915F9}">
      <dgm:prSet/>
      <dgm:spPr/>
      <dgm:t>
        <a:bodyPr/>
        <a:lstStyle/>
        <a:p>
          <a:endParaRPr lang="en-US"/>
        </a:p>
      </dgm:t>
    </dgm:pt>
    <dgm:pt modelId="{1C52819E-D22C-41AA-8B5E-7D5B11AADF93}" type="sibTrans" cxnId="{B372347A-C72A-44DD-B629-DEAF1DE915F9}">
      <dgm:prSet/>
      <dgm:spPr/>
      <dgm:t>
        <a:bodyPr/>
        <a:lstStyle/>
        <a:p>
          <a:endParaRPr lang="en-US"/>
        </a:p>
      </dgm:t>
    </dgm:pt>
    <dgm:pt modelId="{4B0B1C4E-2490-4DA6-9EDF-1E7496071B97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0A0F63DB-9D0D-4A46-A4FB-A08087DAF396}" type="parTrans" cxnId="{B1B129CA-4ECE-47ED-93D4-9D88BDA1F69C}">
      <dgm:prSet/>
      <dgm:spPr/>
      <dgm:t>
        <a:bodyPr/>
        <a:lstStyle/>
        <a:p>
          <a:endParaRPr lang="en-US"/>
        </a:p>
      </dgm:t>
    </dgm:pt>
    <dgm:pt modelId="{2D4DB73E-37CB-458C-970D-60C3F9B3C436}" type="sibTrans" cxnId="{B1B129CA-4ECE-47ED-93D4-9D88BDA1F69C}">
      <dgm:prSet/>
      <dgm:spPr/>
      <dgm:t>
        <a:bodyPr/>
        <a:lstStyle/>
        <a:p>
          <a:endParaRPr lang="en-US"/>
        </a:p>
      </dgm:t>
    </dgm:pt>
    <dgm:pt modelId="{A658832A-9D5E-423D-B578-69BADB301D30}" type="pres">
      <dgm:prSet presAssocID="{50FFF51E-52D0-4E8C-9E02-E20D0D0CB0E7}" presName="Name0" presStyleCnt="0">
        <dgm:presLayoutVars>
          <dgm:dir/>
          <dgm:resizeHandles val="exact"/>
        </dgm:presLayoutVars>
      </dgm:prSet>
      <dgm:spPr/>
    </dgm:pt>
    <dgm:pt modelId="{14D7A988-BA62-4B24-A301-DDB44D0C6ACE}" type="pres">
      <dgm:prSet presAssocID="{7EB9E67B-F513-4884-91E6-5A65D16A86F4}" presName="composite" presStyleCnt="0"/>
      <dgm:spPr/>
    </dgm:pt>
    <dgm:pt modelId="{82320081-037C-40BA-91CB-D91FAC6BF799}" type="pres">
      <dgm:prSet presAssocID="{7EB9E67B-F513-4884-91E6-5A65D16A86F4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D64B9D03-B38B-41FA-9821-677735C24BE0}" type="pres">
      <dgm:prSet presAssocID="{7EB9E67B-F513-4884-91E6-5A65D16A86F4}" presName="txNode" presStyleLbl="node1" presStyleIdx="0" presStyleCnt="5">
        <dgm:presLayoutVars>
          <dgm:bulletEnabled val="1"/>
        </dgm:presLayoutVars>
      </dgm:prSet>
      <dgm:spPr/>
    </dgm:pt>
    <dgm:pt modelId="{5A2103E0-A860-4D8E-99C5-6CA029562009}" type="pres">
      <dgm:prSet presAssocID="{CF5977DF-DA03-4D16-BD88-4887F1BAA763}" presName="sibTrans" presStyleLbl="sibTrans2D1" presStyleIdx="0" presStyleCnt="4"/>
      <dgm:spPr/>
    </dgm:pt>
    <dgm:pt modelId="{1D91A3F7-06E6-4EE4-BF3D-EE6ECB1037FD}" type="pres">
      <dgm:prSet presAssocID="{CF5977DF-DA03-4D16-BD88-4887F1BAA763}" presName="connTx" presStyleLbl="sibTrans2D1" presStyleIdx="0" presStyleCnt="4"/>
      <dgm:spPr/>
    </dgm:pt>
    <dgm:pt modelId="{EF9BB24A-2819-4785-888A-39408B9C2B2E}" type="pres">
      <dgm:prSet presAssocID="{07EA73E5-C85F-4A7A-9B7D-9A354D80FCA0}" presName="composite" presStyleCnt="0"/>
      <dgm:spPr/>
    </dgm:pt>
    <dgm:pt modelId="{BE7C9FD4-DF88-4345-BE0D-9A702CE59D71}" type="pres">
      <dgm:prSet presAssocID="{07EA73E5-C85F-4A7A-9B7D-9A354D80FCA0}" presName="imagSh" presStyleLbl="b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888AEACC-4932-411E-B59E-6E06F6FEA042}" type="pres">
      <dgm:prSet presAssocID="{07EA73E5-C85F-4A7A-9B7D-9A354D80FCA0}" presName="txNode" presStyleLbl="node1" presStyleIdx="1" presStyleCnt="5">
        <dgm:presLayoutVars>
          <dgm:bulletEnabled val="1"/>
        </dgm:presLayoutVars>
      </dgm:prSet>
      <dgm:spPr/>
    </dgm:pt>
    <dgm:pt modelId="{5E8AC40F-8917-4273-B6AA-EFA7680F1743}" type="pres">
      <dgm:prSet presAssocID="{9240CF56-6A9E-41FA-99A5-26DD26090354}" presName="sibTrans" presStyleLbl="sibTrans2D1" presStyleIdx="1" presStyleCnt="4"/>
      <dgm:spPr/>
    </dgm:pt>
    <dgm:pt modelId="{52476C43-98B3-4B9F-81FC-7D5C30CD38A9}" type="pres">
      <dgm:prSet presAssocID="{9240CF56-6A9E-41FA-99A5-26DD26090354}" presName="connTx" presStyleLbl="sibTrans2D1" presStyleIdx="1" presStyleCnt="4"/>
      <dgm:spPr/>
    </dgm:pt>
    <dgm:pt modelId="{90A8D74E-0029-44C2-BA0D-4EEF6A017E59}" type="pres">
      <dgm:prSet presAssocID="{D929CA43-D9B6-47DE-9651-748738493835}" presName="composite" presStyleCnt="0"/>
      <dgm:spPr/>
    </dgm:pt>
    <dgm:pt modelId="{2071804D-4393-451C-89D4-8E8423119763}" type="pres">
      <dgm:prSet presAssocID="{D929CA43-D9B6-47DE-9651-748738493835}" presName="imagSh" presStyleLbl="b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Dummy with solid fill"/>
        </a:ext>
      </dgm:extLst>
    </dgm:pt>
    <dgm:pt modelId="{292656C1-69FB-4FDD-9C51-E2BC230F1B9E}" type="pres">
      <dgm:prSet presAssocID="{D929CA43-D9B6-47DE-9651-748738493835}" presName="txNode" presStyleLbl="node1" presStyleIdx="2" presStyleCnt="5">
        <dgm:presLayoutVars>
          <dgm:bulletEnabled val="1"/>
        </dgm:presLayoutVars>
      </dgm:prSet>
      <dgm:spPr/>
    </dgm:pt>
    <dgm:pt modelId="{82FAF4F7-C912-487F-ACAC-13B74B88B99E}" type="pres">
      <dgm:prSet presAssocID="{4A42BD9C-F3C4-4291-A650-EDE0094A673E}" presName="sibTrans" presStyleLbl="sibTrans2D1" presStyleIdx="2" presStyleCnt="4"/>
      <dgm:spPr/>
    </dgm:pt>
    <dgm:pt modelId="{1898FC1F-52AA-432A-8920-7143022A81B6}" type="pres">
      <dgm:prSet presAssocID="{4A42BD9C-F3C4-4291-A650-EDE0094A673E}" presName="connTx" presStyleLbl="sibTrans2D1" presStyleIdx="2" presStyleCnt="4"/>
      <dgm:spPr/>
    </dgm:pt>
    <dgm:pt modelId="{25C9EACE-9F5F-4C10-82FA-ABCA51711D2E}" type="pres">
      <dgm:prSet presAssocID="{374463CD-C147-469F-B88C-D4C4A86BAA19}" presName="composite" presStyleCnt="0"/>
      <dgm:spPr/>
    </dgm:pt>
    <dgm:pt modelId="{E7D7D9C6-C8D3-4860-8963-EB5F24AD8949}" type="pres">
      <dgm:prSet presAssocID="{374463CD-C147-469F-B88C-D4C4A86BAA19}" presName="imagSh" presStyleLbl="b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eelbarrow with solid fill"/>
        </a:ext>
      </dgm:extLst>
    </dgm:pt>
    <dgm:pt modelId="{EE7A8B4F-A69D-4609-BCC9-894FB49B1070}" type="pres">
      <dgm:prSet presAssocID="{374463CD-C147-469F-B88C-D4C4A86BAA19}" presName="txNode" presStyleLbl="node1" presStyleIdx="3" presStyleCnt="5">
        <dgm:presLayoutVars>
          <dgm:bulletEnabled val="1"/>
        </dgm:presLayoutVars>
      </dgm:prSet>
      <dgm:spPr/>
    </dgm:pt>
    <dgm:pt modelId="{0A077C1E-F4A9-41D4-9686-90E647435FD0}" type="pres">
      <dgm:prSet presAssocID="{58859F1F-4005-4589-92F0-1978944725F4}" presName="sibTrans" presStyleLbl="sibTrans2D1" presStyleIdx="3" presStyleCnt="4"/>
      <dgm:spPr/>
    </dgm:pt>
    <dgm:pt modelId="{6438EFC8-781A-4F11-A498-19BFCA08173A}" type="pres">
      <dgm:prSet presAssocID="{58859F1F-4005-4589-92F0-1978944725F4}" presName="connTx" presStyleLbl="sibTrans2D1" presStyleIdx="3" presStyleCnt="4"/>
      <dgm:spPr/>
    </dgm:pt>
    <dgm:pt modelId="{8354BFA9-1B9C-41EE-A529-058AD90B35DF}" type="pres">
      <dgm:prSet presAssocID="{B51FC657-894A-45D8-95C8-343C079F8383}" presName="composite" presStyleCnt="0"/>
      <dgm:spPr/>
    </dgm:pt>
    <dgm:pt modelId="{75EF94CF-BB52-4636-BF40-E5EB51BCA2E5}" type="pres">
      <dgm:prSet presAssocID="{B51FC657-894A-45D8-95C8-343C079F8383}" presName="imagSh" presStyleLbl="b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057CB002-7CE3-49BD-9451-92FEA47D9059}" type="pres">
      <dgm:prSet presAssocID="{B51FC657-894A-45D8-95C8-343C079F8383}" presName="txNode" presStyleLbl="node1" presStyleIdx="4" presStyleCnt="5">
        <dgm:presLayoutVars>
          <dgm:bulletEnabled val="1"/>
        </dgm:presLayoutVars>
      </dgm:prSet>
      <dgm:spPr/>
    </dgm:pt>
  </dgm:ptLst>
  <dgm:cxnLst>
    <dgm:cxn modelId="{C973FA17-EC8D-425B-989F-E831740D5188}" type="presOf" srcId="{D929CA43-D9B6-47DE-9651-748738493835}" destId="{292656C1-69FB-4FDD-9C51-E2BC230F1B9E}" srcOrd="0" destOrd="0" presId="urn:microsoft.com/office/officeart/2005/8/layout/hProcess10"/>
    <dgm:cxn modelId="{0A426A1C-FF75-4411-BA7B-D2CC9454453E}" type="presOf" srcId="{9240CF56-6A9E-41FA-99A5-26DD26090354}" destId="{5E8AC40F-8917-4273-B6AA-EFA7680F1743}" srcOrd="0" destOrd="0" presId="urn:microsoft.com/office/officeart/2005/8/layout/hProcess10"/>
    <dgm:cxn modelId="{DC68E31E-C167-4DBC-B0AF-CD003B53F6CF}" srcId="{50FFF51E-52D0-4E8C-9E02-E20D0D0CB0E7}" destId="{D929CA43-D9B6-47DE-9651-748738493835}" srcOrd="2" destOrd="0" parTransId="{6AF1390D-AAE0-4D6E-A944-4843FB7C5C2B}" sibTransId="{4A42BD9C-F3C4-4291-A650-EDE0094A673E}"/>
    <dgm:cxn modelId="{6C79942B-D924-4B86-AF82-F65BB778BD46}" srcId="{7EB9E67B-F513-4884-91E6-5A65D16A86F4}" destId="{65A73CB2-4EDB-41A6-B847-5D58FB828E9B}" srcOrd="1" destOrd="0" parTransId="{DF8C13AD-C948-403A-8B92-FEBC64F9AD36}" sibTransId="{3BB64840-63E5-46FF-A182-79C7ECA7CC2E}"/>
    <dgm:cxn modelId="{A4D25231-F1EC-4A22-9E93-340892B68A4E}" type="presOf" srcId="{7EB9E67B-F513-4884-91E6-5A65D16A86F4}" destId="{D64B9D03-B38B-41FA-9821-677735C24BE0}" srcOrd="0" destOrd="0" presId="urn:microsoft.com/office/officeart/2005/8/layout/hProcess10"/>
    <dgm:cxn modelId="{ADF2F535-B451-486E-B94B-56DC9993AA42}" type="presOf" srcId="{B51FC657-894A-45D8-95C8-343C079F8383}" destId="{057CB002-7CE3-49BD-9451-92FEA47D9059}" srcOrd="0" destOrd="0" presId="urn:microsoft.com/office/officeart/2005/8/layout/hProcess10"/>
    <dgm:cxn modelId="{A0E1A039-E640-4C47-8310-61E2156CCD45}" type="presOf" srcId="{CF5977DF-DA03-4D16-BD88-4887F1BAA763}" destId="{1D91A3F7-06E6-4EE4-BF3D-EE6ECB1037FD}" srcOrd="1" destOrd="0" presId="urn:microsoft.com/office/officeart/2005/8/layout/hProcess10"/>
    <dgm:cxn modelId="{0B46D93A-F186-4E6F-BAE8-8005823CCFE3}" type="presOf" srcId="{6FEBC136-779F-485F-B395-F528DFEC2BA7}" destId="{292656C1-69FB-4FDD-9C51-E2BC230F1B9E}" srcOrd="0" destOrd="1" presId="urn:microsoft.com/office/officeart/2005/8/layout/hProcess10"/>
    <dgm:cxn modelId="{E0A00A3D-77D6-4DD4-9451-E9551816389D}" srcId="{07EA73E5-C85F-4A7A-9B7D-9A354D80FCA0}" destId="{D8658804-A73B-48ED-B05A-9EC84E0D12E0}" srcOrd="0" destOrd="0" parTransId="{01BB6187-CDE3-4B84-A9B5-BBF67002821C}" sibTransId="{F76A37AD-B0A0-43B2-B266-CE391DB8FC9E}"/>
    <dgm:cxn modelId="{82D4B55D-1A50-4447-BD03-C40971B29C56}" srcId="{7EB9E67B-F513-4884-91E6-5A65D16A86F4}" destId="{645EF56F-4F43-4AD0-95D4-800D7435A97D}" srcOrd="0" destOrd="0" parTransId="{5AF4B5F0-BDEC-4B4E-B625-60325744F1F5}" sibTransId="{22B60B52-2DF7-4182-A56E-EB42287F3145}"/>
    <dgm:cxn modelId="{CD0BF061-A02B-4ED3-AED2-C3CB0A448644}" type="presOf" srcId="{58859F1F-4005-4589-92F0-1978944725F4}" destId="{0A077C1E-F4A9-41D4-9686-90E647435FD0}" srcOrd="0" destOrd="0" presId="urn:microsoft.com/office/officeart/2005/8/layout/hProcess10"/>
    <dgm:cxn modelId="{9A956945-FE85-4632-8D3C-8DE231FF9A51}" type="presOf" srcId="{645EF56F-4F43-4AD0-95D4-800D7435A97D}" destId="{D64B9D03-B38B-41FA-9821-677735C24BE0}" srcOrd="0" destOrd="1" presId="urn:microsoft.com/office/officeart/2005/8/layout/hProcess10"/>
    <dgm:cxn modelId="{CE465B6F-CE94-4FAA-B0D5-8E068864AD17}" srcId="{50FFF51E-52D0-4E8C-9E02-E20D0D0CB0E7}" destId="{374463CD-C147-469F-B88C-D4C4A86BAA19}" srcOrd="3" destOrd="0" parTransId="{AB1B5C38-2252-4B94-89EC-5CA61290B367}" sibTransId="{58859F1F-4005-4589-92F0-1978944725F4}"/>
    <dgm:cxn modelId="{2841CA74-211A-44AA-BC62-CD85F9BF4C30}" type="presOf" srcId="{374463CD-C147-469F-B88C-D4C4A86BAA19}" destId="{EE7A8B4F-A69D-4609-BCC9-894FB49B1070}" srcOrd="0" destOrd="0" presId="urn:microsoft.com/office/officeart/2005/8/layout/hProcess10"/>
    <dgm:cxn modelId="{42D6E675-63F7-4916-9A5C-557C14F0C15B}" type="presOf" srcId="{50FFF51E-52D0-4E8C-9E02-E20D0D0CB0E7}" destId="{A658832A-9D5E-423D-B578-69BADB301D30}" srcOrd="0" destOrd="0" presId="urn:microsoft.com/office/officeart/2005/8/layout/hProcess10"/>
    <dgm:cxn modelId="{76599058-5CAF-4A09-8D85-8460128AB9A8}" type="presOf" srcId="{D8658804-A73B-48ED-B05A-9EC84E0D12E0}" destId="{888AEACC-4932-411E-B59E-6E06F6FEA042}" srcOrd="0" destOrd="1" presId="urn:microsoft.com/office/officeart/2005/8/layout/hProcess10"/>
    <dgm:cxn modelId="{B372347A-C72A-44DD-B629-DEAF1DE915F9}" srcId="{50FFF51E-52D0-4E8C-9E02-E20D0D0CB0E7}" destId="{B51FC657-894A-45D8-95C8-343C079F8383}" srcOrd="4" destOrd="0" parTransId="{14E2FE71-06E1-4F1D-9B14-4C8DDADA091E}" sibTransId="{1C52819E-D22C-41AA-8B5E-7D5B11AADF93}"/>
    <dgm:cxn modelId="{8D9ACA5A-6080-4604-A9D1-90562093E21C}" type="presOf" srcId="{4A42BD9C-F3C4-4291-A650-EDE0094A673E}" destId="{82FAF4F7-C912-487F-ACAC-13B74B88B99E}" srcOrd="0" destOrd="0" presId="urn:microsoft.com/office/officeart/2005/8/layout/hProcess10"/>
    <dgm:cxn modelId="{57017A7D-828F-4D70-9D7D-A3A74B0A004B}" type="presOf" srcId="{4A42BD9C-F3C4-4291-A650-EDE0094A673E}" destId="{1898FC1F-52AA-432A-8920-7143022A81B6}" srcOrd="1" destOrd="0" presId="urn:microsoft.com/office/officeart/2005/8/layout/hProcess10"/>
    <dgm:cxn modelId="{04AFD384-EFB0-439B-87DC-DED2D838B49C}" type="presOf" srcId="{CF5977DF-DA03-4D16-BD88-4887F1BAA763}" destId="{5A2103E0-A860-4D8E-99C5-6CA029562009}" srcOrd="0" destOrd="0" presId="urn:microsoft.com/office/officeart/2005/8/layout/hProcess10"/>
    <dgm:cxn modelId="{4DABBC97-E7A0-419F-B58E-8E119A5A4AD6}" type="presOf" srcId="{65A73CB2-4EDB-41A6-B847-5D58FB828E9B}" destId="{D64B9D03-B38B-41FA-9821-677735C24BE0}" srcOrd="0" destOrd="2" presId="urn:microsoft.com/office/officeart/2005/8/layout/hProcess10"/>
    <dgm:cxn modelId="{440D89A3-1F77-4F17-BE66-5A23BD5BF337}" type="presOf" srcId="{58859F1F-4005-4589-92F0-1978944725F4}" destId="{6438EFC8-781A-4F11-A498-19BFCA08173A}" srcOrd="1" destOrd="0" presId="urn:microsoft.com/office/officeart/2005/8/layout/hProcess10"/>
    <dgm:cxn modelId="{BE2FCBA8-0F0F-482A-BE27-71443904F307}" srcId="{50FFF51E-52D0-4E8C-9E02-E20D0D0CB0E7}" destId="{07EA73E5-C85F-4A7A-9B7D-9A354D80FCA0}" srcOrd="1" destOrd="0" parTransId="{66EBB959-4ECE-4996-AD74-97021F2A3517}" sibTransId="{9240CF56-6A9E-41FA-99A5-26DD26090354}"/>
    <dgm:cxn modelId="{B2B0AEB7-1DF6-4F4B-B9A2-9DAC87F7437B}" type="presOf" srcId="{07EA73E5-C85F-4A7A-9B7D-9A354D80FCA0}" destId="{888AEACC-4932-411E-B59E-6E06F6FEA042}" srcOrd="0" destOrd="0" presId="urn:microsoft.com/office/officeart/2005/8/layout/hProcess10"/>
    <dgm:cxn modelId="{1D046DC3-EE36-47BC-BAE8-AAE14E919B55}" type="presOf" srcId="{4B0B1C4E-2490-4DA6-9EDF-1E7496071B97}" destId="{D64B9D03-B38B-41FA-9821-677735C24BE0}" srcOrd="0" destOrd="3" presId="urn:microsoft.com/office/officeart/2005/8/layout/hProcess10"/>
    <dgm:cxn modelId="{B1B129CA-4ECE-47ED-93D4-9D88BDA1F69C}" srcId="{7EB9E67B-F513-4884-91E6-5A65D16A86F4}" destId="{4B0B1C4E-2490-4DA6-9EDF-1E7496071B97}" srcOrd="2" destOrd="0" parTransId="{0A0F63DB-9D0D-4A46-A4FB-A08087DAF396}" sibTransId="{2D4DB73E-37CB-458C-970D-60C3F9B3C436}"/>
    <dgm:cxn modelId="{ECA5A8CA-D16E-4AF7-A138-B881042FBE97}" srcId="{50FFF51E-52D0-4E8C-9E02-E20D0D0CB0E7}" destId="{7EB9E67B-F513-4884-91E6-5A65D16A86F4}" srcOrd="0" destOrd="0" parTransId="{AD156815-1028-448A-8450-4270D81D7AF4}" sibTransId="{CF5977DF-DA03-4D16-BD88-4887F1BAA763}"/>
    <dgm:cxn modelId="{54EDB3E1-A07D-49CE-9E3C-24CFCF087B0C}" srcId="{D929CA43-D9B6-47DE-9651-748738493835}" destId="{6FEBC136-779F-485F-B395-F528DFEC2BA7}" srcOrd="0" destOrd="0" parTransId="{59E389AB-CFBA-4DB3-A31F-B32506D31F92}" sibTransId="{0AF0E676-53FB-426A-BE3B-8B57CBC548BA}"/>
    <dgm:cxn modelId="{9C9EFAFE-36B5-4EB3-9A98-8326A7A06E3D}" type="presOf" srcId="{9240CF56-6A9E-41FA-99A5-26DD26090354}" destId="{52476C43-98B3-4B9F-81FC-7D5C30CD38A9}" srcOrd="1" destOrd="0" presId="urn:microsoft.com/office/officeart/2005/8/layout/hProcess10"/>
    <dgm:cxn modelId="{7F6A1F0B-92C7-44FF-9DA9-2D68407F55D3}" type="presParOf" srcId="{A658832A-9D5E-423D-B578-69BADB301D30}" destId="{14D7A988-BA62-4B24-A301-DDB44D0C6ACE}" srcOrd="0" destOrd="0" presId="urn:microsoft.com/office/officeart/2005/8/layout/hProcess10"/>
    <dgm:cxn modelId="{1426BFC5-6925-49C2-9920-75DC9B897B22}" type="presParOf" srcId="{14D7A988-BA62-4B24-A301-DDB44D0C6ACE}" destId="{82320081-037C-40BA-91CB-D91FAC6BF799}" srcOrd="0" destOrd="0" presId="urn:microsoft.com/office/officeart/2005/8/layout/hProcess10"/>
    <dgm:cxn modelId="{3464B881-CC43-43DD-8671-CFB0203721AB}" type="presParOf" srcId="{14D7A988-BA62-4B24-A301-DDB44D0C6ACE}" destId="{D64B9D03-B38B-41FA-9821-677735C24BE0}" srcOrd="1" destOrd="0" presId="urn:microsoft.com/office/officeart/2005/8/layout/hProcess10"/>
    <dgm:cxn modelId="{C1EA3D52-5411-42AC-88D0-1B851E9BBD45}" type="presParOf" srcId="{A658832A-9D5E-423D-B578-69BADB301D30}" destId="{5A2103E0-A860-4D8E-99C5-6CA029562009}" srcOrd="1" destOrd="0" presId="urn:microsoft.com/office/officeart/2005/8/layout/hProcess10"/>
    <dgm:cxn modelId="{812468B5-A50C-492E-BBB8-F1AD02F3054A}" type="presParOf" srcId="{5A2103E0-A860-4D8E-99C5-6CA029562009}" destId="{1D91A3F7-06E6-4EE4-BF3D-EE6ECB1037FD}" srcOrd="0" destOrd="0" presId="urn:microsoft.com/office/officeart/2005/8/layout/hProcess10"/>
    <dgm:cxn modelId="{0536783F-4A12-416D-A6B2-91B26CFF372D}" type="presParOf" srcId="{A658832A-9D5E-423D-B578-69BADB301D30}" destId="{EF9BB24A-2819-4785-888A-39408B9C2B2E}" srcOrd="2" destOrd="0" presId="urn:microsoft.com/office/officeart/2005/8/layout/hProcess10"/>
    <dgm:cxn modelId="{C226AAF6-AE65-4123-B27B-605416E6462A}" type="presParOf" srcId="{EF9BB24A-2819-4785-888A-39408B9C2B2E}" destId="{BE7C9FD4-DF88-4345-BE0D-9A702CE59D71}" srcOrd="0" destOrd="0" presId="urn:microsoft.com/office/officeart/2005/8/layout/hProcess10"/>
    <dgm:cxn modelId="{E6D1C16F-F3D4-48BE-8D89-4F0316E5E9E5}" type="presParOf" srcId="{EF9BB24A-2819-4785-888A-39408B9C2B2E}" destId="{888AEACC-4932-411E-B59E-6E06F6FEA042}" srcOrd="1" destOrd="0" presId="urn:microsoft.com/office/officeart/2005/8/layout/hProcess10"/>
    <dgm:cxn modelId="{BEE90977-7B5C-4CCC-AA77-F4C847570ED8}" type="presParOf" srcId="{A658832A-9D5E-423D-B578-69BADB301D30}" destId="{5E8AC40F-8917-4273-B6AA-EFA7680F1743}" srcOrd="3" destOrd="0" presId="urn:microsoft.com/office/officeart/2005/8/layout/hProcess10"/>
    <dgm:cxn modelId="{CC96B339-8A76-4E03-BB4C-0226D4C3969C}" type="presParOf" srcId="{5E8AC40F-8917-4273-B6AA-EFA7680F1743}" destId="{52476C43-98B3-4B9F-81FC-7D5C30CD38A9}" srcOrd="0" destOrd="0" presId="urn:microsoft.com/office/officeart/2005/8/layout/hProcess10"/>
    <dgm:cxn modelId="{736F2872-B679-4D48-933A-48A9989A044C}" type="presParOf" srcId="{A658832A-9D5E-423D-B578-69BADB301D30}" destId="{90A8D74E-0029-44C2-BA0D-4EEF6A017E59}" srcOrd="4" destOrd="0" presId="urn:microsoft.com/office/officeart/2005/8/layout/hProcess10"/>
    <dgm:cxn modelId="{05AB79F9-AEB7-4C12-A91D-DB353CED4BD8}" type="presParOf" srcId="{90A8D74E-0029-44C2-BA0D-4EEF6A017E59}" destId="{2071804D-4393-451C-89D4-8E8423119763}" srcOrd="0" destOrd="0" presId="urn:microsoft.com/office/officeart/2005/8/layout/hProcess10"/>
    <dgm:cxn modelId="{8F7AE7A7-B60F-41E7-A009-773AF2B30B59}" type="presParOf" srcId="{90A8D74E-0029-44C2-BA0D-4EEF6A017E59}" destId="{292656C1-69FB-4FDD-9C51-E2BC230F1B9E}" srcOrd="1" destOrd="0" presId="urn:microsoft.com/office/officeart/2005/8/layout/hProcess10"/>
    <dgm:cxn modelId="{2D62993A-EE46-4633-BB3C-19ACBD827FF2}" type="presParOf" srcId="{A658832A-9D5E-423D-B578-69BADB301D30}" destId="{82FAF4F7-C912-487F-ACAC-13B74B88B99E}" srcOrd="5" destOrd="0" presId="urn:microsoft.com/office/officeart/2005/8/layout/hProcess10"/>
    <dgm:cxn modelId="{F4954A50-C2AA-4182-86F7-D25EA91C4D6A}" type="presParOf" srcId="{82FAF4F7-C912-487F-ACAC-13B74B88B99E}" destId="{1898FC1F-52AA-432A-8920-7143022A81B6}" srcOrd="0" destOrd="0" presId="urn:microsoft.com/office/officeart/2005/8/layout/hProcess10"/>
    <dgm:cxn modelId="{071AA3D6-CA53-46DE-AAFD-94DB8D21786D}" type="presParOf" srcId="{A658832A-9D5E-423D-B578-69BADB301D30}" destId="{25C9EACE-9F5F-4C10-82FA-ABCA51711D2E}" srcOrd="6" destOrd="0" presId="urn:microsoft.com/office/officeart/2005/8/layout/hProcess10"/>
    <dgm:cxn modelId="{DE665F64-F715-4B55-81D5-68912A99661F}" type="presParOf" srcId="{25C9EACE-9F5F-4C10-82FA-ABCA51711D2E}" destId="{E7D7D9C6-C8D3-4860-8963-EB5F24AD8949}" srcOrd="0" destOrd="0" presId="urn:microsoft.com/office/officeart/2005/8/layout/hProcess10"/>
    <dgm:cxn modelId="{34A334A3-FCF2-40B6-9621-8B8304D05F12}" type="presParOf" srcId="{25C9EACE-9F5F-4C10-82FA-ABCA51711D2E}" destId="{EE7A8B4F-A69D-4609-BCC9-894FB49B1070}" srcOrd="1" destOrd="0" presId="urn:microsoft.com/office/officeart/2005/8/layout/hProcess10"/>
    <dgm:cxn modelId="{6722DEA6-BCA4-43A0-AD9D-70A3C10DA91B}" type="presParOf" srcId="{A658832A-9D5E-423D-B578-69BADB301D30}" destId="{0A077C1E-F4A9-41D4-9686-90E647435FD0}" srcOrd="7" destOrd="0" presId="urn:microsoft.com/office/officeart/2005/8/layout/hProcess10"/>
    <dgm:cxn modelId="{0550E970-72C8-4C69-8BF5-C21653AF5FD5}" type="presParOf" srcId="{0A077C1E-F4A9-41D4-9686-90E647435FD0}" destId="{6438EFC8-781A-4F11-A498-19BFCA08173A}" srcOrd="0" destOrd="0" presId="urn:microsoft.com/office/officeart/2005/8/layout/hProcess10"/>
    <dgm:cxn modelId="{FBA5AB81-3F00-4A3D-BE3B-47E5FA441789}" type="presParOf" srcId="{A658832A-9D5E-423D-B578-69BADB301D30}" destId="{8354BFA9-1B9C-41EE-A529-058AD90B35DF}" srcOrd="8" destOrd="0" presId="urn:microsoft.com/office/officeart/2005/8/layout/hProcess10"/>
    <dgm:cxn modelId="{6E32EDF3-B5FF-4BFB-8EAD-66BEB4930986}" type="presParOf" srcId="{8354BFA9-1B9C-41EE-A529-058AD90B35DF}" destId="{75EF94CF-BB52-4636-BF40-E5EB51BCA2E5}" srcOrd="0" destOrd="0" presId="urn:microsoft.com/office/officeart/2005/8/layout/hProcess10"/>
    <dgm:cxn modelId="{64EEE711-B353-490B-B5DB-00AA316094D8}" type="presParOf" srcId="{8354BFA9-1B9C-41EE-A529-058AD90B35DF}" destId="{057CB002-7CE3-49BD-9451-92FEA47D905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FF51E-52D0-4E8C-9E02-E20D0D0CB0E7}" type="doc">
      <dgm:prSet loTypeId="urn:microsoft.com/office/officeart/2005/8/layout/hProcess10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EB9E67B-F513-4884-91E6-5A65D16A86F4}">
      <dgm:prSet phldrT="[Text]"/>
      <dgm:spPr/>
      <dgm:t>
        <a:bodyPr/>
        <a:lstStyle/>
        <a:p>
          <a:r>
            <a:rPr lang="en-US"/>
            <a:t>Write and Scan</a:t>
          </a:r>
        </a:p>
      </dgm:t>
    </dgm:pt>
    <dgm:pt modelId="{AD156815-1028-448A-8450-4270D81D7AF4}" type="parTrans" cxnId="{ECA5A8CA-D16E-4AF7-A138-B881042FBE97}">
      <dgm:prSet/>
      <dgm:spPr/>
      <dgm:t>
        <a:bodyPr/>
        <a:lstStyle/>
        <a:p>
          <a:endParaRPr lang="en-US"/>
        </a:p>
      </dgm:t>
    </dgm:pt>
    <dgm:pt modelId="{CF5977DF-DA03-4D16-BD88-4887F1BAA763}" type="sibTrans" cxnId="{ECA5A8CA-D16E-4AF7-A138-B881042FBE9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7EA73E5-C85F-4A7A-9B7D-9A354D80FCA0}">
      <dgm:prSet phldrT="[Text]"/>
      <dgm:spPr/>
      <dgm:t>
        <a:bodyPr/>
        <a:lstStyle/>
        <a:p>
          <a:r>
            <a:rPr lang="en-US"/>
            <a:t>Process to match correct input format</a:t>
          </a:r>
        </a:p>
      </dgm:t>
    </dgm:pt>
    <dgm:pt modelId="{66EBB959-4ECE-4996-AD74-97021F2A3517}" type="parTrans" cxnId="{BE2FCBA8-0F0F-482A-BE27-71443904F307}">
      <dgm:prSet/>
      <dgm:spPr/>
      <dgm:t>
        <a:bodyPr/>
        <a:lstStyle/>
        <a:p>
          <a:endParaRPr lang="en-US"/>
        </a:p>
      </dgm:t>
    </dgm:pt>
    <dgm:pt modelId="{9240CF56-6A9E-41FA-99A5-26DD26090354}" type="sibTrans" cxnId="{BE2FCBA8-0F0F-482A-BE27-71443904F30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929CA43-D9B6-47DE-9651-748738493835}">
      <dgm:prSet phldrT="[Text]"/>
      <dgm:spPr/>
      <dgm:t>
        <a:bodyPr/>
        <a:lstStyle/>
        <a:p>
          <a:r>
            <a:rPr lang="en-US"/>
            <a:t>Make them available to algorithm</a:t>
          </a:r>
        </a:p>
      </dgm:t>
    </dgm:pt>
    <dgm:pt modelId="{6AF1390D-AAE0-4D6E-A944-4843FB7C5C2B}" type="parTrans" cxnId="{DC68E31E-C167-4DBC-B0AF-CD003B53F6CF}">
      <dgm:prSet/>
      <dgm:spPr/>
      <dgm:t>
        <a:bodyPr/>
        <a:lstStyle/>
        <a:p>
          <a:endParaRPr lang="en-US"/>
        </a:p>
      </dgm:t>
    </dgm:pt>
    <dgm:pt modelId="{4A42BD9C-F3C4-4291-A650-EDE0094A673E}" type="sibTrans" cxnId="{DC68E31E-C167-4DBC-B0AF-CD003B53F6CF}">
      <dgm:prSet/>
      <dgm:spPr/>
      <dgm:t>
        <a:bodyPr/>
        <a:lstStyle/>
        <a:p>
          <a:endParaRPr lang="en-US"/>
        </a:p>
      </dgm:t>
    </dgm:pt>
    <dgm:pt modelId="{A658832A-9D5E-423D-B578-69BADB301D30}" type="pres">
      <dgm:prSet presAssocID="{50FFF51E-52D0-4E8C-9E02-E20D0D0CB0E7}" presName="Name0" presStyleCnt="0">
        <dgm:presLayoutVars>
          <dgm:dir/>
          <dgm:resizeHandles val="exact"/>
        </dgm:presLayoutVars>
      </dgm:prSet>
      <dgm:spPr/>
    </dgm:pt>
    <dgm:pt modelId="{14D7A988-BA62-4B24-A301-DDB44D0C6ACE}" type="pres">
      <dgm:prSet presAssocID="{7EB9E67B-F513-4884-91E6-5A65D16A86F4}" presName="composite" presStyleCnt="0"/>
      <dgm:spPr/>
    </dgm:pt>
    <dgm:pt modelId="{82320081-037C-40BA-91CB-D91FAC6BF799}" type="pres">
      <dgm:prSet presAssocID="{7EB9E67B-F513-4884-91E6-5A65D16A86F4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D64B9D03-B38B-41FA-9821-677735C24BE0}" type="pres">
      <dgm:prSet presAssocID="{7EB9E67B-F513-4884-91E6-5A65D16A86F4}" presName="txNode" presStyleLbl="node1" presStyleIdx="0" presStyleCnt="3">
        <dgm:presLayoutVars>
          <dgm:bulletEnabled val="1"/>
        </dgm:presLayoutVars>
      </dgm:prSet>
      <dgm:spPr/>
    </dgm:pt>
    <dgm:pt modelId="{5A2103E0-A860-4D8E-99C5-6CA029562009}" type="pres">
      <dgm:prSet presAssocID="{CF5977DF-DA03-4D16-BD88-4887F1BAA763}" presName="sibTrans" presStyleLbl="sibTrans2D1" presStyleIdx="0" presStyleCnt="2"/>
      <dgm:spPr/>
    </dgm:pt>
    <dgm:pt modelId="{1D91A3F7-06E6-4EE4-BF3D-EE6ECB1037FD}" type="pres">
      <dgm:prSet presAssocID="{CF5977DF-DA03-4D16-BD88-4887F1BAA763}" presName="connTx" presStyleLbl="sibTrans2D1" presStyleIdx="0" presStyleCnt="2"/>
      <dgm:spPr/>
    </dgm:pt>
    <dgm:pt modelId="{EF9BB24A-2819-4785-888A-39408B9C2B2E}" type="pres">
      <dgm:prSet presAssocID="{07EA73E5-C85F-4A7A-9B7D-9A354D80FCA0}" presName="composite" presStyleCnt="0"/>
      <dgm:spPr/>
    </dgm:pt>
    <dgm:pt modelId="{BE7C9FD4-DF88-4345-BE0D-9A702CE59D71}" type="pres">
      <dgm:prSet presAssocID="{07EA73E5-C85F-4A7A-9B7D-9A354D80FCA0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8AEACC-4932-411E-B59E-6E06F6FEA042}" type="pres">
      <dgm:prSet presAssocID="{07EA73E5-C85F-4A7A-9B7D-9A354D80FCA0}" presName="txNode" presStyleLbl="node1" presStyleIdx="1" presStyleCnt="3" custLinFactNeighborX="757" custLinFactNeighborY="-2315">
        <dgm:presLayoutVars>
          <dgm:bulletEnabled val="1"/>
        </dgm:presLayoutVars>
      </dgm:prSet>
      <dgm:spPr/>
    </dgm:pt>
    <dgm:pt modelId="{5E8AC40F-8917-4273-B6AA-EFA7680F1743}" type="pres">
      <dgm:prSet presAssocID="{9240CF56-6A9E-41FA-99A5-26DD26090354}" presName="sibTrans" presStyleLbl="sibTrans2D1" presStyleIdx="1" presStyleCnt="2"/>
      <dgm:spPr/>
    </dgm:pt>
    <dgm:pt modelId="{52476C43-98B3-4B9F-81FC-7D5C30CD38A9}" type="pres">
      <dgm:prSet presAssocID="{9240CF56-6A9E-41FA-99A5-26DD26090354}" presName="connTx" presStyleLbl="sibTrans2D1" presStyleIdx="1" presStyleCnt="2"/>
      <dgm:spPr/>
    </dgm:pt>
    <dgm:pt modelId="{90A8D74E-0029-44C2-BA0D-4EEF6A017E59}" type="pres">
      <dgm:prSet presAssocID="{D929CA43-D9B6-47DE-9651-748738493835}" presName="composite" presStyleCnt="0"/>
      <dgm:spPr/>
    </dgm:pt>
    <dgm:pt modelId="{2071804D-4393-451C-89D4-8E8423119763}" type="pres">
      <dgm:prSet presAssocID="{D929CA43-D9B6-47DE-9651-748738493835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92656C1-69FB-4FDD-9C51-E2BC230F1B9E}" type="pres">
      <dgm:prSet presAssocID="{D929CA43-D9B6-47DE-9651-748738493835}" presName="txNode" presStyleLbl="node1" presStyleIdx="2" presStyleCnt="3">
        <dgm:presLayoutVars>
          <dgm:bulletEnabled val="1"/>
        </dgm:presLayoutVars>
      </dgm:prSet>
      <dgm:spPr/>
    </dgm:pt>
  </dgm:ptLst>
  <dgm:cxnLst>
    <dgm:cxn modelId="{C973FA17-EC8D-425B-989F-E831740D5188}" type="presOf" srcId="{D929CA43-D9B6-47DE-9651-748738493835}" destId="{292656C1-69FB-4FDD-9C51-E2BC230F1B9E}" srcOrd="0" destOrd="0" presId="urn:microsoft.com/office/officeart/2005/8/layout/hProcess10"/>
    <dgm:cxn modelId="{0A426A1C-FF75-4411-BA7B-D2CC9454453E}" type="presOf" srcId="{9240CF56-6A9E-41FA-99A5-26DD26090354}" destId="{5E8AC40F-8917-4273-B6AA-EFA7680F1743}" srcOrd="0" destOrd="0" presId="urn:microsoft.com/office/officeart/2005/8/layout/hProcess10"/>
    <dgm:cxn modelId="{DC68E31E-C167-4DBC-B0AF-CD003B53F6CF}" srcId="{50FFF51E-52D0-4E8C-9E02-E20D0D0CB0E7}" destId="{D929CA43-D9B6-47DE-9651-748738493835}" srcOrd="2" destOrd="0" parTransId="{6AF1390D-AAE0-4D6E-A944-4843FB7C5C2B}" sibTransId="{4A42BD9C-F3C4-4291-A650-EDE0094A673E}"/>
    <dgm:cxn modelId="{A4D25231-F1EC-4A22-9E93-340892B68A4E}" type="presOf" srcId="{7EB9E67B-F513-4884-91E6-5A65D16A86F4}" destId="{D64B9D03-B38B-41FA-9821-677735C24BE0}" srcOrd="0" destOrd="0" presId="urn:microsoft.com/office/officeart/2005/8/layout/hProcess10"/>
    <dgm:cxn modelId="{A0E1A039-E640-4C47-8310-61E2156CCD45}" type="presOf" srcId="{CF5977DF-DA03-4D16-BD88-4887F1BAA763}" destId="{1D91A3F7-06E6-4EE4-BF3D-EE6ECB1037FD}" srcOrd="1" destOrd="0" presId="urn:microsoft.com/office/officeart/2005/8/layout/hProcess10"/>
    <dgm:cxn modelId="{42D6E675-63F7-4916-9A5C-557C14F0C15B}" type="presOf" srcId="{50FFF51E-52D0-4E8C-9E02-E20D0D0CB0E7}" destId="{A658832A-9D5E-423D-B578-69BADB301D30}" srcOrd="0" destOrd="0" presId="urn:microsoft.com/office/officeart/2005/8/layout/hProcess10"/>
    <dgm:cxn modelId="{04AFD384-EFB0-439B-87DC-DED2D838B49C}" type="presOf" srcId="{CF5977DF-DA03-4D16-BD88-4887F1BAA763}" destId="{5A2103E0-A860-4D8E-99C5-6CA029562009}" srcOrd="0" destOrd="0" presId="urn:microsoft.com/office/officeart/2005/8/layout/hProcess10"/>
    <dgm:cxn modelId="{BE2FCBA8-0F0F-482A-BE27-71443904F307}" srcId="{50FFF51E-52D0-4E8C-9E02-E20D0D0CB0E7}" destId="{07EA73E5-C85F-4A7A-9B7D-9A354D80FCA0}" srcOrd="1" destOrd="0" parTransId="{66EBB959-4ECE-4996-AD74-97021F2A3517}" sibTransId="{9240CF56-6A9E-41FA-99A5-26DD26090354}"/>
    <dgm:cxn modelId="{B2B0AEB7-1DF6-4F4B-B9A2-9DAC87F7437B}" type="presOf" srcId="{07EA73E5-C85F-4A7A-9B7D-9A354D80FCA0}" destId="{888AEACC-4932-411E-B59E-6E06F6FEA042}" srcOrd="0" destOrd="0" presId="urn:microsoft.com/office/officeart/2005/8/layout/hProcess10"/>
    <dgm:cxn modelId="{ECA5A8CA-D16E-4AF7-A138-B881042FBE97}" srcId="{50FFF51E-52D0-4E8C-9E02-E20D0D0CB0E7}" destId="{7EB9E67B-F513-4884-91E6-5A65D16A86F4}" srcOrd="0" destOrd="0" parTransId="{AD156815-1028-448A-8450-4270D81D7AF4}" sibTransId="{CF5977DF-DA03-4D16-BD88-4887F1BAA763}"/>
    <dgm:cxn modelId="{9C9EFAFE-36B5-4EB3-9A98-8326A7A06E3D}" type="presOf" srcId="{9240CF56-6A9E-41FA-99A5-26DD26090354}" destId="{52476C43-98B3-4B9F-81FC-7D5C30CD38A9}" srcOrd="1" destOrd="0" presId="urn:microsoft.com/office/officeart/2005/8/layout/hProcess10"/>
    <dgm:cxn modelId="{7F6A1F0B-92C7-44FF-9DA9-2D68407F55D3}" type="presParOf" srcId="{A658832A-9D5E-423D-B578-69BADB301D30}" destId="{14D7A988-BA62-4B24-A301-DDB44D0C6ACE}" srcOrd="0" destOrd="0" presId="urn:microsoft.com/office/officeart/2005/8/layout/hProcess10"/>
    <dgm:cxn modelId="{1426BFC5-6925-49C2-9920-75DC9B897B22}" type="presParOf" srcId="{14D7A988-BA62-4B24-A301-DDB44D0C6ACE}" destId="{82320081-037C-40BA-91CB-D91FAC6BF799}" srcOrd="0" destOrd="0" presId="urn:microsoft.com/office/officeart/2005/8/layout/hProcess10"/>
    <dgm:cxn modelId="{3464B881-CC43-43DD-8671-CFB0203721AB}" type="presParOf" srcId="{14D7A988-BA62-4B24-A301-DDB44D0C6ACE}" destId="{D64B9D03-B38B-41FA-9821-677735C24BE0}" srcOrd="1" destOrd="0" presId="urn:microsoft.com/office/officeart/2005/8/layout/hProcess10"/>
    <dgm:cxn modelId="{C1EA3D52-5411-42AC-88D0-1B851E9BBD45}" type="presParOf" srcId="{A658832A-9D5E-423D-B578-69BADB301D30}" destId="{5A2103E0-A860-4D8E-99C5-6CA029562009}" srcOrd="1" destOrd="0" presId="urn:microsoft.com/office/officeart/2005/8/layout/hProcess10"/>
    <dgm:cxn modelId="{812468B5-A50C-492E-BBB8-F1AD02F3054A}" type="presParOf" srcId="{5A2103E0-A860-4D8E-99C5-6CA029562009}" destId="{1D91A3F7-06E6-4EE4-BF3D-EE6ECB1037FD}" srcOrd="0" destOrd="0" presId="urn:microsoft.com/office/officeart/2005/8/layout/hProcess10"/>
    <dgm:cxn modelId="{0536783F-4A12-416D-A6B2-91B26CFF372D}" type="presParOf" srcId="{A658832A-9D5E-423D-B578-69BADB301D30}" destId="{EF9BB24A-2819-4785-888A-39408B9C2B2E}" srcOrd="2" destOrd="0" presId="urn:microsoft.com/office/officeart/2005/8/layout/hProcess10"/>
    <dgm:cxn modelId="{C226AAF6-AE65-4123-B27B-605416E6462A}" type="presParOf" srcId="{EF9BB24A-2819-4785-888A-39408B9C2B2E}" destId="{BE7C9FD4-DF88-4345-BE0D-9A702CE59D71}" srcOrd="0" destOrd="0" presId="urn:microsoft.com/office/officeart/2005/8/layout/hProcess10"/>
    <dgm:cxn modelId="{E6D1C16F-F3D4-48BE-8D89-4F0316E5E9E5}" type="presParOf" srcId="{EF9BB24A-2819-4785-888A-39408B9C2B2E}" destId="{888AEACC-4932-411E-B59E-6E06F6FEA042}" srcOrd="1" destOrd="0" presId="urn:microsoft.com/office/officeart/2005/8/layout/hProcess10"/>
    <dgm:cxn modelId="{BEE90977-7B5C-4CCC-AA77-F4C847570ED8}" type="presParOf" srcId="{A658832A-9D5E-423D-B578-69BADB301D30}" destId="{5E8AC40F-8917-4273-B6AA-EFA7680F1743}" srcOrd="3" destOrd="0" presId="urn:microsoft.com/office/officeart/2005/8/layout/hProcess10"/>
    <dgm:cxn modelId="{CC96B339-8A76-4E03-BB4C-0226D4C3969C}" type="presParOf" srcId="{5E8AC40F-8917-4273-B6AA-EFA7680F1743}" destId="{52476C43-98B3-4B9F-81FC-7D5C30CD38A9}" srcOrd="0" destOrd="0" presId="urn:microsoft.com/office/officeart/2005/8/layout/hProcess10"/>
    <dgm:cxn modelId="{736F2872-B679-4D48-933A-48A9989A044C}" type="presParOf" srcId="{A658832A-9D5E-423D-B578-69BADB301D30}" destId="{90A8D74E-0029-44C2-BA0D-4EEF6A017E59}" srcOrd="4" destOrd="0" presId="urn:microsoft.com/office/officeart/2005/8/layout/hProcess10"/>
    <dgm:cxn modelId="{05AB79F9-AEB7-4C12-A91D-DB353CED4BD8}" type="presParOf" srcId="{90A8D74E-0029-44C2-BA0D-4EEF6A017E59}" destId="{2071804D-4393-451C-89D4-8E8423119763}" srcOrd="0" destOrd="0" presId="urn:microsoft.com/office/officeart/2005/8/layout/hProcess10"/>
    <dgm:cxn modelId="{8F7AE7A7-B60F-41E7-A009-773AF2B30B59}" type="presParOf" srcId="{90A8D74E-0029-44C2-BA0D-4EEF6A017E59}" destId="{292656C1-69FB-4FDD-9C51-E2BC230F1B9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20081-037C-40BA-91CB-D91FAC6BF799}">
      <dsp:nvSpPr>
        <dsp:cNvPr id="0" name=""/>
        <dsp:cNvSpPr/>
      </dsp:nvSpPr>
      <dsp:spPr>
        <a:xfrm>
          <a:off x="4715" y="968619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9D03-B38B-41FA-9821-677735C24BE0}">
      <dsp:nvSpPr>
        <dsp:cNvPr id="0" name=""/>
        <dsp:cNvSpPr/>
      </dsp:nvSpPr>
      <dsp:spPr>
        <a:xfrm>
          <a:off x="184182" y="1630083"/>
          <a:ext cx="1102439" cy="1102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 the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TensorFlow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4 Layers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Pre-Processing</a:t>
          </a:r>
        </a:p>
      </dsp:txBody>
      <dsp:txXfrm>
        <a:off x="216471" y="1662372"/>
        <a:ext cx="1037861" cy="1037861"/>
      </dsp:txXfrm>
    </dsp:sp>
    <dsp:sp modelId="{5A2103E0-A860-4D8E-99C5-6CA029562009}">
      <dsp:nvSpPr>
        <dsp:cNvPr id="0" name=""/>
        <dsp:cNvSpPr/>
      </dsp:nvSpPr>
      <dsp:spPr>
        <a:xfrm>
          <a:off x="1319509" y="1387388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19509" y="1440368"/>
        <a:ext cx="148648" cy="158940"/>
      </dsp:txXfrm>
    </dsp:sp>
    <dsp:sp modelId="{BE7C9FD4-DF88-4345-BE0D-9A702CE59D71}">
      <dsp:nvSpPr>
        <dsp:cNvPr id="0" name=""/>
        <dsp:cNvSpPr/>
      </dsp:nvSpPr>
      <dsp:spPr>
        <a:xfrm>
          <a:off x="1713881" y="968619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AEACC-4932-411E-B59E-6E06F6FEA042}">
      <dsp:nvSpPr>
        <dsp:cNvPr id="0" name=""/>
        <dsp:cNvSpPr/>
      </dsp:nvSpPr>
      <dsp:spPr>
        <a:xfrm>
          <a:off x="1893348" y="1630083"/>
          <a:ext cx="1102439" cy="1102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 the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60,000 images</a:t>
          </a:r>
        </a:p>
      </dsp:txBody>
      <dsp:txXfrm>
        <a:off x="1925637" y="1662372"/>
        <a:ext cx="1037861" cy="1037861"/>
      </dsp:txXfrm>
    </dsp:sp>
    <dsp:sp modelId="{5E8AC40F-8917-4273-B6AA-EFA7680F1743}">
      <dsp:nvSpPr>
        <dsp:cNvPr id="0" name=""/>
        <dsp:cNvSpPr/>
      </dsp:nvSpPr>
      <dsp:spPr>
        <a:xfrm>
          <a:off x="3028674" y="1387388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28674" y="1440368"/>
        <a:ext cx="148648" cy="158940"/>
      </dsp:txXfrm>
    </dsp:sp>
    <dsp:sp modelId="{2071804D-4393-451C-89D4-8E8423119763}">
      <dsp:nvSpPr>
        <dsp:cNvPr id="0" name=""/>
        <dsp:cNvSpPr/>
      </dsp:nvSpPr>
      <dsp:spPr>
        <a:xfrm>
          <a:off x="3423046" y="968619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56C1-69FB-4FDD-9C51-E2BC230F1B9E}">
      <dsp:nvSpPr>
        <dsp:cNvPr id="0" name=""/>
        <dsp:cNvSpPr/>
      </dsp:nvSpPr>
      <dsp:spPr>
        <a:xfrm>
          <a:off x="3602513" y="1630083"/>
          <a:ext cx="1102439" cy="1102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the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10,000 images</a:t>
          </a:r>
        </a:p>
      </dsp:txBody>
      <dsp:txXfrm>
        <a:off x="3634802" y="1662372"/>
        <a:ext cx="1037861" cy="1037861"/>
      </dsp:txXfrm>
    </dsp:sp>
    <dsp:sp modelId="{82FAF4F7-C912-487F-ACAC-13B74B88B99E}">
      <dsp:nvSpPr>
        <dsp:cNvPr id="0" name=""/>
        <dsp:cNvSpPr/>
      </dsp:nvSpPr>
      <dsp:spPr>
        <a:xfrm>
          <a:off x="4737840" y="1387388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737840" y="1440368"/>
        <a:ext cx="148648" cy="158940"/>
      </dsp:txXfrm>
    </dsp:sp>
    <dsp:sp modelId="{E7D7D9C6-C8D3-4860-8963-EB5F24AD8949}">
      <dsp:nvSpPr>
        <dsp:cNvPr id="0" name=""/>
        <dsp:cNvSpPr/>
      </dsp:nvSpPr>
      <dsp:spPr>
        <a:xfrm>
          <a:off x="5132212" y="968619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8B4F-A69D-4609-BCC9-894FB49B1070}">
      <dsp:nvSpPr>
        <dsp:cNvPr id="0" name=""/>
        <dsp:cNvSpPr/>
      </dsp:nvSpPr>
      <dsp:spPr>
        <a:xfrm>
          <a:off x="5311679" y="1630083"/>
          <a:ext cx="1102439" cy="1102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Load New Images</a:t>
          </a:r>
        </a:p>
      </dsp:txBody>
      <dsp:txXfrm>
        <a:off x="5343968" y="1662372"/>
        <a:ext cx="1037861" cy="1037861"/>
      </dsp:txXfrm>
    </dsp:sp>
    <dsp:sp modelId="{0A077C1E-F4A9-41D4-9686-90E647435FD0}">
      <dsp:nvSpPr>
        <dsp:cNvPr id="0" name=""/>
        <dsp:cNvSpPr/>
      </dsp:nvSpPr>
      <dsp:spPr>
        <a:xfrm>
          <a:off x="6447006" y="1387388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47006" y="1440368"/>
        <a:ext cx="148648" cy="158940"/>
      </dsp:txXfrm>
    </dsp:sp>
    <dsp:sp modelId="{75EF94CF-BB52-4636-BF40-E5EB51BCA2E5}">
      <dsp:nvSpPr>
        <dsp:cNvPr id="0" name=""/>
        <dsp:cNvSpPr/>
      </dsp:nvSpPr>
      <dsp:spPr>
        <a:xfrm>
          <a:off x="6841378" y="968619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CB002-7CE3-49BD-9451-92FEA47D9059}">
      <dsp:nvSpPr>
        <dsp:cNvPr id="0" name=""/>
        <dsp:cNvSpPr/>
      </dsp:nvSpPr>
      <dsp:spPr>
        <a:xfrm>
          <a:off x="7020844" y="1630083"/>
          <a:ext cx="1102439" cy="1102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Accuracy</a:t>
          </a:r>
        </a:p>
      </dsp:txBody>
      <dsp:txXfrm>
        <a:off x="7053133" y="1662372"/>
        <a:ext cx="1037861" cy="1037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20081-037C-40BA-91CB-D91FAC6BF799}">
      <dsp:nvSpPr>
        <dsp:cNvPr id="0" name=""/>
        <dsp:cNvSpPr/>
      </dsp:nvSpPr>
      <dsp:spPr>
        <a:xfrm>
          <a:off x="2501" y="0"/>
          <a:ext cx="1178545" cy="1155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9D03-B38B-41FA-9821-677735C24BE0}">
      <dsp:nvSpPr>
        <dsp:cNvPr id="0" name=""/>
        <dsp:cNvSpPr/>
      </dsp:nvSpPr>
      <dsp:spPr>
        <a:xfrm>
          <a:off x="194357" y="693372"/>
          <a:ext cx="1178545" cy="1155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Write and Scan</a:t>
          </a:r>
        </a:p>
      </dsp:txBody>
      <dsp:txXfrm>
        <a:off x="228204" y="727219"/>
        <a:ext cx="1110851" cy="1087927"/>
      </dsp:txXfrm>
    </dsp:sp>
    <dsp:sp modelId="{5A2103E0-A860-4D8E-99C5-6CA029562009}">
      <dsp:nvSpPr>
        <dsp:cNvPr id="0" name=""/>
        <dsp:cNvSpPr/>
      </dsp:nvSpPr>
      <dsp:spPr>
        <a:xfrm>
          <a:off x="1408060" y="436216"/>
          <a:ext cx="227013" cy="28318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08060" y="492854"/>
        <a:ext cx="158909" cy="169912"/>
      </dsp:txXfrm>
    </dsp:sp>
    <dsp:sp modelId="{BE7C9FD4-DF88-4345-BE0D-9A702CE59D71}">
      <dsp:nvSpPr>
        <dsp:cNvPr id="0" name=""/>
        <dsp:cNvSpPr/>
      </dsp:nvSpPr>
      <dsp:spPr>
        <a:xfrm>
          <a:off x="1829658" y="0"/>
          <a:ext cx="1178545" cy="1155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AEACC-4932-411E-B59E-6E06F6FEA042}">
      <dsp:nvSpPr>
        <dsp:cNvPr id="0" name=""/>
        <dsp:cNvSpPr/>
      </dsp:nvSpPr>
      <dsp:spPr>
        <a:xfrm>
          <a:off x="2030435" y="666620"/>
          <a:ext cx="1178545" cy="1155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 to match correct input format</a:t>
          </a:r>
        </a:p>
      </dsp:txBody>
      <dsp:txXfrm>
        <a:off x="2064282" y="700467"/>
        <a:ext cx="1110851" cy="1087927"/>
      </dsp:txXfrm>
    </dsp:sp>
    <dsp:sp modelId="{5E8AC40F-8917-4273-B6AA-EFA7680F1743}">
      <dsp:nvSpPr>
        <dsp:cNvPr id="0" name=""/>
        <dsp:cNvSpPr/>
      </dsp:nvSpPr>
      <dsp:spPr>
        <a:xfrm>
          <a:off x="3235217" y="436216"/>
          <a:ext cx="227013" cy="283188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35217" y="492854"/>
        <a:ext cx="158909" cy="169912"/>
      </dsp:txXfrm>
    </dsp:sp>
    <dsp:sp modelId="{2071804D-4393-451C-89D4-8E8423119763}">
      <dsp:nvSpPr>
        <dsp:cNvPr id="0" name=""/>
        <dsp:cNvSpPr/>
      </dsp:nvSpPr>
      <dsp:spPr>
        <a:xfrm>
          <a:off x="3656814" y="0"/>
          <a:ext cx="1178545" cy="1155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656C1-69FB-4FDD-9C51-E2BC230F1B9E}">
      <dsp:nvSpPr>
        <dsp:cNvPr id="0" name=""/>
        <dsp:cNvSpPr/>
      </dsp:nvSpPr>
      <dsp:spPr>
        <a:xfrm>
          <a:off x="3848670" y="693372"/>
          <a:ext cx="1178545" cy="11556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them available to algorithm</a:t>
          </a:r>
        </a:p>
      </dsp:txBody>
      <dsp:txXfrm>
        <a:off x="3882517" y="727219"/>
        <a:ext cx="1110851" cy="108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1C032-B7CB-4260-846A-F04B8C6BE13F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36F0E-9FC5-4974-8CEF-49282D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0727" y="6365874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0716" y="6373147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7557" y="6365874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6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3637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571625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D1FAC-8254-4DC2-AB9A-29ACF6A8E345}"/>
              </a:ext>
            </a:extLst>
          </p:cNvPr>
          <p:cNvSpPr/>
          <p:nvPr userDrawn="1"/>
        </p:nvSpPr>
        <p:spPr>
          <a:xfrm>
            <a:off x="0" y="6307494"/>
            <a:ext cx="12192000" cy="55050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bg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Handwritten Digits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b="1" dirty="0">
                <a:solidFill>
                  <a:srgbClr val="FF0000"/>
                </a:solidFill>
              </a:rPr>
              <a:t>Project A</a:t>
            </a:r>
          </a:p>
          <a:p>
            <a:pPr algn="l"/>
            <a:r>
              <a:rPr lang="en-US" dirty="0"/>
              <a:t>Neural Networks and Pandas TensorFlow</a:t>
            </a:r>
            <a:endParaRPr lang="en-US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B39E-7D85-42E7-8D7F-43107CF3CB96}"/>
              </a:ext>
            </a:extLst>
          </p:cNvPr>
          <p:cNvSpPr/>
          <p:nvPr/>
        </p:nvSpPr>
        <p:spPr>
          <a:xfrm>
            <a:off x="260060" y="5931017"/>
            <a:ext cx="5629012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erlin Sans FB" panose="020E0602020502020306" pitchFamily="34" charset="0"/>
              </a:rPr>
              <a:t>F. A. Barillas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10B76-1A36-41AB-A2AB-656E04F4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3E85-CA8E-4055-B73D-382C6ECB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36376"/>
            <a:ext cx="11150081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To correctly read handwritten single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A5197-EAD2-4538-8207-AEE720F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94" y="6439061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102516-FD3B-471D-BE19-73A82445E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493492"/>
              </p:ext>
            </p:extLst>
          </p:nvPr>
        </p:nvGraphicFramePr>
        <p:xfrm>
          <a:off x="1902926" y="730898"/>
          <a:ext cx="8128000" cy="370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33F80B-7A66-4496-B1C8-741170981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169087"/>
              </p:ext>
            </p:extLst>
          </p:nvPr>
        </p:nvGraphicFramePr>
        <p:xfrm>
          <a:off x="1902926" y="3816221"/>
          <a:ext cx="5029718" cy="1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49BD5220-3324-471A-94AB-4808B64B4853}"/>
              </a:ext>
            </a:extLst>
          </p:cNvPr>
          <p:cNvSpPr/>
          <p:nvPr/>
        </p:nvSpPr>
        <p:spPr>
          <a:xfrm>
            <a:off x="7179646" y="4177016"/>
            <a:ext cx="928656" cy="10644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47-10A0-444B-9999-083C16AF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27" y="6804"/>
            <a:ext cx="10353762" cy="785881"/>
          </a:xfrm>
        </p:spPr>
        <p:txBody>
          <a:bodyPr/>
          <a:lstStyle/>
          <a:p>
            <a:r>
              <a:rPr lang="en-US" dirty="0"/>
              <a:t>The Neural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57CED-4163-47BF-95DB-9520321A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129" y="6373974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6DF0EF-7464-4CB8-A4BD-B4DB4F747A7E}"/>
              </a:ext>
            </a:extLst>
          </p:cNvPr>
          <p:cNvGrpSpPr/>
          <p:nvPr/>
        </p:nvGrpSpPr>
        <p:grpSpPr>
          <a:xfrm>
            <a:off x="1679509" y="1509032"/>
            <a:ext cx="298580" cy="4146676"/>
            <a:chOff x="1576873" y="1726163"/>
            <a:chExt cx="298580" cy="41466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85A819-8A4C-49BC-93A0-364B5CCC294A}"/>
                </a:ext>
              </a:extLst>
            </p:cNvPr>
            <p:cNvSpPr/>
            <p:nvPr/>
          </p:nvSpPr>
          <p:spPr>
            <a:xfrm>
              <a:off x="1576873" y="1726163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179D33-1DF3-44DF-A1A0-602235DA8446}"/>
                </a:ext>
              </a:extLst>
            </p:cNvPr>
            <p:cNvSpPr/>
            <p:nvPr/>
          </p:nvSpPr>
          <p:spPr>
            <a:xfrm>
              <a:off x="1576873" y="227589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A376C-41EB-4274-AF04-08B910C4867B}"/>
                </a:ext>
              </a:extLst>
            </p:cNvPr>
            <p:cNvSpPr/>
            <p:nvPr/>
          </p:nvSpPr>
          <p:spPr>
            <a:xfrm>
              <a:off x="1576873" y="2825619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C7329A-8E58-4949-8DFC-B5A5504B63ED}"/>
                </a:ext>
              </a:extLst>
            </p:cNvPr>
            <p:cNvSpPr/>
            <p:nvPr/>
          </p:nvSpPr>
          <p:spPr>
            <a:xfrm>
              <a:off x="1576873" y="3375347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B8403A-76DE-4F45-B3F2-F3CDCF4F262B}"/>
                </a:ext>
              </a:extLst>
            </p:cNvPr>
            <p:cNvSpPr/>
            <p:nvPr/>
          </p:nvSpPr>
          <p:spPr>
            <a:xfrm>
              <a:off x="1576873" y="502453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047D40-55DA-44DC-B414-A88269C189CD}"/>
                </a:ext>
              </a:extLst>
            </p:cNvPr>
            <p:cNvSpPr/>
            <p:nvPr/>
          </p:nvSpPr>
          <p:spPr>
            <a:xfrm>
              <a:off x="1576873" y="5574259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3CCD22-4D48-4C87-BF47-AB82565B21D0}"/>
                </a:ext>
              </a:extLst>
            </p:cNvPr>
            <p:cNvSpPr/>
            <p:nvPr/>
          </p:nvSpPr>
          <p:spPr>
            <a:xfrm>
              <a:off x="1693506" y="3859761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473A98-9A48-4942-B131-67ECC2E2C02C}"/>
                </a:ext>
              </a:extLst>
            </p:cNvPr>
            <p:cNvSpPr/>
            <p:nvPr/>
          </p:nvSpPr>
          <p:spPr>
            <a:xfrm>
              <a:off x="1693506" y="431385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70A16-453F-4611-8423-237EC41419B4}"/>
                </a:ext>
              </a:extLst>
            </p:cNvPr>
            <p:cNvSpPr/>
            <p:nvPr/>
          </p:nvSpPr>
          <p:spPr>
            <a:xfrm>
              <a:off x="1693506" y="476794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C536F-E309-4E96-9AD8-5E94739761F9}"/>
              </a:ext>
            </a:extLst>
          </p:cNvPr>
          <p:cNvGrpSpPr/>
          <p:nvPr/>
        </p:nvGrpSpPr>
        <p:grpSpPr>
          <a:xfrm>
            <a:off x="3782007" y="2058760"/>
            <a:ext cx="298580" cy="3047220"/>
            <a:chOff x="1576873" y="2275891"/>
            <a:chExt cx="298580" cy="304722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E297AE-D26E-46FC-9352-8E83FBCB8843}"/>
                </a:ext>
              </a:extLst>
            </p:cNvPr>
            <p:cNvSpPr/>
            <p:nvPr/>
          </p:nvSpPr>
          <p:spPr>
            <a:xfrm>
              <a:off x="1576873" y="227589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BAF23-2555-4D5C-94A4-2764472A2FAE}"/>
                </a:ext>
              </a:extLst>
            </p:cNvPr>
            <p:cNvSpPr/>
            <p:nvPr/>
          </p:nvSpPr>
          <p:spPr>
            <a:xfrm>
              <a:off x="1576873" y="2825619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5DF799-BCCA-4BBA-AED8-2C135947CDEA}"/>
                </a:ext>
              </a:extLst>
            </p:cNvPr>
            <p:cNvSpPr/>
            <p:nvPr/>
          </p:nvSpPr>
          <p:spPr>
            <a:xfrm>
              <a:off x="1576873" y="3375347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E06FAE-8510-4A39-9FDF-FF6802C8377C}"/>
                </a:ext>
              </a:extLst>
            </p:cNvPr>
            <p:cNvSpPr/>
            <p:nvPr/>
          </p:nvSpPr>
          <p:spPr>
            <a:xfrm>
              <a:off x="1576873" y="502453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2C89E1-826A-4BDA-AE02-A9F5692294F9}"/>
                </a:ext>
              </a:extLst>
            </p:cNvPr>
            <p:cNvSpPr/>
            <p:nvPr/>
          </p:nvSpPr>
          <p:spPr>
            <a:xfrm>
              <a:off x="1693506" y="3859761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30890F-9CB5-4413-BFCC-4911BBABC7D0}"/>
                </a:ext>
              </a:extLst>
            </p:cNvPr>
            <p:cNvSpPr/>
            <p:nvPr/>
          </p:nvSpPr>
          <p:spPr>
            <a:xfrm>
              <a:off x="1693506" y="431385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D903F33-EAA9-4BC6-AB21-FD785AA2567A}"/>
                </a:ext>
              </a:extLst>
            </p:cNvPr>
            <p:cNvSpPr/>
            <p:nvPr/>
          </p:nvSpPr>
          <p:spPr>
            <a:xfrm>
              <a:off x="1693506" y="476794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F39C1-EB88-4562-B8DD-E1A3E7EFC96B}"/>
              </a:ext>
            </a:extLst>
          </p:cNvPr>
          <p:cNvGrpSpPr/>
          <p:nvPr/>
        </p:nvGrpSpPr>
        <p:grpSpPr>
          <a:xfrm>
            <a:off x="5156717" y="2058760"/>
            <a:ext cx="298580" cy="3047220"/>
            <a:chOff x="1576873" y="2275891"/>
            <a:chExt cx="298580" cy="30472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BD314C-EB27-4172-BD96-EE250F9263F1}"/>
                </a:ext>
              </a:extLst>
            </p:cNvPr>
            <p:cNvSpPr/>
            <p:nvPr/>
          </p:nvSpPr>
          <p:spPr>
            <a:xfrm>
              <a:off x="1576873" y="227589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972AD6-F456-4424-9843-C15700EFD15E}"/>
                </a:ext>
              </a:extLst>
            </p:cNvPr>
            <p:cNvSpPr/>
            <p:nvPr/>
          </p:nvSpPr>
          <p:spPr>
            <a:xfrm>
              <a:off x="1576873" y="2825619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4E4E78-E809-4BDB-B3A0-5567B565E60C}"/>
                </a:ext>
              </a:extLst>
            </p:cNvPr>
            <p:cNvSpPr/>
            <p:nvPr/>
          </p:nvSpPr>
          <p:spPr>
            <a:xfrm>
              <a:off x="1576873" y="3375347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E35704-2C66-45FF-BBAE-D9F9EE0396A3}"/>
                </a:ext>
              </a:extLst>
            </p:cNvPr>
            <p:cNvSpPr/>
            <p:nvPr/>
          </p:nvSpPr>
          <p:spPr>
            <a:xfrm>
              <a:off x="1576873" y="5024531"/>
              <a:ext cx="298580" cy="2985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3E6F6C-86EB-4F53-8D42-F9CBD2D7A845}"/>
                </a:ext>
              </a:extLst>
            </p:cNvPr>
            <p:cNvSpPr/>
            <p:nvPr/>
          </p:nvSpPr>
          <p:spPr>
            <a:xfrm>
              <a:off x="1693506" y="3859761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2988FF-AD8D-4EBA-AFBC-830BCECBA9EA}"/>
                </a:ext>
              </a:extLst>
            </p:cNvPr>
            <p:cNvSpPr/>
            <p:nvPr/>
          </p:nvSpPr>
          <p:spPr>
            <a:xfrm>
              <a:off x="1693506" y="4313852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F2962E-6F69-47FD-904A-2C9DD8088A17}"/>
                </a:ext>
              </a:extLst>
            </p:cNvPr>
            <p:cNvSpPr/>
            <p:nvPr/>
          </p:nvSpPr>
          <p:spPr>
            <a:xfrm>
              <a:off x="1693506" y="4767943"/>
              <a:ext cx="65314" cy="653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400331-F1A9-440C-932C-D0C140A665E1}"/>
              </a:ext>
            </a:extLst>
          </p:cNvPr>
          <p:cNvGrpSpPr/>
          <p:nvPr/>
        </p:nvGrpSpPr>
        <p:grpSpPr>
          <a:xfrm>
            <a:off x="7262326" y="1461212"/>
            <a:ext cx="220825" cy="4050228"/>
            <a:chOff x="7262326" y="1461212"/>
            <a:chExt cx="220825" cy="405022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458A24-7343-431E-AE70-FFEC80954927}"/>
                </a:ext>
              </a:extLst>
            </p:cNvPr>
            <p:cNvSpPr/>
            <p:nvPr/>
          </p:nvSpPr>
          <p:spPr>
            <a:xfrm>
              <a:off x="7262326" y="1461212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75E627-EC76-47DD-8ADE-DF111A78A7F4}"/>
                </a:ext>
              </a:extLst>
            </p:cNvPr>
            <p:cNvSpPr/>
            <p:nvPr/>
          </p:nvSpPr>
          <p:spPr>
            <a:xfrm>
              <a:off x="7262326" y="1886701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9661489-C6A2-47B9-8343-16ED83B5C0E2}"/>
                </a:ext>
              </a:extLst>
            </p:cNvPr>
            <p:cNvSpPr/>
            <p:nvPr/>
          </p:nvSpPr>
          <p:spPr>
            <a:xfrm>
              <a:off x="7262326" y="2312190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268DDE6-6179-4EE7-A92E-777907E44683}"/>
                </a:ext>
              </a:extLst>
            </p:cNvPr>
            <p:cNvSpPr/>
            <p:nvPr/>
          </p:nvSpPr>
          <p:spPr>
            <a:xfrm>
              <a:off x="7262326" y="2737679"/>
              <a:ext cx="220825" cy="2208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7D63C8-FBDA-43AB-B1B6-2431DB440318}"/>
                </a:ext>
              </a:extLst>
            </p:cNvPr>
            <p:cNvSpPr/>
            <p:nvPr/>
          </p:nvSpPr>
          <p:spPr>
            <a:xfrm>
              <a:off x="7262326" y="3163168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85ABD6-DC44-4E4C-B219-82120E096BA9}"/>
                </a:ext>
              </a:extLst>
            </p:cNvPr>
            <p:cNvSpPr/>
            <p:nvPr/>
          </p:nvSpPr>
          <p:spPr>
            <a:xfrm>
              <a:off x="7262326" y="3588657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F656F1-80A8-4E54-B532-E92C56806196}"/>
                </a:ext>
              </a:extLst>
            </p:cNvPr>
            <p:cNvSpPr/>
            <p:nvPr/>
          </p:nvSpPr>
          <p:spPr>
            <a:xfrm>
              <a:off x="7262326" y="4014146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6C88AF4-F4E2-4768-84AC-8A9FDA2C12D3}"/>
                </a:ext>
              </a:extLst>
            </p:cNvPr>
            <p:cNvSpPr/>
            <p:nvPr/>
          </p:nvSpPr>
          <p:spPr>
            <a:xfrm>
              <a:off x="7262326" y="4439635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4FFF85-6A78-4660-ABE6-618B614A5D3C}"/>
                </a:ext>
              </a:extLst>
            </p:cNvPr>
            <p:cNvSpPr/>
            <p:nvPr/>
          </p:nvSpPr>
          <p:spPr>
            <a:xfrm>
              <a:off x="7262326" y="4865124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97F87F5-9428-4D6E-AC63-A9152D69DDC7}"/>
                </a:ext>
              </a:extLst>
            </p:cNvPr>
            <p:cNvSpPr/>
            <p:nvPr/>
          </p:nvSpPr>
          <p:spPr>
            <a:xfrm>
              <a:off x="7262326" y="5290615"/>
              <a:ext cx="220825" cy="2208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B11948-0EC5-498A-A2E2-4458BEAADD76}"/>
              </a:ext>
            </a:extLst>
          </p:cNvPr>
          <p:cNvSpPr txBox="1"/>
          <p:nvPr/>
        </p:nvSpPr>
        <p:spPr>
          <a:xfrm>
            <a:off x="1198165" y="840130"/>
            <a:ext cx="1326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9CA45D-D466-47B1-90EA-91367A757A37}"/>
              </a:ext>
            </a:extLst>
          </p:cNvPr>
          <p:cNvSpPr txBox="1"/>
          <p:nvPr/>
        </p:nvSpPr>
        <p:spPr>
          <a:xfrm>
            <a:off x="4773344" y="840130"/>
            <a:ext cx="1466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Dense Layer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71A5F-DF2D-4416-B729-91F9A0E1017A}"/>
              </a:ext>
            </a:extLst>
          </p:cNvPr>
          <p:cNvSpPr txBox="1"/>
          <p:nvPr/>
        </p:nvSpPr>
        <p:spPr>
          <a:xfrm>
            <a:off x="3118712" y="840130"/>
            <a:ext cx="1466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Dense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B2A413-531F-4970-A8C9-DA2F425473F2}"/>
              </a:ext>
            </a:extLst>
          </p:cNvPr>
          <p:cNvSpPr txBox="1"/>
          <p:nvPr/>
        </p:nvSpPr>
        <p:spPr>
          <a:xfrm>
            <a:off x="6529305" y="840130"/>
            <a:ext cx="1515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7D97B7-D982-406E-AC39-AAEB823E4534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1978089" y="1658322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B6B3A1-BD4E-4F03-9EBD-19F434044E26}"/>
              </a:ext>
            </a:extLst>
          </p:cNvPr>
          <p:cNvCxnSpPr>
            <a:stCxn id="4" idx="6"/>
            <a:endCxn id="21" idx="3"/>
          </p:cNvCxnSpPr>
          <p:nvPr/>
        </p:nvCxnSpPr>
        <p:spPr>
          <a:xfrm>
            <a:off x="1978089" y="1658322"/>
            <a:ext cx="1847644" cy="120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2C4C15-2841-42F0-8898-1ACC0B8FE23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978089" y="1658322"/>
            <a:ext cx="1794495" cy="16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C6CF81A-4CE1-429E-8AFA-F5AC56983505}"/>
              </a:ext>
            </a:extLst>
          </p:cNvPr>
          <p:cNvCxnSpPr>
            <a:cxnSpLocks/>
          </p:cNvCxnSpPr>
          <p:nvPr/>
        </p:nvCxnSpPr>
        <p:spPr>
          <a:xfrm>
            <a:off x="1978089" y="1658322"/>
            <a:ext cx="1794495" cy="16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EA4899-5C59-4FCE-B111-A7F6058B2696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1978089" y="2208050"/>
            <a:ext cx="1803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0A5B99-6E20-456A-92AE-DEAA175B373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978089" y="1658322"/>
            <a:ext cx="1799206" cy="326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76AB7F-2D3E-4D35-8D7A-5F7B48CB5CE9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1978089" y="2208050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9A63F0-6479-45C1-8EE9-C3D7881AA0CE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1978089" y="2208050"/>
            <a:ext cx="1803918" cy="10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BEB369-FD11-4440-9231-0D0ABA05463D}"/>
              </a:ext>
            </a:extLst>
          </p:cNvPr>
          <p:cNvCxnSpPr>
            <a:stCxn id="5" idx="6"/>
            <a:endCxn id="23" idx="2"/>
          </p:cNvCxnSpPr>
          <p:nvPr/>
        </p:nvCxnSpPr>
        <p:spPr>
          <a:xfrm>
            <a:off x="1978089" y="2208050"/>
            <a:ext cx="1803918" cy="27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CC6FB2-280A-4283-A849-9B9190CBD643}"/>
              </a:ext>
            </a:extLst>
          </p:cNvPr>
          <p:cNvCxnSpPr>
            <a:stCxn id="6" idx="6"/>
            <a:endCxn id="20" idx="2"/>
          </p:cNvCxnSpPr>
          <p:nvPr/>
        </p:nvCxnSpPr>
        <p:spPr>
          <a:xfrm flipV="1">
            <a:off x="1978089" y="2208050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05A7AF-1755-47D1-94A2-9008AB2098B6}"/>
              </a:ext>
            </a:extLst>
          </p:cNvPr>
          <p:cNvCxnSpPr>
            <a:stCxn id="6" idx="6"/>
            <a:endCxn id="21" idx="2"/>
          </p:cNvCxnSpPr>
          <p:nvPr/>
        </p:nvCxnSpPr>
        <p:spPr>
          <a:xfrm>
            <a:off x="1978089" y="2757778"/>
            <a:ext cx="1803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AF46FE7-B3D1-4E92-B6C5-9CB443CFBE36}"/>
              </a:ext>
            </a:extLst>
          </p:cNvPr>
          <p:cNvCxnSpPr>
            <a:stCxn id="6" idx="6"/>
            <a:endCxn id="22" idx="2"/>
          </p:cNvCxnSpPr>
          <p:nvPr/>
        </p:nvCxnSpPr>
        <p:spPr>
          <a:xfrm>
            <a:off x="1978089" y="2757778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04B4E8-FDBE-46BF-8FD8-9A9A6B00AE42}"/>
              </a:ext>
            </a:extLst>
          </p:cNvPr>
          <p:cNvCxnSpPr>
            <a:stCxn id="6" idx="6"/>
            <a:endCxn id="23" idx="2"/>
          </p:cNvCxnSpPr>
          <p:nvPr/>
        </p:nvCxnSpPr>
        <p:spPr>
          <a:xfrm>
            <a:off x="1978089" y="2757778"/>
            <a:ext cx="1803918" cy="21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5A7A23-65A7-4796-936A-A0D0DF5DBCDD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1978089" y="2208050"/>
            <a:ext cx="1803918" cy="10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82D4A3-37E1-4B33-93B2-495F44FAB89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 flipV="1">
            <a:off x="1978089" y="2757778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1C178A6-BB44-48D2-8A00-56669FDC3A5E}"/>
              </a:ext>
            </a:extLst>
          </p:cNvPr>
          <p:cNvCxnSpPr>
            <a:stCxn id="7" idx="6"/>
            <a:endCxn id="22" idx="2"/>
          </p:cNvCxnSpPr>
          <p:nvPr/>
        </p:nvCxnSpPr>
        <p:spPr>
          <a:xfrm>
            <a:off x="1978089" y="3307506"/>
            <a:ext cx="1803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0D407E8-D564-4DD7-9051-EE5188E8FF0F}"/>
              </a:ext>
            </a:extLst>
          </p:cNvPr>
          <p:cNvCxnSpPr>
            <a:stCxn id="7" idx="6"/>
            <a:endCxn id="23" idx="2"/>
          </p:cNvCxnSpPr>
          <p:nvPr/>
        </p:nvCxnSpPr>
        <p:spPr>
          <a:xfrm>
            <a:off x="1978089" y="3307506"/>
            <a:ext cx="1803918" cy="16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D0CF1F-8B25-42A9-88B9-048FE4F0F2C4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 flipV="1">
            <a:off x="1978089" y="2208050"/>
            <a:ext cx="1803918" cy="27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6D68E95-C1DD-4F37-95CE-12742093B867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 flipV="1">
            <a:off x="1978089" y="2757778"/>
            <a:ext cx="1803918" cy="21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01ECD0D-AD23-43BB-90E1-BA446930FDAC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 flipV="1">
            <a:off x="1978089" y="3307506"/>
            <a:ext cx="1803918" cy="16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EDD92F-B050-4505-AD04-0BA45F9670F4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1978089" y="2208050"/>
            <a:ext cx="1803918" cy="329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27DF6F8-CD21-44DB-B6F4-98701633637B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 flipV="1">
            <a:off x="1978089" y="4956690"/>
            <a:ext cx="1803918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B4A44E6-6B4C-4623-BC65-C21A9E1607D3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 flipV="1">
            <a:off x="1978089" y="3307506"/>
            <a:ext cx="1803918" cy="21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03CA41-7551-4A31-A10E-DB2C320D4F87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 flipV="1">
            <a:off x="1978089" y="2757778"/>
            <a:ext cx="1803918" cy="27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E3FFAF-8B62-4D07-986C-187492A1EFA8}"/>
              </a:ext>
            </a:extLst>
          </p:cNvPr>
          <p:cNvCxnSpPr>
            <a:stCxn id="20" idx="6"/>
            <a:endCxn id="29" idx="2"/>
          </p:cNvCxnSpPr>
          <p:nvPr/>
        </p:nvCxnSpPr>
        <p:spPr>
          <a:xfrm>
            <a:off x="4080587" y="2208050"/>
            <a:ext cx="107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522D65-15C1-44B3-826C-9141196681C9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4080587" y="2208050"/>
            <a:ext cx="1076130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3D1E8DC-83B1-40C9-836D-EE33D957FA83}"/>
              </a:ext>
            </a:extLst>
          </p:cNvPr>
          <p:cNvCxnSpPr>
            <a:stCxn id="20" idx="6"/>
            <a:endCxn id="31" idx="2"/>
          </p:cNvCxnSpPr>
          <p:nvPr/>
        </p:nvCxnSpPr>
        <p:spPr>
          <a:xfrm>
            <a:off x="4080587" y="2208050"/>
            <a:ext cx="1076130" cy="10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BA0862C-4921-4BC7-B990-BC9B20233B09}"/>
              </a:ext>
            </a:extLst>
          </p:cNvPr>
          <p:cNvCxnSpPr>
            <a:stCxn id="21" idx="6"/>
            <a:endCxn id="32" idx="2"/>
          </p:cNvCxnSpPr>
          <p:nvPr/>
        </p:nvCxnSpPr>
        <p:spPr>
          <a:xfrm>
            <a:off x="4080587" y="2757778"/>
            <a:ext cx="1076130" cy="21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424ADAD-3F7B-48DB-BD8B-D3787E2F7BAA}"/>
              </a:ext>
            </a:extLst>
          </p:cNvPr>
          <p:cNvCxnSpPr>
            <a:stCxn id="20" idx="6"/>
            <a:endCxn id="32" idx="2"/>
          </p:cNvCxnSpPr>
          <p:nvPr/>
        </p:nvCxnSpPr>
        <p:spPr>
          <a:xfrm>
            <a:off x="4080587" y="2208050"/>
            <a:ext cx="1076130" cy="27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D18AD67-0F24-46E9-9627-B01A1F51A325}"/>
              </a:ext>
            </a:extLst>
          </p:cNvPr>
          <p:cNvCxnSpPr>
            <a:stCxn id="21" idx="6"/>
            <a:endCxn id="30" idx="2"/>
          </p:cNvCxnSpPr>
          <p:nvPr/>
        </p:nvCxnSpPr>
        <p:spPr>
          <a:xfrm>
            <a:off x="4080587" y="2757778"/>
            <a:ext cx="107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3E77BB6-0832-4058-BF21-F36F8CBD9E17}"/>
              </a:ext>
            </a:extLst>
          </p:cNvPr>
          <p:cNvCxnSpPr>
            <a:stCxn id="21" idx="6"/>
            <a:endCxn id="31" idx="2"/>
          </p:cNvCxnSpPr>
          <p:nvPr/>
        </p:nvCxnSpPr>
        <p:spPr>
          <a:xfrm>
            <a:off x="4080587" y="2757778"/>
            <a:ext cx="1076130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A73C76-331A-473B-90E2-9ECD950C5641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4080587" y="2208050"/>
            <a:ext cx="1076130" cy="10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71D100-54DC-4E25-9D84-5C7A600A09F3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 flipV="1">
            <a:off x="4080587" y="2208050"/>
            <a:ext cx="1076130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799DF0-662E-4BF5-A5FE-0ADC55AF5BBA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 flipV="1">
            <a:off x="4080587" y="2757778"/>
            <a:ext cx="1076130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544AB31-F4B7-4F4A-A339-DF7CBC6C0BC8}"/>
              </a:ext>
            </a:extLst>
          </p:cNvPr>
          <p:cNvCxnSpPr>
            <a:stCxn id="22" idx="6"/>
            <a:endCxn id="31" idx="2"/>
          </p:cNvCxnSpPr>
          <p:nvPr/>
        </p:nvCxnSpPr>
        <p:spPr>
          <a:xfrm>
            <a:off x="4080587" y="3307506"/>
            <a:ext cx="107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709CAE2-28C7-49DC-B365-525AA41BB169}"/>
              </a:ext>
            </a:extLst>
          </p:cNvPr>
          <p:cNvCxnSpPr>
            <a:stCxn id="22" idx="6"/>
            <a:endCxn id="32" idx="2"/>
          </p:cNvCxnSpPr>
          <p:nvPr/>
        </p:nvCxnSpPr>
        <p:spPr>
          <a:xfrm>
            <a:off x="4080587" y="3307506"/>
            <a:ext cx="1076130" cy="16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1D765ED-5877-4B19-B1D4-01EF63A1D36E}"/>
              </a:ext>
            </a:extLst>
          </p:cNvPr>
          <p:cNvCxnSpPr>
            <a:stCxn id="23" idx="6"/>
            <a:endCxn id="29" idx="2"/>
          </p:cNvCxnSpPr>
          <p:nvPr/>
        </p:nvCxnSpPr>
        <p:spPr>
          <a:xfrm flipV="1">
            <a:off x="4080587" y="2208050"/>
            <a:ext cx="1076130" cy="27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58B00F-CB3B-41C6-972B-232975604467}"/>
              </a:ext>
            </a:extLst>
          </p:cNvPr>
          <p:cNvCxnSpPr>
            <a:stCxn id="23" idx="6"/>
            <a:endCxn id="32" idx="2"/>
          </p:cNvCxnSpPr>
          <p:nvPr/>
        </p:nvCxnSpPr>
        <p:spPr>
          <a:xfrm>
            <a:off x="4080587" y="4956690"/>
            <a:ext cx="107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72241A-4337-4414-A523-953CEFA283E4}"/>
              </a:ext>
            </a:extLst>
          </p:cNvPr>
          <p:cNvCxnSpPr>
            <a:stCxn id="23" idx="6"/>
            <a:endCxn id="31" idx="2"/>
          </p:cNvCxnSpPr>
          <p:nvPr/>
        </p:nvCxnSpPr>
        <p:spPr>
          <a:xfrm flipV="1">
            <a:off x="4080587" y="3307506"/>
            <a:ext cx="1076130" cy="16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A359C1-CAB0-4EBF-B72C-FC8A99256780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 flipV="1">
            <a:off x="4080587" y="2757778"/>
            <a:ext cx="1076130" cy="21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6AF054B-C3B0-4818-AAE8-08BBD5B3E977}"/>
              </a:ext>
            </a:extLst>
          </p:cNvPr>
          <p:cNvCxnSpPr>
            <a:stCxn id="29" idx="6"/>
            <a:endCxn id="37" idx="2"/>
          </p:cNvCxnSpPr>
          <p:nvPr/>
        </p:nvCxnSpPr>
        <p:spPr>
          <a:xfrm flipV="1">
            <a:off x="5455297" y="1571625"/>
            <a:ext cx="1807029" cy="63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2F0862D-6D4C-431E-B0B2-90931C9144D3}"/>
              </a:ext>
            </a:extLst>
          </p:cNvPr>
          <p:cNvCxnSpPr>
            <a:stCxn id="30" idx="6"/>
            <a:endCxn id="37" idx="2"/>
          </p:cNvCxnSpPr>
          <p:nvPr/>
        </p:nvCxnSpPr>
        <p:spPr>
          <a:xfrm flipV="1">
            <a:off x="5455297" y="1571625"/>
            <a:ext cx="1807029" cy="118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4EE3A75-4C8C-4F16-A92A-C54AA9BFEABD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 flipV="1">
            <a:off x="5455297" y="1571625"/>
            <a:ext cx="1807029" cy="173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A94310-040A-4E0E-97C1-332BE5C89A89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 flipV="1">
            <a:off x="5455297" y="1571625"/>
            <a:ext cx="1807029" cy="33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0CF99F6-F24A-49CF-8A6D-E3535ECF7718}"/>
              </a:ext>
            </a:extLst>
          </p:cNvPr>
          <p:cNvCxnSpPr>
            <a:stCxn id="29" idx="6"/>
            <a:endCxn id="38" idx="2"/>
          </p:cNvCxnSpPr>
          <p:nvPr/>
        </p:nvCxnSpPr>
        <p:spPr>
          <a:xfrm flipV="1">
            <a:off x="5455297" y="1997114"/>
            <a:ext cx="1807029" cy="2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AB91A6D-534C-444E-90ED-C71A9A6D2077}"/>
              </a:ext>
            </a:extLst>
          </p:cNvPr>
          <p:cNvCxnSpPr>
            <a:stCxn id="30" idx="6"/>
            <a:endCxn id="38" idx="2"/>
          </p:cNvCxnSpPr>
          <p:nvPr/>
        </p:nvCxnSpPr>
        <p:spPr>
          <a:xfrm flipV="1">
            <a:off x="5455297" y="1997114"/>
            <a:ext cx="1807029" cy="7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87B8DB3-2CC2-4182-B536-9BF8B27DDCC3}"/>
              </a:ext>
            </a:extLst>
          </p:cNvPr>
          <p:cNvCxnSpPr>
            <a:stCxn id="30" idx="6"/>
            <a:endCxn id="39" idx="2"/>
          </p:cNvCxnSpPr>
          <p:nvPr/>
        </p:nvCxnSpPr>
        <p:spPr>
          <a:xfrm flipV="1">
            <a:off x="5455297" y="2422603"/>
            <a:ext cx="1807029" cy="33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94E5ED8-B9F6-469B-B001-BA5039D01AFF}"/>
              </a:ext>
            </a:extLst>
          </p:cNvPr>
          <p:cNvCxnSpPr>
            <a:stCxn id="31" idx="6"/>
            <a:endCxn id="47" idx="2"/>
          </p:cNvCxnSpPr>
          <p:nvPr/>
        </p:nvCxnSpPr>
        <p:spPr>
          <a:xfrm>
            <a:off x="5455297" y="3307506"/>
            <a:ext cx="1807029" cy="3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1D81C25-CFF0-4F2C-B537-A64DB924A8DB}"/>
              </a:ext>
            </a:extLst>
          </p:cNvPr>
          <p:cNvCxnSpPr>
            <a:stCxn id="32" idx="6"/>
            <a:endCxn id="51" idx="2"/>
          </p:cNvCxnSpPr>
          <p:nvPr/>
        </p:nvCxnSpPr>
        <p:spPr>
          <a:xfrm>
            <a:off x="5455297" y="4956690"/>
            <a:ext cx="1807029" cy="4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FF3FFDD-A924-4829-B886-A0A81C925F20}"/>
              </a:ext>
            </a:extLst>
          </p:cNvPr>
          <p:cNvCxnSpPr>
            <a:stCxn id="32" idx="6"/>
            <a:endCxn id="48" idx="2"/>
          </p:cNvCxnSpPr>
          <p:nvPr/>
        </p:nvCxnSpPr>
        <p:spPr>
          <a:xfrm flipV="1">
            <a:off x="5455297" y="4124559"/>
            <a:ext cx="1807029" cy="83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C202619-ABE6-41F3-99C3-F0BF8E71EFF5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 flipV="1">
            <a:off x="5455297" y="2848092"/>
            <a:ext cx="1807029" cy="210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28D87C0-2CE0-436E-A5ED-255E23ED1A86}"/>
              </a:ext>
            </a:extLst>
          </p:cNvPr>
          <p:cNvCxnSpPr>
            <a:stCxn id="31" idx="6"/>
            <a:endCxn id="46" idx="2"/>
          </p:cNvCxnSpPr>
          <p:nvPr/>
        </p:nvCxnSpPr>
        <p:spPr>
          <a:xfrm flipV="1">
            <a:off x="5455297" y="3273581"/>
            <a:ext cx="1807029" cy="3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0B61B44-5FEC-4326-A268-240855A70F72}"/>
              </a:ext>
            </a:extLst>
          </p:cNvPr>
          <p:cNvCxnSpPr>
            <a:stCxn id="32" idx="6"/>
            <a:endCxn id="50" idx="2"/>
          </p:cNvCxnSpPr>
          <p:nvPr/>
        </p:nvCxnSpPr>
        <p:spPr>
          <a:xfrm>
            <a:off x="5455297" y="4956690"/>
            <a:ext cx="1807029" cy="1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2CA1F2A-ADDF-460C-B71C-6BE8B67A752D}"/>
              </a:ext>
            </a:extLst>
          </p:cNvPr>
          <p:cNvCxnSpPr>
            <a:stCxn id="32" idx="6"/>
            <a:endCxn id="49" idx="2"/>
          </p:cNvCxnSpPr>
          <p:nvPr/>
        </p:nvCxnSpPr>
        <p:spPr>
          <a:xfrm flipV="1">
            <a:off x="5455297" y="4550048"/>
            <a:ext cx="1807029" cy="40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1412578-E063-4A8C-8EBB-84BB64DEEA10}"/>
              </a:ext>
            </a:extLst>
          </p:cNvPr>
          <p:cNvCxnSpPr>
            <a:stCxn id="32" idx="6"/>
            <a:endCxn id="47" idx="2"/>
          </p:cNvCxnSpPr>
          <p:nvPr/>
        </p:nvCxnSpPr>
        <p:spPr>
          <a:xfrm flipV="1">
            <a:off x="5455297" y="3699070"/>
            <a:ext cx="1807029" cy="125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E2F46E3-D6F9-4397-B10E-573769E1BFFD}"/>
              </a:ext>
            </a:extLst>
          </p:cNvPr>
          <p:cNvCxnSpPr>
            <a:stCxn id="32" idx="6"/>
            <a:endCxn id="46" idx="2"/>
          </p:cNvCxnSpPr>
          <p:nvPr/>
        </p:nvCxnSpPr>
        <p:spPr>
          <a:xfrm flipV="1">
            <a:off x="5455297" y="3273581"/>
            <a:ext cx="1807029" cy="168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E8B18A1-E99E-4733-A6C3-0E0FA4FF443A}"/>
              </a:ext>
            </a:extLst>
          </p:cNvPr>
          <p:cNvCxnSpPr>
            <a:stCxn id="32" idx="6"/>
            <a:endCxn id="39" idx="2"/>
          </p:cNvCxnSpPr>
          <p:nvPr/>
        </p:nvCxnSpPr>
        <p:spPr>
          <a:xfrm flipV="1">
            <a:off x="5455297" y="2422603"/>
            <a:ext cx="1807029" cy="253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A662DC6-0BF8-4D48-A45D-672725E6AC30}"/>
              </a:ext>
            </a:extLst>
          </p:cNvPr>
          <p:cNvCxnSpPr>
            <a:stCxn id="29" idx="6"/>
            <a:endCxn id="39" idx="2"/>
          </p:cNvCxnSpPr>
          <p:nvPr/>
        </p:nvCxnSpPr>
        <p:spPr>
          <a:xfrm>
            <a:off x="5455297" y="2208050"/>
            <a:ext cx="1807029" cy="2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FA499E2-D819-43E0-A914-CFFE165F2803}"/>
              </a:ext>
            </a:extLst>
          </p:cNvPr>
          <p:cNvCxnSpPr>
            <a:stCxn id="29" idx="6"/>
            <a:endCxn id="40" idx="2"/>
          </p:cNvCxnSpPr>
          <p:nvPr/>
        </p:nvCxnSpPr>
        <p:spPr>
          <a:xfrm>
            <a:off x="5455297" y="2208050"/>
            <a:ext cx="1807029" cy="64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F251087-3389-456E-8C58-02A5F1095C41}"/>
              </a:ext>
            </a:extLst>
          </p:cNvPr>
          <p:cNvCxnSpPr>
            <a:stCxn id="29" idx="6"/>
            <a:endCxn id="46" idx="2"/>
          </p:cNvCxnSpPr>
          <p:nvPr/>
        </p:nvCxnSpPr>
        <p:spPr>
          <a:xfrm>
            <a:off x="5455297" y="2208050"/>
            <a:ext cx="1807029" cy="106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039EB7-1AF7-42EB-BCBA-A18FB6A5A335}"/>
              </a:ext>
            </a:extLst>
          </p:cNvPr>
          <p:cNvCxnSpPr>
            <a:stCxn id="29" idx="6"/>
            <a:endCxn id="47" idx="2"/>
          </p:cNvCxnSpPr>
          <p:nvPr/>
        </p:nvCxnSpPr>
        <p:spPr>
          <a:xfrm>
            <a:off x="5455297" y="2208050"/>
            <a:ext cx="1839368" cy="15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E8A2834-5B9F-4CF9-B0F3-E7680110B125}"/>
              </a:ext>
            </a:extLst>
          </p:cNvPr>
          <p:cNvCxnSpPr>
            <a:stCxn id="31" idx="6"/>
            <a:endCxn id="48" idx="2"/>
          </p:cNvCxnSpPr>
          <p:nvPr/>
        </p:nvCxnSpPr>
        <p:spPr>
          <a:xfrm>
            <a:off x="5455297" y="3307506"/>
            <a:ext cx="1807029" cy="81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3D4C36-DDA9-407F-B21C-9D11760A552D}"/>
              </a:ext>
            </a:extLst>
          </p:cNvPr>
          <p:cNvCxnSpPr>
            <a:stCxn id="31" idx="6"/>
            <a:endCxn id="49" idx="2"/>
          </p:cNvCxnSpPr>
          <p:nvPr/>
        </p:nvCxnSpPr>
        <p:spPr>
          <a:xfrm>
            <a:off x="5455297" y="3307506"/>
            <a:ext cx="1807029" cy="124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C9772D-7FC6-43A3-A9B8-E8B7B434E6FD}"/>
              </a:ext>
            </a:extLst>
          </p:cNvPr>
          <p:cNvCxnSpPr>
            <a:stCxn id="31" idx="6"/>
            <a:endCxn id="51" idx="2"/>
          </p:cNvCxnSpPr>
          <p:nvPr/>
        </p:nvCxnSpPr>
        <p:spPr>
          <a:xfrm>
            <a:off x="5455297" y="3307506"/>
            <a:ext cx="1807029" cy="209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2D7018D-2697-4B7A-AFAF-01E70EC4AFD0}"/>
              </a:ext>
            </a:extLst>
          </p:cNvPr>
          <p:cNvCxnSpPr>
            <a:stCxn id="30" idx="6"/>
            <a:endCxn id="46" idx="2"/>
          </p:cNvCxnSpPr>
          <p:nvPr/>
        </p:nvCxnSpPr>
        <p:spPr>
          <a:xfrm>
            <a:off x="5455297" y="2757778"/>
            <a:ext cx="1807029" cy="5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B7CCD-EAB5-4ED4-A5E8-3222AE4C71B0}"/>
              </a:ext>
            </a:extLst>
          </p:cNvPr>
          <p:cNvCxnSpPr>
            <a:stCxn id="30" idx="6"/>
            <a:endCxn id="48" idx="2"/>
          </p:cNvCxnSpPr>
          <p:nvPr/>
        </p:nvCxnSpPr>
        <p:spPr>
          <a:xfrm>
            <a:off x="5455297" y="2757778"/>
            <a:ext cx="1807029" cy="13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E0E8062-6B2A-4AB0-830D-8FC5A5E25F29}"/>
              </a:ext>
            </a:extLst>
          </p:cNvPr>
          <p:cNvCxnSpPr>
            <a:stCxn id="30" idx="6"/>
            <a:endCxn id="50" idx="2"/>
          </p:cNvCxnSpPr>
          <p:nvPr/>
        </p:nvCxnSpPr>
        <p:spPr>
          <a:xfrm>
            <a:off x="5455297" y="2757778"/>
            <a:ext cx="1807029" cy="221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A4F4965-2F54-46D0-AE94-A04F3CAB42AD}"/>
              </a:ext>
            </a:extLst>
          </p:cNvPr>
          <p:cNvCxnSpPr>
            <a:stCxn id="31" idx="6"/>
            <a:endCxn id="39" idx="2"/>
          </p:cNvCxnSpPr>
          <p:nvPr/>
        </p:nvCxnSpPr>
        <p:spPr>
          <a:xfrm flipV="1">
            <a:off x="5455297" y="2422603"/>
            <a:ext cx="1807029" cy="88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6E0D1379-47DB-4120-8115-5ED00BA49A03}"/>
              </a:ext>
            </a:extLst>
          </p:cNvPr>
          <p:cNvSpPr txBox="1"/>
          <p:nvPr/>
        </p:nvSpPr>
        <p:spPr>
          <a:xfrm>
            <a:off x="923549" y="5650482"/>
            <a:ext cx="197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784 neurons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(28x28 Flattened)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884B452-0D4C-466F-A60B-BC8C9F48527A}"/>
              </a:ext>
            </a:extLst>
          </p:cNvPr>
          <p:cNvSpPr txBox="1"/>
          <p:nvPr/>
        </p:nvSpPr>
        <p:spPr>
          <a:xfrm>
            <a:off x="3512742" y="5646383"/>
            <a:ext cx="238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neurons each layer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 Activation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982B1C3-14D8-4C0F-9DE6-37388CD9BEE6}"/>
              </a:ext>
            </a:extLst>
          </p:cNvPr>
          <p:cNvSpPr txBox="1"/>
          <p:nvPr/>
        </p:nvSpPr>
        <p:spPr>
          <a:xfrm>
            <a:off x="6346961" y="5654323"/>
            <a:ext cx="208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 neurons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Activation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DFAE4F2-4577-462F-ADC0-A72204C6BF9B}"/>
              </a:ext>
            </a:extLst>
          </p:cNvPr>
          <p:cNvGrpSpPr/>
          <p:nvPr/>
        </p:nvGrpSpPr>
        <p:grpSpPr>
          <a:xfrm>
            <a:off x="8797064" y="1220905"/>
            <a:ext cx="312906" cy="4435172"/>
            <a:chOff x="8448219" y="1202293"/>
            <a:chExt cx="312906" cy="443517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7A86ABC-BF9A-4E3B-8B2A-4CBEB491972C}"/>
                </a:ext>
              </a:extLst>
            </p:cNvPr>
            <p:cNvSpPr txBox="1"/>
            <p:nvPr/>
          </p:nvSpPr>
          <p:spPr>
            <a:xfrm>
              <a:off x="8448219" y="120229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F79C0A3-60B5-4060-83A9-DE6E58621D68}"/>
                </a:ext>
              </a:extLst>
            </p:cNvPr>
            <p:cNvSpPr txBox="1"/>
            <p:nvPr/>
          </p:nvSpPr>
          <p:spPr>
            <a:xfrm>
              <a:off x="8448219" y="165405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F1A9787-9BBE-4540-AF63-B92670EBA5EB}"/>
                </a:ext>
              </a:extLst>
            </p:cNvPr>
            <p:cNvSpPr txBox="1"/>
            <p:nvPr/>
          </p:nvSpPr>
          <p:spPr>
            <a:xfrm>
              <a:off x="8448219" y="210581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D3975F6-35EE-451F-887C-F3A4B8636B04}"/>
                </a:ext>
              </a:extLst>
            </p:cNvPr>
            <p:cNvSpPr txBox="1"/>
            <p:nvPr/>
          </p:nvSpPr>
          <p:spPr>
            <a:xfrm>
              <a:off x="8448219" y="2557573"/>
              <a:ext cx="312906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2527968-2261-4179-B6D7-4B22078DB20D}"/>
                </a:ext>
              </a:extLst>
            </p:cNvPr>
            <p:cNvSpPr txBox="1"/>
            <p:nvPr/>
          </p:nvSpPr>
          <p:spPr>
            <a:xfrm>
              <a:off x="8448219" y="300933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896BBBB-B2EE-4527-A955-A789FE1D40DD}"/>
                </a:ext>
              </a:extLst>
            </p:cNvPr>
            <p:cNvSpPr txBox="1"/>
            <p:nvPr/>
          </p:nvSpPr>
          <p:spPr>
            <a:xfrm>
              <a:off x="8448219" y="346109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68BAF6D-608B-4DCE-A793-A6F8484EB6A0}"/>
                </a:ext>
              </a:extLst>
            </p:cNvPr>
            <p:cNvSpPr txBox="1"/>
            <p:nvPr/>
          </p:nvSpPr>
          <p:spPr>
            <a:xfrm>
              <a:off x="8448219" y="391285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5CEBC75-0390-48C8-8300-2FC6430E189B}"/>
                </a:ext>
              </a:extLst>
            </p:cNvPr>
            <p:cNvSpPr txBox="1"/>
            <p:nvPr/>
          </p:nvSpPr>
          <p:spPr>
            <a:xfrm>
              <a:off x="8448219" y="436461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DEAD873-99E3-4C27-9BB1-7F5227E0F7E9}"/>
                </a:ext>
              </a:extLst>
            </p:cNvPr>
            <p:cNvSpPr txBox="1"/>
            <p:nvPr/>
          </p:nvSpPr>
          <p:spPr>
            <a:xfrm>
              <a:off x="8448219" y="481637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1149782-9092-4F37-889E-304B689A4E5C}"/>
                </a:ext>
              </a:extLst>
            </p:cNvPr>
            <p:cNvSpPr txBox="1"/>
            <p:nvPr/>
          </p:nvSpPr>
          <p:spPr>
            <a:xfrm>
              <a:off x="8448219" y="5268133"/>
              <a:ext cx="312906" cy="369332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1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6395-447E-4399-92F2-1E13E5A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6376"/>
            <a:ext cx="10353762" cy="71534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Info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224E0-A92A-4212-BFE9-7B006F8F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78254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DECDF-6057-4EE4-9F11-6916061F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6" y="1036867"/>
            <a:ext cx="3350422" cy="404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0DCEA-5CD0-4DB3-8818-5C5199E1D75B}"/>
              </a:ext>
            </a:extLst>
          </p:cNvPr>
          <p:cNvSpPr txBox="1"/>
          <p:nvPr/>
        </p:nvSpPr>
        <p:spPr>
          <a:xfrm>
            <a:off x="4286774" y="882848"/>
            <a:ext cx="7704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Training data is the </a:t>
            </a:r>
            <a:r>
              <a:rPr lang="en-US" sz="3200" dirty="0" err="1">
                <a:solidFill>
                  <a:schemeClr val="bg1"/>
                </a:solidFill>
              </a:rPr>
              <a:t>keras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mnist</a:t>
            </a:r>
            <a:r>
              <a:rPr lang="en-US" sz="3200" dirty="0">
                <a:solidFill>
                  <a:schemeClr val="bg1"/>
                </a:solidFill>
              </a:rPr>
              <a:t> 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70,000 images processed into 28x28 </a:t>
            </a:r>
            <a:r>
              <a:rPr lang="en-US" sz="3200" dirty="0" err="1">
                <a:solidFill>
                  <a:schemeClr val="bg1"/>
                </a:solidFill>
              </a:rPr>
              <a:t>numpy</a:t>
            </a:r>
            <a:r>
              <a:rPr lang="en-US" sz="3200" dirty="0">
                <a:solidFill>
                  <a:schemeClr val="bg1"/>
                </a:solidFill>
              </a:rPr>
              <a:t>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Each symbol has been mapped using a gray scale on each array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Values range from 0 to 255</a:t>
            </a:r>
          </a:p>
        </p:txBody>
      </p:sp>
    </p:spTree>
    <p:extLst>
      <p:ext uri="{BB962C8B-B14F-4D97-AF65-F5344CB8AC3E}">
        <p14:creationId xmlns:p14="http://schemas.microsoft.com/office/powerpoint/2010/main" val="35096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F5552-C566-4771-AA01-23C91380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6" y="1537774"/>
            <a:ext cx="3343202" cy="3445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3EB2F-D7FE-4094-AD50-092D41FE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98" y="1537774"/>
            <a:ext cx="7369408" cy="34451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292A12-5799-4369-9AAE-25AF741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6376"/>
            <a:ext cx="10353762" cy="715346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the training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EAFA4-CECF-4700-9181-A53B4E94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C27476-02D1-49AA-B78E-B59B347E9DAF}"/>
              </a:ext>
            </a:extLst>
          </p:cNvPr>
          <p:cNvGrpSpPr/>
          <p:nvPr/>
        </p:nvGrpSpPr>
        <p:grpSpPr>
          <a:xfrm>
            <a:off x="7072367" y="5110287"/>
            <a:ext cx="3351239" cy="419877"/>
            <a:chOff x="7072367" y="5110287"/>
            <a:chExt cx="3351239" cy="41987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B244474C-ABE3-4307-96DA-015402002C7F}"/>
                </a:ext>
              </a:extLst>
            </p:cNvPr>
            <p:cNvSpPr/>
            <p:nvPr/>
          </p:nvSpPr>
          <p:spPr>
            <a:xfrm flipV="1">
              <a:off x="7072367" y="5110287"/>
              <a:ext cx="329804" cy="41987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FBB336E6-2793-4DFC-8FC7-4ED3C0BFC60D}"/>
                </a:ext>
              </a:extLst>
            </p:cNvPr>
            <p:cNvSpPr/>
            <p:nvPr/>
          </p:nvSpPr>
          <p:spPr>
            <a:xfrm flipV="1">
              <a:off x="10093802" y="5110287"/>
              <a:ext cx="329804" cy="41987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540AD0-3788-40BF-BFED-3DA04CB93600}"/>
              </a:ext>
            </a:extLst>
          </p:cNvPr>
          <p:cNvGrpSpPr/>
          <p:nvPr/>
        </p:nvGrpSpPr>
        <p:grpSpPr>
          <a:xfrm>
            <a:off x="5875459" y="5110286"/>
            <a:ext cx="3920528" cy="419877"/>
            <a:chOff x="5875459" y="5110286"/>
            <a:chExt cx="3920528" cy="419877"/>
          </a:xfrm>
          <a:solidFill>
            <a:srgbClr val="FFC000"/>
          </a:solidFill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F6974E1-1242-44B2-86E3-1ABAFC569753}"/>
                </a:ext>
              </a:extLst>
            </p:cNvPr>
            <p:cNvSpPr/>
            <p:nvPr/>
          </p:nvSpPr>
          <p:spPr>
            <a:xfrm flipV="1">
              <a:off x="9466183" y="5110286"/>
              <a:ext cx="329804" cy="41987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AB21E34A-361D-4B95-B0CF-DC8A64570005}"/>
                </a:ext>
              </a:extLst>
            </p:cNvPr>
            <p:cNvSpPr/>
            <p:nvPr/>
          </p:nvSpPr>
          <p:spPr>
            <a:xfrm flipV="1">
              <a:off x="5875459" y="5110286"/>
              <a:ext cx="329804" cy="41987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2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50A76-34E7-4729-A2DB-0D7147C2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Model Theoretical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F5324-0FE8-4B15-9D59-2B5547EB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44" y="757988"/>
            <a:ext cx="6973582" cy="4794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87B3B-EFB6-4AF2-9E4D-1BBCD59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031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A98EE3D-8CD1-4C3F-BD1C-C98C9596463C}" type="slidenum">
              <a:rPr lang="en-US" sz="100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pPr algn="r"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2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50A76-34E7-4729-A2DB-0D7147C2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2"/>
                </a:solidFill>
              </a:rPr>
              <a:t>Model Practical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87B3B-EFB6-4AF2-9E4D-1BBCD59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686" y="6413116"/>
            <a:ext cx="753545" cy="365125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A98EE3D-8CD1-4C3F-BD1C-C98C9596463C}" type="slidenum">
              <a:rPr lang="en-US" sz="120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BAB79-B386-47B3-BADF-A0A63F15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14" y="262321"/>
            <a:ext cx="2861524" cy="2060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DA6DD-240B-49D1-B682-7BDE55D03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263" y="262321"/>
            <a:ext cx="3011685" cy="2060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22158-748C-4133-9AF3-ECFF09D64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85" y="2793573"/>
            <a:ext cx="2873391" cy="206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2E5A1-A7DB-4A8F-8E7E-4B9FEF652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105" y="2793573"/>
            <a:ext cx="3084843" cy="2060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7C679E-60DE-490A-981E-B895A3648CCD}"/>
              </a:ext>
            </a:extLst>
          </p:cNvPr>
          <p:cNvSpPr txBox="1"/>
          <p:nvPr/>
        </p:nvSpPr>
        <p:spPr>
          <a:xfrm>
            <a:off x="5394120" y="5116192"/>
            <a:ext cx="1743747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1 -&gt; OK</a:t>
            </a:r>
          </a:p>
          <a:p>
            <a:r>
              <a:rPr lang="en-US" dirty="0"/>
              <a:t>2 -&gt; OK</a:t>
            </a:r>
          </a:p>
          <a:p>
            <a:r>
              <a:rPr lang="en-US" dirty="0"/>
              <a:t>3 -&gt; OK</a:t>
            </a:r>
          </a:p>
          <a:p>
            <a:r>
              <a:rPr lang="en-US" dirty="0"/>
              <a:t>4 -&gt; OK</a:t>
            </a:r>
          </a:p>
          <a:p>
            <a:r>
              <a:rPr lang="en-US" dirty="0"/>
              <a:t>5 -&gt; 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DF2E5-BA02-4AC2-A4D9-4CCEBC024F60}"/>
              </a:ext>
            </a:extLst>
          </p:cNvPr>
          <p:cNvSpPr txBox="1"/>
          <p:nvPr/>
        </p:nvSpPr>
        <p:spPr>
          <a:xfrm>
            <a:off x="7853231" y="5098322"/>
            <a:ext cx="1743747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6 -&gt; OK</a:t>
            </a:r>
          </a:p>
          <a:p>
            <a:r>
              <a:rPr lang="en-US" dirty="0">
                <a:solidFill>
                  <a:srgbClr val="FFFF00"/>
                </a:solidFill>
              </a:rPr>
              <a:t>7 -&gt; Not OK (1)</a:t>
            </a:r>
          </a:p>
          <a:p>
            <a:r>
              <a:rPr lang="en-US" dirty="0">
                <a:solidFill>
                  <a:srgbClr val="FFFF00"/>
                </a:solidFill>
              </a:rPr>
              <a:t>8 -&gt; Not OK (3)</a:t>
            </a:r>
          </a:p>
          <a:p>
            <a:r>
              <a:rPr lang="en-US" dirty="0">
                <a:solidFill>
                  <a:srgbClr val="FFFF00"/>
                </a:solidFill>
              </a:rPr>
              <a:t>9 -&gt; Not OK (3)</a:t>
            </a:r>
          </a:p>
          <a:p>
            <a:r>
              <a:rPr lang="en-US" dirty="0"/>
              <a:t>0 -&gt; OK</a:t>
            </a:r>
          </a:p>
        </p:txBody>
      </p:sp>
    </p:spTree>
    <p:extLst>
      <p:ext uri="{BB962C8B-B14F-4D97-AF65-F5344CB8AC3E}">
        <p14:creationId xmlns:p14="http://schemas.microsoft.com/office/powerpoint/2010/main" val="29687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3E1-505A-4D0D-8BC4-448EEE6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6376"/>
            <a:ext cx="10353762" cy="669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A5512-E5AE-4121-BC85-1F2CBF0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E354C-0DEA-44C5-8CD8-116E6EFA313F}"/>
              </a:ext>
            </a:extLst>
          </p:cNvPr>
          <p:cNvSpPr txBox="1"/>
          <p:nvPr/>
        </p:nvSpPr>
        <p:spPr>
          <a:xfrm>
            <a:off x="1040235" y="1083664"/>
            <a:ext cx="74068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Ran Locally</a:t>
            </a:r>
          </a:p>
          <a:p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Ran on Google Collaboratory</a:t>
            </a:r>
          </a:p>
          <a:p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244</TotalTime>
  <Words>198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</vt:lpstr>
      <vt:lpstr>Arial Nova Light</vt:lpstr>
      <vt:lpstr>Berlin Sans FB</vt:lpstr>
      <vt:lpstr>Calibri</vt:lpstr>
      <vt:lpstr>Wingdings 2</vt:lpstr>
      <vt:lpstr>SlateVTI</vt:lpstr>
      <vt:lpstr>Handwritten Digits Recognition</vt:lpstr>
      <vt:lpstr>Goal: To correctly read handwritten single digits</vt:lpstr>
      <vt:lpstr>The Neural Network</vt:lpstr>
      <vt:lpstr>Basic Info</vt:lpstr>
      <vt:lpstr>Verifying the training dataset</vt:lpstr>
      <vt:lpstr>Model Theoretical Performance</vt:lpstr>
      <vt:lpstr>Model Practical Performance</vt:lpstr>
      <vt:lpstr>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Digits Recognition</dc:title>
  <dc:creator>Francisco Barillas</dc:creator>
  <cp:lastModifiedBy>Francisco Barillas</cp:lastModifiedBy>
  <cp:revision>10</cp:revision>
  <dcterms:created xsi:type="dcterms:W3CDTF">2021-06-05T12:06:52Z</dcterms:created>
  <dcterms:modified xsi:type="dcterms:W3CDTF">2021-06-05T16:10:56Z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