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0721364951353245E-2"/>
          <c:y val="2.5786477394551033E-2"/>
          <c:w val="0.87229092645628237"/>
          <c:h val="0.839444752504528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Summary!$E$5</c:f>
              <c:strCache>
                <c:ptCount val="1"/>
                <c:pt idx="0">
                  <c:v>Total_Vaccinated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numRef>
              <c:f>Summary!$A$6:$A$266</c:f>
              <c:numCache>
                <c:formatCode>d\-mmm</c:formatCode>
                <c:ptCount val="261"/>
                <c:pt idx="0">
                  <c:v>44301</c:v>
                </c:pt>
                <c:pt idx="1">
                  <c:v>44302</c:v>
                </c:pt>
                <c:pt idx="2">
                  <c:v>44303</c:v>
                </c:pt>
                <c:pt idx="3">
                  <c:v>44304</c:v>
                </c:pt>
                <c:pt idx="4">
                  <c:v>44305</c:v>
                </c:pt>
                <c:pt idx="5">
                  <c:v>44306</c:v>
                </c:pt>
                <c:pt idx="6">
                  <c:v>44307</c:v>
                </c:pt>
                <c:pt idx="7">
                  <c:v>44308</c:v>
                </c:pt>
                <c:pt idx="8">
                  <c:v>44309</c:v>
                </c:pt>
                <c:pt idx="9">
                  <c:v>44310</c:v>
                </c:pt>
                <c:pt idx="10">
                  <c:v>44311</c:v>
                </c:pt>
                <c:pt idx="11">
                  <c:v>44312</c:v>
                </c:pt>
                <c:pt idx="12">
                  <c:v>44313</c:v>
                </c:pt>
                <c:pt idx="13">
                  <c:v>44314</c:v>
                </c:pt>
                <c:pt idx="14">
                  <c:v>44315</c:v>
                </c:pt>
                <c:pt idx="15">
                  <c:v>44316</c:v>
                </c:pt>
                <c:pt idx="16">
                  <c:v>44317</c:v>
                </c:pt>
                <c:pt idx="17">
                  <c:v>44318</c:v>
                </c:pt>
                <c:pt idx="18">
                  <c:v>44319</c:v>
                </c:pt>
                <c:pt idx="19">
                  <c:v>44320</c:v>
                </c:pt>
                <c:pt idx="20">
                  <c:v>44321</c:v>
                </c:pt>
                <c:pt idx="21">
                  <c:v>44322</c:v>
                </c:pt>
                <c:pt idx="22">
                  <c:v>44323</c:v>
                </c:pt>
                <c:pt idx="23">
                  <c:v>44324</c:v>
                </c:pt>
                <c:pt idx="24">
                  <c:v>44325</c:v>
                </c:pt>
                <c:pt idx="25">
                  <c:v>44326</c:v>
                </c:pt>
                <c:pt idx="26">
                  <c:v>44327</c:v>
                </c:pt>
                <c:pt idx="27">
                  <c:v>44328</c:v>
                </c:pt>
                <c:pt idx="28">
                  <c:v>44329</c:v>
                </c:pt>
                <c:pt idx="29">
                  <c:v>44330</c:v>
                </c:pt>
                <c:pt idx="30">
                  <c:v>44331</c:v>
                </c:pt>
                <c:pt idx="31">
                  <c:v>44332</c:v>
                </c:pt>
                <c:pt idx="32">
                  <c:v>44333</c:v>
                </c:pt>
                <c:pt idx="33">
                  <c:v>44334</c:v>
                </c:pt>
                <c:pt idx="34">
                  <c:v>44335</c:v>
                </c:pt>
                <c:pt idx="35">
                  <c:v>44336</c:v>
                </c:pt>
                <c:pt idx="36">
                  <c:v>44337</c:v>
                </c:pt>
                <c:pt idx="37">
                  <c:v>44338</c:v>
                </c:pt>
                <c:pt idx="38">
                  <c:v>44339</c:v>
                </c:pt>
                <c:pt idx="39">
                  <c:v>44340</c:v>
                </c:pt>
                <c:pt idx="40">
                  <c:v>44341</c:v>
                </c:pt>
                <c:pt idx="41">
                  <c:v>44342</c:v>
                </c:pt>
                <c:pt idx="42">
                  <c:v>44343</c:v>
                </c:pt>
                <c:pt idx="43">
                  <c:v>44344</c:v>
                </c:pt>
                <c:pt idx="44">
                  <c:v>44345</c:v>
                </c:pt>
                <c:pt idx="45">
                  <c:v>44346</c:v>
                </c:pt>
                <c:pt idx="46">
                  <c:v>44347</c:v>
                </c:pt>
                <c:pt idx="47">
                  <c:v>44348</c:v>
                </c:pt>
                <c:pt idx="48">
                  <c:v>44349</c:v>
                </c:pt>
                <c:pt idx="49">
                  <c:v>44350</c:v>
                </c:pt>
                <c:pt idx="50">
                  <c:v>44351</c:v>
                </c:pt>
                <c:pt idx="51">
                  <c:v>44352</c:v>
                </c:pt>
                <c:pt idx="52">
                  <c:v>44353</c:v>
                </c:pt>
                <c:pt idx="53">
                  <c:v>44354</c:v>
                </c:pt>
                <c:pt idx="54">
                  <c:v>44355</c:v>
                </c:pt>
                <c:pt idx="55">
                  <c:v>44356</c:v>
                </c:pt>
                <c:pt idx="56">
                  <c:v>44357</c:v>
                </c:pt>
                <c:pt idx="57">
                  <c:v>44358</c:v>
                </c:pt>
                <c:pt idx="58">
                  <c:v>44359</c:v>
                </c:pt>
                <c:pt idx="59">
                  <c:v>44360</c:v>
                </c:pt>
                <c:pt idx="60">
                  <c:v>44361</c:v>
                </c:pt>
                <c:pt idx="61">
                  <c:v>44362</c:v>
                </c:pt>
                <c:pt idx="62">
                  <c:v>44363</c:v>
                </c:pt>
                <c:pt idx="63">
                  <c:v>44364</c:v>
                </c:pt>
                <c:pt idx="64">
                  <c:v>44365</c:v>
                </c:pt>
                <c:pt idx="65">
                  <c:v>44366</c:v>
                </c:pt>
                <c:pt idx="66">
                  <c:v>44367</c:v>
                </c:pt>
                <c:pt idx="67">
                  <c:v>44368</c:v>
                </c:pt>
                <c:pt idx="68">
                  <c:v>44369</c:v>
                </c:pt>
                <c:pt idx="69">
                  <c:v>44370</c:v>
                </c:pt>
                <c:pt idx="70">
                  <c:v>44371</c:v>
                </c:pt>
                <c:pt idx="71">
                  <c:v>44372</c:v>
                </c:pt>
                <c:pt idx="72">
                  <c:v>44373</c:v>
                </c:pt>
                <c:pt idx="73">
                  <c:v>44374</c:v>
                </c:pt>
                <c:pt idx="74">
                  <c:v>44375</c:v>
                </c:pt>
                <c:pt idx="75">
                  <c:v>44376</c:v>
                </c:pt>
                <c:pt idx="76">
                  <c:v>44377</c:v>
                </c:pt>
                <c:pt idx="77">
                  <c:v>44378</c:v>
                </c:pt>
                <c:pt idx="78">
                  <c:v>44379</c:v>
                </c:pt>
                <c:pt idx="79">
                  <c:v>44380</c:v>
                </c:pt>
                <c:pt idx="80">
                  <c:v>44381</c:v>
                </c:pt>
                <c:pt idx="81">
                  <c:v>44382</c:v>
                </c:pt>
                <c:pt idx="82">
                  <c:v>44383</c:v>
                </c:pt>
                <c:pt idx="83">
                  <c:v>44384</c:v>
                </c:pt>
                <c:pt idx="84">
                  <c:v>44385</c:v>
                </c:pt>
                <c:pt idx="85">
                  <c:v>44386</c:v>
                </c:pt>
                <c:pt idx="86">
                  <c:v>44387</c:v>
                </c:pt>
                <c:pt idx="87">
                  <c:v>44388</c:v>
                </c:pt>
                <c:pt idx="88">
                  <c:v>44389</c:v>
                </c:pt>
                <c:pt idx="89">
                  <c:v>44390</c:v>
                </c:pt>
                <c:pt idx="90">
                  <c:v>44391</c:v>
                </c:pt>
                <c:pt idx="91">
                  <c:v>44392</c:v>
                </c:pt>
                <c:pt idx="92">
                  <c:v>44393</c:v>
                </c:pt>
                <c:pt idx="93">
                  <c:v>44394</c:v>
                </c:pt>
                <c:pt idx="94">
                  <c:v>44395</c:v>
                </c:pt>
                <c:pt idx="95">
                  <c:v>44396</c:v>
                </c:pt>
                <c:pt idx="96">
                  <c:v>44397</c:v>
                </c:pt>
                <c:pt idx="97">
                  <c:v>44398</c:v>
                </c:pt>
                <c:pt idx="98">
                  <c:v>44399</c:v>
                </c:pt>
                <c:pt idx="99">
                  <c:v>44400</c:v>
                </c:pt>
                <c:pt idx="100">
                  <c:v>44401</c:v>
                </c:pt>
                <c:pt idx="101">
                  <c:v>44402</c:v>
                </c:pt>
                <c:pt idx="102">
                  <c:v>44403</c:v>
                </c:pt>
                <c:pt idx="103">
                  <c:v>44404</c:v>
                </c:pt>
                <c:pt idx="104">
                  <c:v>44405</c:v>
                </c:pt>
                <c:pt idx="105">
                  <c:v>44406</c:v>
                </c:pt>
                <c:pt idx="106">
                  <c:v>44407</c:v>
                </c:pt>
                <c:pt idx="107">
                  <c:v>44408</c:v>
                </c:pt>
                <c:pt idx="108">
                  <c:v>44409</c:v>
                </c:pt>
                <c:pt idx="109">
                  <c:v>44410</c:v>
                </c:pt>
                <c:pt idx="110">
                  <c:v>44411</c:v>
                </c:pt>
                <c:pt idx="111">
                  <c:v>44412</c:v>
                </c:pt>
                <c:pt idx="112">
                  <c:v>44413</c:v>
                </c:pt>
                <c:pt idx="113">
                  <c:v>44414</c:v>
                </c:pt>
                <c:pt idx="114">
                  <c:v>44415</c:v>
                </c:pt>
                <c:pt idx="115">
                  <c:v>44416</c:v>
                </c:pt>
                <c:pt idx="116">
                  <c:v>44417</c:v>
                </c:pt>
                <c:pt idx="117">
                  <c:v>44418</c:v>
                </c:pt>
                <c:pt idx="118">
                  <c:v>44419</c:v>
                </c:pt>
                <c:pt idx="119">
                  <c:v>44420</c:v>
                </c:pt>
                <c:pt idx="120">
                  <c:v>44421</c:v>
                </c:pt>
                <c:pt idx="121">
                  <c:v>44422</c:v>
                </c:pt>
                <c:pt idx="122">
                  <c:v>44423</c:v>
                </c:pt>
                <c:pt idx="123">
                  <c:v>44424</c:v>
                </c:pt>
                <c:pt idx="124">
                  <c:v>44425</c:v>
                </c:pt>
                <c:pt idx="125">
                  <c:v>44426</c:v>
                </c:pt>
                <c:pt idx="126">
                  <c:v>44427</c:v>
                </c:pt>
                <c:pt idx="127">
                  <c:v>44428</c:v>
                </c:pt>
                <c:pt idx="128">
                  <c:v>44429</c:v>
                </c:pt>
                <c:pt idx="129">
                  <c:v>44430</c:v>
                </c:pt>
                <c:pt idx="130">
                  <c:v>44431</c:v>
                </c:pt>
                <c:pt idx="131">
                  <c:v>44432</c:v>
                </c:pt>
                <c:pt idx="132">
                  <c:v>44433</c:v>
                </c:pt>
                <c:pt idx="133">
                  <c:v>44434</c:v>
                </c:pt>
                <c:pt idx="134">
                  <c:v>44435</c:v>
                </c:pt>
                <c:pt idx="135">
                  <c:v>44436</c:v>
                </c:pt>
                <c:pt idx="136">
                  <c:v>44437</c:v>
                </c:pt>
                <c:pt idx="137">
                  <c:v>44438</c:v>
                </c:pt>
                <c:pt idx="138">
                  <c:v>44439</c:v>
                </c:pt>
                <c:pt idx="139">
                  <c:v>44440</c:v>
                </c:pt>
                <c:pt idx="140">
                  <c:v>44441</c:v>
                </c:pt>
                <c:pt idx="141">
                  <c:v>44442</c:v>
                </c:pt>
                <c:pt idx="142">
                  <c:v>44443</c:v>
                </c:pt>
                <c:pt idx="143">
                  <c:v>44444</c:v>
                </c:pt>
                <c:pt idx="144">
                  <c:v>44445</c:v>
                </c:pt>
                <c:pt idx="145">
                  <c:v>44446</c:v>
                </c:pt>
                <c:pt idx="146">
                  <c:v>44447</c:v>
                </c:pt>
                <c:pt idx="147">
                  <c:v>44448</c:v>
                </c:pt>
                <c:pt idx="148">
                  <c:v>44449</c:v>
                </c:pt>
                <c:pt idx="149">
                  <c:v>44450</c:v>
                </c:pt>
                <c:pt idx="150">
                  <c:v>44451</c:v>
                </c:pt>
                <c:pt idx="151">
                  <c:v>44452</c:v>
                </c:pt>
                <c:pt idx="152">
                  <c:v>44453</c:v>
                </c:pt>
                <c:pt idx="153">
                  <c:v>44454</c:v>
                </c:pt>
                <c:pt idx="154">
                  <c:v>44455</c:v>
                </c:pt>
                <c:pt idx="155">
                  <c:v>44456</c:v>
                </c:pt>
                <c:pt idx="156">
                  <c:v>44457</c:v>
                </c:pt>
                <c:pt idx="157">
                  <c:v>44458</c:v>
                </c:pt>
                <c:pt idx="158">
                  <c:v>44459</c:v>
                </c:pt>
                <c:pt idx="159">
                  <c:v>44460</c:v>
                </c:pt>
                <c:pt idx="160">
                  <c:v>44461</c:v>
                </c:pt>
                <c:pt idx="161">
                  <c:v>44462</c:v>
                </c:pt>
                <c:pt idx="162">
                  <c:v>44463</c:v>
                </c:pt>
                <c:pt idx="163">
                  <c:v>44464</c:v>
                </c:pt>
                <c:pt idx="164">
                  <c:v>44465</c:v>
                </c:pt>
                <c:pt idx="165">
                  <c:v>44466</c:v>
                </c:pt>
                <c:pt idx="166">
                  <c:v>44467</c:v>
                </c:pt>
                <c:pt idx="167">
                  <c:v>44468</c:v>
                </c:pt>
                <c:pt idx="168">
                  <c:v>44469</c:v>
                </c:pt>
                <c:pt idx="169">
                  <c:v>44470</c:v>
                </c:pt>
                <c:pt idx="170">
                  <c:v>44471</c:v>
                </c:pt>
                <c:pt idx="171">
                  <c:v>44472</c:v>
                </c:pt>
                <c:pt idx="172">
                  <c:v>44473</c:v>
                </c:pt>
                <c:pt idx="173">
                  <c:v>44474</c:v>
                </c:pt>
                <c:pt idx="174">
                  <c:v>44475</c:v>
                </c:pt>
                <c:pt idx="175">
                  <c:v>44476</c:v>
                </c:pt>
                <c:pt idx="176">
                  <c:v>44477</c:v>
                </c:pt>
                <c:pt idx="177">
                  <c:v>44478</c:v>
                </c:pt>
                <c:pt idx="178">
                  <c:v>44479</c:v>
                </c:pt>
                <c:pt idx="179">
                  <c:v>44480</c:v>
                </c:pt>
                <c:pt idx="180">
                  <c:v>44481</c:v>
                </c:pt>
                <c:pt idx="181">
                  <c:v>44482</c:v>
                </c:pt>
                <c:pt idx="182">
                  <c:v>44483</c:v>
                </c:pt>
                <c:pt idx="183">
                  <c:v>44484</c:v>
                </c:pt>
                <c:pt idx="184">
                  <c:v>44485</c:v>
                </c:pt>
                <c:pt idx="185">
                  <c:v>44486</c:v>
                </c:pt>
                <c:pt idx="186">
                  <c:v>44487</c:v>
                </c:pt>
                <c:pt idx="187">
                  <c:v>44488</c:v>
                </c:pt>
                <c:pt idx="188">
                  <c:v>44489</c:v>
                </c:pt>
                <c:pt idx="189">
                  <c:v>44490</c:v>
                </c:pt>
                <c:pt idx="190">
                  <c:v>44491</c:v>
                </c:pt>
                <c:pt idx="191">
                  <c:v>44492</c:v>
                </c:pt>
                <c:pt idx="192">
                  <c:v>44493</c:v>
                </c:pt>
                <c:pt idx="193">
                  <c:v>44494</c:v>
                </c:pt>
                <c:pt idx="194">
                  <c:v>44495</c:v>
                </c:pt>
                <c:pt idx="195">
                  <c:v>44496</c:v>
                </c:pt>
                <c:pt idx="196">
                  <c:v>44497</c:v>
                </c:pt>
                <c:pt idx="197">
                  <c:v>44498</c:v>
                </c:pt>
                <c:pt idx="198">
                  <c:v>44499</c:v>
                </c:pt>
                <c:pt idx="199">
                  <c:v>44500</c:v>
                </c:pt>
                <c:pt idx="200">
                  <c:v>44501</c:v>
                </c:pt>
                <c:pt idx="201">
                  <c:v>44502</c:v>
                </c:pt>
                <c:pt idx="202">
                  <c:v>44503</c:v>
                </c:pt>
                <c:pt idx="203">
                  <c:v>44504</c:v>
                </c:pt>
                <c:pt idx="204">
                  <c:v>44505</c:v>
                </c:pt>
                <c:pt idx="205">
                  <c:v>44506</c:v>
                </c:pt>
                <c:pt idx="206">
                  <c:v>44507</c:v>
                </c:pt>
                <c:pt idx="207">
                  <c:v>44508</c:v>
                </c:pt>
                <c:pt idx="208">
                  <c:v>44509</c:v>
                </c:pt>
                <c:pt idx="209">
                  <c:v>44510</c:v>
                </c:pt>
                <c:pt idx="210">
                  <c:v>44511</c:v>
                </c:pt>
                <c:pt idx="211">
                  <c:v>44512</c:v>
                </c:pt>
                <c:pt idx="212">
                  <c:v>44513</c:v>
                </c:pt>
                <c:pt idx="213">
                  <c:v>44514</c:v>
                </c:pt>
                <c:pt idx="214">
                  <c:v>44515</c:v>
                </c:pt>
                <c:pt idx="215">
                  <c:v>44516</c:v>
                </c:pt>
                <c:pt idx="216">
                  <c:v>44517</c:v>
                </c:pt>
                <c:pt idx="217">
                  <c:v>44518</c:v>
                </c:pt>
                <c:pt idx="218">
                  <c:v>44519</c:v>
                </c:pt>
                <c:pt idx="219">
                  <c:v>44520</c:v>
                </c:pt>
                <c:pt idx="220">
                  <c:v>44521</c:v>
                </c:pt>
                <c:pt idx="221">
                  <c:v>44522</c:v>
                </c:pt>
                <c:pt idx="222">
                  <c:v>44523</c:v>
                </c:pt>
                <c:pt idx="223">
                  <c:v>44524</c:v>
                </c:pt>
                <c:pt idx="224">
                  <c:v>44525</c:v>
                </c:pt>
                <c:pt idx="225">
                  <c:v>44526</c:v>
                </c:pt>
                <c:pt idx="226">
                  <c:v>44527</c:v>
                </c:pt>
                <c:pt idx="227">
                  <c:v>44528</c:v>
                </c:pt>
                <c:pt idx="228">
                  <c:v>44529</c:v>
                </c:pt>
                <c:pt idx="229">
                  <c:v>44530</c:v>
                </c:pt>
                <c:pt idx="230">
                  <c:v>44531</c:v>
                </c:pt>
                <c:pt idx="231">
                  <c:v>44532</c:v>
                </c:pt>
                <c:pt idx="232">
                  <c:v>44533</c:v>
                </c:pt>
                <c:pt idx="233">
                  <c:v>44534</c:v>
                </c:pt>
                <c:pt idx="234">
                  <c:v>44535</c:v>
                </c:pt>
                <c:pt idx="235">
                  <c:v>44536</c:v>
                </c:pt>
                <c:pt idx="236">
                  <c:v>44537</c:v>
                </c:pt>
                <c:pt idx="237">
                  <c:v>44538</c:v>
                </c:pt>
                <c:pt idx="238">
                  <c:v>44539</c:v>
                </c:pt>
                <c:pt idx="239">
                  <c:v>44540</c:v>
                </c:pt>
                <c:pt idx="240">
                  <c:v>44541</c:v>
                </c:pt>
                <c:pt idx="241">
                  <c:v>44542</c:v>
                </c:pt>
                <c:pt idx="242">
                  <c:v>44543</c:v>
                </c:pt>
                <c:pt idx="243">
                  <c:v>44544</c:v>
                </c:pt>
                <c:pt idx="244">
                  <c:v>44545</c:v>
                </c:pt>
                <c:pt idx="245">
                  <c:v>44546</c:v>
                </c:pt>
                <c:pt idx="246">
                  <c:v>44547</c:v>
                </c:pt>
                <c:pt idx="247">
                  <c:v>44548</c:v>
                </c:pt>
                <c:pt idx="248">
                  <c:v>44549</c:v>
                </c:pt>
                <c:pt idx="249">
                  <c:v>44550</c:v>
                </c:pt>
                <c:pt idx="250">
                  <c:v>44551</c:v>
                </c:pt>
                <c:pt idx="251">
                  <c:v>44552</c:v>
                </c:pt>
                <c:pt idx="252">
                  <c:v>44553</c:v>
                </c:pt>
                <c:pt idx="253">
                  <c:v>44554</c:v>
                </c:pt>
                <c:pt idx="254">
                  <c:v>44555</c:v>
                </c:pt>
                <c:pt idx="255">
                  <c:v>44556</c:v>
                </c:pt>
                <c:pt idx="256">
                  <c:v>44557</c:v>
                </c:pt>
                <c:pt idx="257">
                  <c:v>44558</c:v>
                </c:pt>
                <c:pt idx="258">
                  <c:v>44559</c:v>
                </c:pt>
                <c:pt idx="259">
                  <c:v>44560</c:v>
                </c:pt>
                <c:pt idx="260">
                  <c:v>44561</c:v>
                </c:pt>
              </c:numCache>
            </c:numRef>
          </c:cat>
          <c:val>
            <c:numRef>
              <c:f>Summary!$E$6:$E$13</c:f>
              <c:numCache>
                <c:formatCode>General</c:formatCode>
                <c:ptCount val="8"/>
                <c:pt idx="0">
                  <c:v>272935</c:v>
                </c:pt>
                <c:pt idx="1">
                  <c:v>278463</c:v>
                </c:pt>
                <c:pt idx="2">
                  <c:v>285103</c:v>
                </c:pt>
                <c:pt idx="3">
                  <c:v>290085</c:v>
                </c:pt>
                <c:pt idx="4">
                  <c:v>295067</c:v>
                </c:pt>
                <c:pt idx="5">
                  <c:v>297494</c:v>
                </c:pt>
                <c:pt idx="6">
                  <c:v>304633</c:v>
                </c:pt>
                <c:pt idx="7">
                  <c:v>313063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BB-41D6-921E-1A07F669AA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9917487"/>
        <c:axId val="1019933711"/>
      </c:barChart>
      <c:lineChart>
        <c:grouping val="standard"/>
        <c:varyColors val="0"/>
        <c:ser>
          <c:idx val="1"/>
          <c:order val="1"/>
          <c:tx>
            <c:strRef>
              <c:f>Summary!$I$5</c:f>
              <c:strCache>
                <c:ptCount val="1"/>
                <c:pt idx="0">
                  <c:v>Projected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Summary!$I$6:$I$266</c:f>
              <c:numCache>
                <c:formatCode>General</c:formatCode>
                <c:ptCount val="261"/>
                <c:pt idx="8" formatCode="0">
                  <c:v>318796</c:v>
                </c:pt>
                <c:pt idx="9" formatCode="0">
                  <c:v>324529</c:v>
                </c:pt>
                <c:pt idx="10" formatCode="0">
                  <c:v>330262</c:v>
                </c:pt>
                <c:pt idx="11" formatCode="0">
                  <c:v>335995</c:v>
                </c:pt>
                <c:pt idx="12" formatCode="0">
                  <c:v>341728</c:v>
                </c:pt>
                <c:pt idx="13" formatCode="0">
                  <c:v>347461</c:v>
                </c:pt>
                <c:pt idx="14" formatCode="0">
                  <c:v>353194</c:v>
                </c:pt>
                <c:pt idx="15" formatCode="0">
                  <c:v>358927</c:v>
                </c:pt>
                <c:pt idx="16" formatCode="0">
                  <c:v>364660</c:v>
                </c:pt>
                <c:pt idx="17" formatCode="0">
                  <c:v>370393</c:v>
                </c:pt>
                <c:pt idx="18" formatCode="0">
                  <c:v>376126</c:v>
                </c:pt>
                <c:pt idx="19" formatCode="0">
                  <c:v>381859</c:v>
                </c:pt>
                <c:pt idx="20" formatCode="0">
                  <c:v>387592</c:v>
                </c:pt>
                <c:pt idx="21" formatCode="0">
                  <c:v>393325</c:v>
                </c:pt>
                <c:pt idx="22" formatCode="0">
                  <c:v>399058</c:v>
                </c:pt>
                <c:pt idx="23" formatCode="0">
                  <c:v>404791</c:v>
                </c:pt>
                <c:pt idx="24" formatCode="0">
                  <c:v>410524</c:v>
                </c:pt>
                <c:pt idx="25" formatCode="0">
                  <c:v>416257</c:v>
                </c:pt>
                <c:pt idx="26" formatCode="0">
                  <c:v>421990</c:v>
                </c:pt>
                <c:pt idx="27" formatCode="0">
                  <c:v>427723</c:v>
                </c:pt>
                <c:pt idx="28" formatCode="0">
                  <c:v>433456</c:v>
                </c:pt>
                <c:pt idx="29" formatCode="0">
                  <c:v>439189</c:v>
                </c:pt>
                <c:pt idx="30" formatCode="0">
                  <c:v>444922</c:v>
                </c:pt>
                <c:pt idx="31" formatCode="0">
                  <c:v>450655</c:v>
                </c:pt>
                <c:pt idx="32" formatCode="0">
                  <c:v>456388</c:v>
                </c:pt>
                <c:pt idx="33" formatCode="0">
                  <c:v>462121</c:v>
                </c:pt>
                <c:pt idx="34" formatCode="0">
                  <c:v>467854</c:v>
                </c:pt>
                <c:pt idx="35" formatCode="0">
                  <c:v>473587</c:v>
                </c:pt>
                <c:pt idx="36" formatCode="0">
                  <c:v>479320</c:v>
                </c:pt>
                <c:pt idx="37" formatCode="0">
                  <c:v>485053</c:v>
                </c:pt>
                <c:pt idx="38" formatCode="0">
                  <c:v>490786</c:v>
                </c:pt>
                <c:pt idx="39" formatCode="0">
                  <c:v>496519</c:v>
                </c:pt>
                <c:pt idx="40" formatCode="0">
                  <c:v>502252</c:v>
                </c:pt>
                <c:pt idx="41" formatCode="0">
                  <c:v>507985</c:v>
                </c:pt>
                <c:pt idx="42" formatCode="0">
                  <c:v>513718</c:v>
                </c:pt>
                <c:pt idx="43" formatCode="0">
                  <c:v>519451</c:v>
                </c:pt>
                <c:pt idx="44" formatCode="0">
                  <c:v>525184</c:v>
                </c:pt>
                <c:pt idx="45" formatCode="0">
                  <c:v>530917</c:v>
                </c:pt>
                <c:pt idx="46" formatCode="0">
                  <c:v>536650</c:v>
                </c:pt>
                <c:pt idx="47" formatCode="0">
                  <c:v>542383</c:v>
                </c:pt>
                <c:pt idx="48" formatCode="0">
                  <c:v>548116</c:v>
                </c:pt>
                <c:pt idx="49" formatCode="0">
                  <c:v>553849</c:v>
                </c:pt>
                <c:pt idx="50" formatCode="0">
                  <c:v>559582</c:v>
                </c:pt>
                <c:pt idx="51" formatCode="0">
                  <c:v>565315</c:v>
                </c:pt>
                <c:pt idx="52" formatCode="0">
                  <c:v>571048</c:v>
                </c:pt>
                <c:pt idx="53" formatCode="0">
                  <c:v>576781</c:v>
                </c:pt>
                <c:pt idx="54" formatCode="0">
                  <c:v>582514</c:v>
                </c:pt>
                <c:pt idx="55" formatCode="0">
                  <c:v>588247</c:v>
                </c:pt>
                <c:pt idx="56" formatCode="0">
                  <c:v>593980</c:v>
                </c:pt>
                <c:pt idx="57" formatCode="0">
                  <c:v>599713</c:v>
                </c:pt>
                <c:pt idx="58" formatCode="0">
                  <c:v>605446</c:v>
                </c:pt>
                <c:pt idx="59" formatCode="0">
                  <c:v>611179</c:v>
                </c:pt>
                <c:pt idx="60" formatCode="0">
                  <c:v>616912</c:v>
                </c:pt>
                <c:pt idx="61" formatCode="0">
                  <c:v>622645</c:v>
                </c:pt>
                <c:pt idx="62" formatCode="0">
                  <c:v>628378</c:v>
                </c:pt>
                <c:pt idx="63" formatCode="0">
                  <c:v>634111</c:v>
                </c:pt>
                <c:pt idx="64" formatCode="0">
                  <c:v>639844</c:v>
                </c:pt>
                <c:pt idx="65" formatCode="0">
                  <c:v>645577</c:v>
                </c:pt>
                <c:pt idx="66" formatCode="0">
                  <c:v>651310</c:v>
                </c:pt>
                <c:pt idx="67" formatCode="0">
                  <c:v>657043</c:v>
                </c:pt>
                <c:pt idx="68" formatCode="0">
                  <c:v>662776</c:v>
                </c:pt>
                <c:pt idx="69" formatCode="0">
                  <c:v>668509</c:v>
                </c:pt>
                <c:pt idx="70" formatCode="0">
                  <c:v>674242</c:v>
                </c:pt>
                <c:pt idx="71" formatCode="0">
                  <c:v>679975</c:v>
                </c:pt>
                <c:pt idx="72" formatCode="0">
                  <c:v>685708</c:v>
                </c:pt>
                <c:pt idx="73" formatCode="0">
                  <c:v>691441</c:v>
                </c:pt>
                <c:pt idx="74" formatCode="0">
                  <c:v>697174</c:v>
                </c:pt>
                <c:pt idx="75" formatCode="0">
                  <c:v>702907</c:v>
                </c:pt>
                <c:pt idx="76" formatCode="0">
                  <c:v>708640</c:v>
                </c:pt>
                <c:pt idx="77" formatCode="0">
                  <c:v>714373</c:v>
                </c:pt>
                <c:pt idx="78" formatCode="0">
                  <c:v>720106</c:v>
                </c:pt>
                <c:pt idx="79" formatCode="0">
                  <c:v>725839</c:v>
                </c:pt>
                <c:pt idx="80" formatCode="0">
                  <c:v>731572</c:v>
                </c:pt>
                <c:pt idx="81" formatCode="0">
                  <c:v>737305</c:v>
                </c:pt>
                <c:pt idx="82" formatCode="0">
                  <c:v>743038</c:v>
                </c:pt>
                <c:pt idx="83" formatCode="0">
                  <c:v>748771</c:v>
                </c:pt>
                <c:pt idx="84" formatCode="0">
                  <c:v>754504</c:v>
                </c:pt>
                <c:pt idx="85" formatCode="0">
                  <c:v>760237</c:v>
                </c:pt>
                <c:pt idx="86" formatCode="0">
                  <c:v>765970</c:v>
                </c:pt>
                <c:pt idx="87" formatCode="0">
                  <c:v>771703</c:v>
                </c:pt>
                <c:pt idx="88" formatCode="0">
                  <c:v>777436</c:v>
                </c:pt>
                <c:pt idx="89" formatCode="0">
                  <c:v>783169</c:v>
                </c:pt>
                <c:pt idx="90" formatCode="0">
                  <c:v>788902</c:v>
                </c:pt>
                <c:pt idx="91" formatCode="0">
                  <c:v>794635</c:v>
                </c:pt>
                <c:pt idx="92" formatCode="0">
                  <c:v>800368</c:v>
                </c:pt>
                <c:pt idx="93" formatCode="0">
                  <c:v>806101</c:v>
                </c:pt>
                <c:pt idx="94" formatCode="0">
                  <c:v>811834</c:v>
                </c:pt>
                <c:pt idx="95" formatCode="0">
                  <c:v>817567</c:v>
                </c:pt>
                <c:pt idx="96" formatCode="0">
                  <c:v>823300</c:v>
                </c:pt>
                <c:pt idx="97" formatCode="0">
                  <c:v>829033</c:v>
                </c:pt>
                <c:pt idx="98" formatCode="0">
                  <c:v>834766</c:v>
                </c:pt>
                <c:pt idx="99" formatCode="0">
                  <c:v>840499</c:v>
                </c:pt>
                <c:pt idx="100" formatCode="0">
                  <c:v>846232</c:v>
                </c:pt>
                <c:pt idx="101" formatCode="0">
                  <c:v>851965</c:v>
                </c:pt>
                <c:pt idx="102" formatCode="0">
                  <c:v>857698</c:v>
                </c:pt>
                <c:pt idx="103" formatCode="0">
                  <c:v>863431</c:v>
                </c:pt>
                <c:pt idx="104" formatCode="0">
                  <c:v>869164</c:v>
                </c:pt>
                <c:pt idx="105" formatCode="0">
                  <c:v>874897</c:v>
                </c:pt>
                <c:pt idx="106" formatCode="0">
                  <c:v>880630</c:v>
                </c:pt>
                <c:pt idx="107" formatCode="0">
                  <c:v>886363</c:v>
                </c:pt>
                <c:pt idx="108" formatCode="0">
                  <c:v>892096</c:v>
                </c:pt>
                <c:pt idx="109" formatCode="0">
                  <c:v>897829</c:v>
                </c:pt>
                <c:pt idx="110" formatCode="0">
                  <c:v>903562</c:v>
                </c:pt>
                <c:pt idx="111" formatCode="0">
                  <c:v>909295</c:v>
                </c:pt>
                <c:pt idx="112" formatCode="0">
                  <c:v>915028</c:v>
                </c:pt>
                <c:pt idx="113" formatCode="0">
                  <c:v>920761</c:v>
                </c:pt>
                <c:pt idx="114" formatCode="0">
                  <c:v>926494</c:v>
                </c:pt>
                <c:pt idx="115" formatCode="0">
                  <c:v>932227</c:v>
                </c:pt>
                <c:pt idx="116" formatCode="0">
                  <c:v>937960</c:v>
                </c:pt>
                <c:pt idx="117" formatCode="0">
                  <c:v>943693</c:v>
                </c:pt>
                <c:pt idx="118" formatCode="0">
                  <c:v>949426</c:v>
                </c:pt>
                <c:pt idx="119" formatCode="0">
                  <c:v>955159</c:v>
                </c:pt>
                <c:pt idx="120" formatCode="0">
                  <c:v>960892</c:v>
                </c:pt>
                <c:pt idx="121" formatCode="0">
                  <c:v>966625</c:v>
                </c:pt>
                <c:pt idx="122" formatCode="0">
                  <c:v>972358</c:v>
                </c:pt>
                <c:pt idx="123" formatCode="0">
                  <c:v>978091</c:v>
                </c:pt>
                <c:pt idx="124" formatCode="0">
                  <c:v>983824</c:v>
                </c:pt>
                <c:pt idx="125" formatCode="0">
                  <c:v>989557</c:v>
                </c:pt>
                <c:pt idx="126" formatCode="0">
                  <c:v>995290</c:v>
                </c:pt>
                <c:pt idx="127" formatCode="0">
                  <c:v>1001023</c:v>
                </c:pt>
                <c:pt idx="128" formatCode="0">
                  <c:v>1006756</c:v>
                </c:pt>
                <c:pt idx="129" formatCode="0">
                  <c:v>1012489</c:v>
                </c:pt>
                <c:pt idx="130" formatCode="0">
                  <c:v>1018222</c:v>
                </c:pt>
                <c:pt idx="131" formatCode="0">
                  <c:v>1023955</c:v>
                </c:pt>
                <c:pt idx="132" formatCode="0">
                  <c:v>1029688</c:v>
                </c:pt>
                <c:pt idx="133" formatCode="0">
                  <c:v>1035421</c:v>
                </c:pt>
                <c:pt idx="134" formatCode="0">
                  <c:v>1041154</c:v>
                </c:pt>
                <c:pt idx="135" formatCode="0">
                  <c:v>1046887</c:v>
                </c:pt>
                <c:pt idx="136" formatCode="0">
                  <c:v>1052620</c:v>
                </c:pt>
                <c:pt idx="137" formatCode="0">
                  <c:v>1058353</c:v>
                </c:pt>
                <c:pt idx="138" formatCode="0">
                  <c:v>1064086</c:v>
                </c:pt>
                <c:pt idx="139" formatCode="0">
                  <c:v>1069819</c:v>
                </c:pt>
                <c:pt idx="140" formatCode="0">
                  <c:v>1075552</c:v>
                </c:pt>
                <c:pt idx="141" formatCode="0">
                  <c:v>1081285</c:v>
                </c:pt>
                <c:pt idx="142" formatCode="0">
                  <c:v>1087018</c:v>
                </c:pt>
                <c:pt idx="143" formatCode="0">
                  <c:v>1092751</c:v>
                </c:pt>
                <c:pt idx="144" formatCode="0">
                  <c:v>1098484</c:v>
                </c:pt>
                <c:pt idx="145" formatCode="0">
                  <c:v>1104217</c:v>
                </c:pt>
                <c:pt idx="146" formatCode="0">
                  <c:v>1109950</c:v>
                </c:pt>
                <c:pt idx="147" formatCode="0">
                  <c:v>1115683</c:v>
                </c:pt>
                <c:pt idx="148" formatCode="0">
                  <c:v>1121416</c:v>
                </c:pt>
                <c:pt idx="149" formatCode="0">
                  <c:v>1127149</c:v>
                </c:pt>
                <c:pt idx="150" formatCode="0">
                  <c:v>1132882</c:v>
                </c:pt>
                <c:pt idx="151" formatCode="0">
                  <c:v>1138615</c:v>
                </c:pt>
                <c:pt idx="152" formatCode="0">
                  <c:v>1144348</c:v>
                </c:pt>
                <c:pt idx="153" formatCode="0">
                  <c:v>1150081</c:v>
                </c:pt>
                <c:pt idx="154" formatCode="0">
                  <c:v>1155814</c:v>
                </c:pt>
                <c:pt idx="155" formatCode="0">
                  <c:v>1161547</c:v>
                </c:pt>
                <c:pt idx="156" formatCode="0">
                  <c:v>1167280</c:v>
                </c:pt>
                <c:pt idx="157" formatCode="0">
                  <c:v>1173013</c:v>
                </c:pt>
                <c:pt idx="158" formatCode="0">
                  <c:v>1178746</c:v>
                </c:pt>
                <c:pt idx="159" formatCode="0">
                  <c:v>1184479</c:v>
                </c:pt>
                <c:pt idx="160" formatCode="0">
                  <c:v>1190212</c:v>
                </c:pt>
                <c:pt idx="161" formatCode="0">
                  <c:v>1195945</c:v>
                </c:pt>
                <c:pt idx="162" formatCode="0">
                  <c:v>1201678</c:v>
                </c:pt>
                <c:pt idx="163" formatCode="0">
                  <c:v>1207411</c:v>
                </c:pt>
                <c:pt idx="164" formatCode="0">
                  <c:v>1213144</c:v>
                </c:pt>
                <c:pt idx="165" formatCode="0">
                  <c:v>1218877</c:v>
                </c:pt>
                <c:pt idx="166" formatCode="0">
                  <c:v>1224610</c:v>
                </c:pt>
                <c:pt idx="167" formatCode="0">
                  <c:v>1230343</c:v>
                </c:pt>
                <c:pt idx="168" formatCode="0">
                  <c:v>1236076</c:v>
                </c:pt>
                <c:pt idx="169" formatCode="0">
                  <c:v>1241809</c:v>
                </c:pt>
                <c:pt idx="170" formatCode="0">
                  <c:v>1247542</c:v>
                </c:pt>
                <c:pt idx="171" formatCode="0">
                  <c:v>1253275</c:v>
                </c:pt>
                <c:pt idx="172" formatCode="0">
                  <c:v>1259008</c:v>
                </c:pt>
                <c:pt idx="173" formatCode="0">
                  <c:v>1264741</c:v>
                </c:pt>
                <c:pt idx="174" formatCode="0">
                  <c:v>1270474</c:v>
                </c:pt>
                <c:pt idx="175" formatCode="0">
                  <c:v>1276207</c:v>
                </c:pt>
                <c:pt idx="176" formatCode="0">
                  <c:v>1281940</c:v>
                </c:pt>
                <c:pt idx="177" formatCode="0">
                  <c:v>1287673</c:v>
                </c:pt>
                <c:pt idx="178" formatCode="0">
                  <c:v>1293406</c:v>
                </c:pt>
                <c:pt idx="179" formatCode="0">
                  <c:v>1299139</c:v>
                </c:pt>
                <c:pt idx="180" formatCode="0">
                  <c:v>1304872</c:v>
                </c:pt>
                <c:pt idx="181" formatCode="0">
                  <c:v>1310605</c:v>
                </c:pt>
                <c:pt idx="182" formatCode="0">
                  <c:v>1316338</c:v>
                </c:pt>
                <c:pt idx="183" formatCode="0">
                  <c:v>1322071</c:v>
                </c:pt>
                <c:pt idx="184" formatCode="0">
                  <c:v>1327804</c:v>
                </c:pt>
                <c:pt idx="185" formatCode="0">
                  <c:v>1333537</c:v>
                </c:pt>
                <c:pt idx="186" formatCode="0">
                  <c:v>1339270</c:v>
                </c:pt>
                <c:pt idx="187" formatCode="0">
                  <c:v>1345003</c:v>
                </c:pt>
                <c:pt idx="188" formatCode="0">
                  <c:v>1350736</c:v>
                </c:pt>
                <c:pt idx="189" formatCode="0">
                  <c:v>1356469</c:v>
                </c:pt>
                <c:pt idx="190" formatCode="0">
                  <c:v>1362202</c:v>
                </c:pt>
                <c:pt idx="191" formatCode="0">
                  <c:v>1367935</c:v>
                </c:pt>
                <c:pt idx="192" formatCode="0">
                  <c:v>1373668</c:v>
                </c:pt>
                <c:pt idx="193" formatCode="0">
                  <c:v>1379401</c:v>
                </c:pt>
                <c:pt idx="194" formatCode="0">
                  <c:v>1385134</c:v>
                </c:pt>
                <c:pt idx="195" formatCode="0">
                  <c:v>1390867</c:v>
                </c:pt>
                <c:pt idx="196" formatCode="0">
                  <c:v>1396600</c:v>
                </c:pt>
                <c:pt idx="197" formatCode="0">
                  <c:v>1402333</c:v>
                </c:pt>
                <c:pt idx="198" formatCode="0">
                  <c:v>1408066</c:v>
                </c:pt>
                <c:pt idx="199" formatCode="0">
                  <c:v>1413799</c:v>
                </c:pt>
                <c:pt idx="200" formatCode="0">
                  <c:v>1419532</c:v>
                </c:pt>
                <c:pt idx="201" formatCode="0">
                  <c:v>1425265</c:v>
                </c:pt>
                <c:pt idx="202" formatCode="0">
                  <c:v>1430998</c:v>
                </c:pt>
                <c:pt idx="203" formatCode="0">
                  <c:v>1436731</c:v>
                </c:pt>
                <c:pt idx="204" formatCode="0">
                  <c:v>1442464</c:v>
                </c:pt>
                <c:pt idx="205" formatCode="0">
                  <c:v>1448197</c:v>
                </c:pt>
                <c:pt idx="206" formatCode="0">
                  <c:v>1453930</c:v>
                </c:pt>
                <c:pt idx="207" formatCode="0">
                  <c:v>1459663</c:v>
                </c:pt>
                <c:pt idx="208" formatCode="0">
                  <c:v>1465396</c:v>
                </c:pt>
                <c:pt idx="209" formatCode="0">
                  <c:v>1471129</c:v>
                </c:pt>
                <c:pt idx="210" formatCode="0">
                  <c:v>1476862</c:v>
                </c:pt>
                <c:pt idx="211" formatCode="0">
                  <c:v>1482595</c:v>
                </c:pt>
                <c:pt idx="212" formatCode="0">
                  <c:v>1488328</c:v>
                </c:pt>
                <c:pt idx="213" formatCode="0">
                  <c:v>1494061</c:v>
                </c:pt>
                <c:pt idx="214" formatCode="0">
                  <c:v>1499794</c:v>
                </c:pt>
                <c:pt idx="215" formatCode="0">
                  <c:v>1505527</c:v>
                </c:pt>
                <c:pt idx="216" formatCode="0">
                  <c:v>1511260</c:v>
                </c:pt>
                <c:pt idx="217" formatCode="0">
                  <c:v>1516993</c:v>
                </c:pt>
                <c:pt idx="218" formatCode="0">
                  <c:v>1522726</c:v>
                </c:pt>
                <c:pt idx="219" formatCode="0">
                  <c:v>1528459</c:v>
                </c:pt>
                <c:pt idx="220" formatCode="0">
                  <c:v>1534192</c:v>
                </c:pt>
                <c:pt idx="221" formatCode="0">
                  <c:v>1539925</c:v>
                </c:pt>
                <c:pt idx="222" formatCode="0">
                  <c:v>1545658</c:v>
                </c:pt>
                <c:pt idx="223" formatCode="0">
                  <c:v>1551391</c:v>
                </c:pt>
                <c:pt idx="224" formatCode="0">
                  <c:v>1557124</c:v>
                </c:pt>
                <c:pt idx="225" formatCode="0">
                  <c:v>1562857</c:v>
                </c:pt>
                <c:pt idx="226" formatCode="0">
                  <c:v>1568590</c:v>
                </c:pt>
                <c:pt idx="227" formatCode="0">
                  <c:v>1574323</c:v>
                </c:pt>
                <c:pt idx="228" formatCode="0">
                  <c:v>1580056</c:v>
                </c:pt>
                <c:pt idx="229" formatCode="0">
                  <c:v>1585789</c:v>
                </c:pt>
                <c:pt idx="230" formatCode="0">
                  <c:v>1591522</c:v>
                </c:pt>
                <c:pt idx="231" formatCode="0">
                  <c:v>1597255</c:v>
                </c:pt>
                <c:pt idx="232" formatCode="0">
                  <c:v>1602988</c:v>
                </c:pt>
                <c:pt idx="233" formatCode="0">
                  <c:v>1608721</c:v>
                </c:pt>
                <c:pt idx="234" formatCode="0">
                  <c:v>1614454</c:v>
                </c:pt>
                <c:pt idx="235" formatCode="0">
                  <c:v>1620187</c:v>
                </c:pt>
                <c:pt idx="236" formatCode="0">
                  <c:v>1625920</c:v>
                </c:pt>
                <c:pt idx="237" formatCode="0">
                  <c:v>1631653</c:v>
                </c:pt>
                <c:pt idx="238" formatCode="0">
                  <c:v>1637386</c:v>
                </c:pt>
                <c:pt idx="239" formatCode="0">
                  <c:v>1643119</c:v>
                </c:pt>
                <c:pt idx="240" formatCode="0">
                  <c:v>1648852</c:v>
                </c:pt>
                <c:pt idx="241" formatCode="0">
                  <c:v>1654585</c:v>
                </c:pt>
                <c:pt idx="242" formatCode="0">
                  <c:v>1660318</c:v>
                </c:pt>
                <c:pt idx="243" formatCode="0">
                  <c:v>1666051</c:v>
                </c:pt>
                <c:pt idx="244" formatCode="0">
                  <c:v>1671784</c:v>
                </c:pt>
                <c:pt idx="245" formatCode="0">
                  <c:v>1677517</c:v>
                </c:pt>
                <c:pt idx="246" formatCode="0">
                  <c:v>1683250</c:v>
                </c:pt>
                <c:pt idx="247" formatCode="0">
                  <c:v>1688983</c:v>
                </c:pt>
                <c:pt idx="248" formatCode="0">
                  <c:v>1694716</c:v>
                </c:pt>
                <c:pt idx="249" formatCode="0">
                  <c:v>1700449</c:v>
                </c:pt>
                <c:pt idx="250" formatCode="0">
                  <c:v>1706182</c:v>
                </c:pt>
                <c:pt idx="251" formatCode="0">
                  <c:v>1711915</c:v>
                </c:pt>
                <c:pt idx="252" formatCode="0">
                  <c:v>1717648</c:v>
                </c:pt>
                <c:pt idx="253" formatCode="0">
                  <c:v>1723381</c:v>
                </c:pt>
                <c:pt idx="254" formatCode="0">
                  <c:v>1729114</c:v>
                </c:pt>
                <c:pt idx="255" formatCode="0">
                  <c:v>1734847</c:v>
                </c:pt>
                <c:pt idx="256" formatCode="0">
                  <c:v>1740580</c:v>
                </c:pt>
                <c:pt idx="257" formatCode="0">
                  <c:v>1746313</c:v>
                </c:pt>
                <c:pt idx="258" formatCode="0">
                  <c:v>1752046</c:v>
                </c:pt>
                <c:pt idx="259" formatCode="0">
                  <c:v>1757779</c:v>
                </c:pt>
                <c:pt idx="260" formatCode="0">
                  <c:v>1763512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BB-41D6-921E-1A07F669AA25}"/>
            </c:ext>
          </c:extLst>
        </c:ser>
        <c:ser>
          <c:idx val="2"/>
          <c:order val="2"/>
          <c:tx>
            <c:v>HIT_Target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Summary!$J$6:$J$266</c:f>
              <c:numCache>
                <c:formatCode>_(* #,##0_);_(* \(#,##0\);_(* "-"??_);_(@_)</c:formatCode>
                <c:ptCount val="261"/>
                <c:pt idx="0">
                  <c:v>1254107</c:v>
                </c:pt>
                <c:pt idx="1">
                  <c:v>1254107</c:v>
                </c:pt>
                <c:pt idx="2">
                  <c:v>1254107</c:v>
                </c:pt>
                <c:pt idx="3">
                  <c:v>1254107</c:v>
                </c:pt>
                <c:pt idx="4">
                  <c:v>1254107</c:v>
                </c:pt>
                <c:pt idx="5">
                  <c:v>1254107</c:v>
                </c:pt>
                <c:pt idx="6">
                  <c:v>1254107</c:v>
                </c:pt>
                <c:pt idx="7">
                  <c:v>1254107</c:v>
                </c:pt>
                <c:pt idx="8">
                  <c:v>1254107</c:v>
                </c:pt>
                <c:pt idx="9">
                  <c:v>1254107</c:v>
                </c:pt>
                <c:pt idx="10">
                  <c:v>1254107</c:v>
                </c:pt>
                <c:pt idx="11">
                  <c:v>1254107</c:v>
                </c:pt>
                <c:pt idx="12">
                  <c:v>1254107</c:v>
                </c:pt>
                <c:pt idx="13">
                  <c:v>1254107</c:v>
                </c:pt>
                <c:pt idx="14">
                  <c:v>1254107</c:v>
                </c:pt>
                <c:pt idx="15">
                  <c:v>1254107</c:v>
                </c:pt>
                <c:pt idx="16">
                  <c:v>1254107</c:v>
                </c:pt>
                <c:pt idx="17">
                  <c:v>1254107</c:v>
                </c:pt>
                <c:pt idx="18">
                  <c:v>1254107</c:v>
                </c:pt>
                <c:pt idx="19">
                  <c:v>1254107</c:v>
                </c:pt>
                <c:pt idx="20">
                  <c:v>1254107</c:v>
                </c:pt>
                <c:pt idx="21">
                  <c:v>1254107</c:v>
                </c:pt>
                <c:pt idx="22">
                  <c:v>1254107</c:v>
                </c:pt>
                <c:pt idx="23">
                  <c:v>1254107</c:v>
                </c:pt>
                <c:pt idx="24">
                  <c:v>1254107</c:v>
                </c:pt>
                <c:pt idx="25">
                  <c:v>1254107</c:v>
                </c:pt>
                <c:pt idx="26">
                  <c:v>1254107</c:v>
                </c:pt>
                <c:pt idx="27">
                  <c:v>1254107</c:v>
                </c:pt>
                <c:pt idx="28">
                  <c:v>1254107</c:v>
                </c:pt>
                <c:pt idx="29">
                  <c:v>1254107</c:v>
                </c:pt>
                <c:pt idx="30">
                  <c:v>1254107</c:v>
                </c:pt>
                <c:pt idx="31">
                  <c:v>1254107</c:v>
                </c:pt>
                <c:pt idx="32">
                  <c:v>1254107</c:v>
                </c:pt>
                <c:pt idx="33">
                  <c:v>1254107</c:v>
                </c:pt>
                <c:pt idx="34">
                  <c:v>1254107</c:v>
                </c:pt>
                <c:pt idx="35">
                  <c:v>1254107</c:v>
                </c:pt>
                <c:pt idx="36">
                  <c:v>1254107</c:v>
                </c:pt>
                <c:pt idx="37">
                  <c:v>1254107</c:v>
                </c:pt>
                <c:pt idx="38">
                  <c:v>1254107</c:v>
                </c:pt>
                <c:pt idx="39">
                  <c:v>1254107</c:v>
                </c:pt>
                <c:pt idx="40">
                  <c:v>1254107</c:v>
                </c:pt>
                <c:pt idx="41">
                  <c:v>1254107</c:v>
                </c:pt>
                <c:pt idx="42">
                  <c:v>1254107</c:v>
                </c:pt>
                <c:pt idx="43">
                  <c:v>1254107</c:v>
                </c:pt>
                <c:pt idx="44">
                  <c:v>1254107</c:v>
                </c:pt>
                <c:pt idx="45">
                  <c:v>1254107</c:v>
                </c:pt>
                <c:pt idx="46">
                  <c:v>1254107</c:v>
                </c:pt>
                <c:pt idx="47">
                  <c:v>1254107</c:v>
                </c:pt>
                <c:pt idx="48">
                  <c:v>1254107</c:v>
                </c:pt>
                <c:pt idx="49">
                  <c:v>1254107</c:v>
                </c:pt>
                <c:pt idx="50">
                  <c:v>1254107</c:v>
                </c:pt>
                <c:pt idx="51">
                  <c:v>1254107</c:v>
                </c:pt>
                <c:pt idx="52">
                  <c:v>1254107</c:v>
                </c:pt>
                <c:pt idx="53">
                  <c:v>1254107</c:v>
                </c:pt>
                <c:pt idx="54">
                  <c:v>1254107</c:v>
                </c:pt>
                <c:pt idx="55">
                  <c:v>1254107</c:v>
                </c:pt>
                <c:pt idx="56">
                  <c:v>1254107</c:v>
                </c:pt>
                <c:pt idx="57">
                  <c:v>1254107</c:v>
                </c:pt>
                <c:pt idx="58">
                  <c:v>1254107</c:v>
                </c:pt>
                <c:pt idx="59">
                  <c:v>1254107</c:v>
                </c:pt>
                <c:pt idx="60">
                  <c:v>1254107</c:v>
                </c:pt>
                <c:pt idx="61">
                  <c:v>1254107</c:v>
                </c:pt>
                <c:pt idx="62">
                  <c:v>1254107</c:v>
                </c:pt>
                <c:pt idx="63">
                  <c:v>1254107</c:v>
                </c:pt>
                <c:pt idx="64">
                  <c:v>1254107</c:v>
                </c:pt>
                <c:pt idx="65">
                  <c:v>1254107</c:v>
                </c:pt>
                <c:pt idx="66">
                  <c:v>1254107</c:v>
                </c:pt>
                <c:pt idx="67">
                  <c:v>1254107</c:v>
                </c:pt>
                <c:pt idx="68">
                  <c:v>1254107</c:v>
                </c:pt>
                <c:pt idx="69">
                  <c:v>1254107</c:v>
                </c:pt>
                <c:pt idx="70">
                  <c:v>1254107</c:v>
                </c:pt>
                <c:pt idx="71">
                  <c:v>1254107</c:v>
                </c:pt>
                <c:pt idx="72">
                  <c:v>1254107</c:v>
                </c:pt>
                <c:pt idx="73">
                  <c:v>1254107</c:v>
                </c:pt>
                <c:pt idx="74">
                  <c:v>1254107</c:v>
                </c:pt>
                <c:pt idx="75">
                  <c:v>1254107</c:v>
                </c:pt>
                <c:pt idx="76">
                  <c:v>1254107</c:v>
                </c:pt>
                <c:pt idx="77">
                  <c:v>1254107</c:v>
                </c:pt>
                <c:pt idx="78">
                  <c:v>1254107</c:v>
                </c:pt>
                <c:pt idx="79">
                  <c:v>1254107</c:v>
                </c:pt>
                <c:pt idx="80">
                  <c:v>1254107</c:v>
                </c:pt>
                <c:pt idx="81">
                  <c:v>1254107</c:v>
                </c:pt>
                <c:pt idx="82">
                  <c:v>1254107</c:v>
                </c:pt>
                <c:pt idx="83">
                  <c:v>1254107</c:v>
                </c:pt>
                <c:pt idx="84">
                  <c:v>1254107</c:v>
                </c:pt>
                <c:pt idx="85">
                  <c:v>1254107</c:v>
                </c:pt>
                <c:pt idx="86">
                  <c:v>1254107</c:v>
                </c:pt>
                <c:pt idx="87">
                  <c:v>1254107</c:v>
                </c:pt>
                <c:pt idx="88">
                  <c:v>1254107</c:v>
                </c:pt>
                <c:pt idx="89">
                  <c:v>1254107</c:v>
                </c:pt>
                <c:pt idx="90">
                  <c:v>1254107</c:v>
                </c:pt>
                <c:pt idx="91">
                  <c:v>1254107</c:v>
                </c:pt>
                <c:pt idx="92">
                  <c:v>1254107</c:v>
                </c:pt>
                <c:pt idx="93">
                  <c:v>1254107</c:v>
                </c:pt>
                <c:pt idx="94">
                  <c:v>1254107</c:v>
                </c:pt>
                <c:pt idx="95">
                  <c:v>1254107</c:v>
                </c:pt>
                <c:pt idx="96">
                  <c:v>1254107</c:v>
                </c:pt>
                <c:pt idx="97">
                  <c:v>1254107</c:v>
                </c:pt>
                <c:pt idx="98">
                  <c:v>1254107</c:v>
                </c:pt>
                <c:pt idx="99">
                  <c:v>1254107</c:v>
                </c:pt>
                <c:pt idx="100">
                  <c:v>1254107</c:v>
                </c:pt>
                <c:pt idx="101">
                  <c:v>1254107</c:v>
                </c:pt>
                <c:pt idx="102">
                  <c:v>1254107</c:v>
                </c:pt>
                <c:pt idx="103">
                  <c:v>1254107</c:v>
                </c:pt>
                <c:pt idx="104">
                  <c:v>1254107</c:v>
                </c:pt>
                <c:pt idx="105">
                  <c:v>1254107</c:v>
                </c:pt>
                <c:pt idx="106">
                  <c:v>1254107</c:v>
                </c:pt>
                <c:pt idx="107">
                  <c:v>1254107</c:v>
                </c:pt>
                <c:pt idx="108">
                  <c:v>1254107</c:v>
                </c:pt>
                <c:pt idx="109">
                  <c:v>1254107</c:v>
                </c:pt>
                <c:pt idx="110">
                  <c:v>1254107</c:v>
                </c:pt>
                <c:pt idx="111">
                  <c:v>1254107</c:v>
                </c:pt>
                <c:pt idx="112">
                  <c:v>1254107</c:v>
                </c:pt>
                <c:pt idx="113">
                  <c:v>1254107</c:v>
                </c:pt>
                <c:pt idx="114">
                  <c:v>1254107</c:v>
                </c:pt>
                <c:pt idx="115">
                  <c:v>1254107</c:v>
                </c:pt>
                <c:pt idx="116">
                  <c:v>1254107</c:v>
                </c:pt>
                <c:pt idx="117">
                  <c:v>1254107</c:v>
                </c:pt>
                <c:pt idx="118">
                  <c:v>1254107</c:v>
                </c:pt>
                <c:pt idx="119">
                  <c:v>1254107</c:v>
                </c:pt>
                <c:pt idx="120">
                  <c:v>1254107</c:v>
                </c:pt>
                <c:pt idx="121">
                  <c:v>1254107</c:v>
                </c:pt>
                <c:pt idx="122">
                  <c:v>1254107</c:v>
                </c:pt>
                <c:pt idx="123">
                  <c:v>1254107</c:v>
                </c:pt>
                <c:pt idx="124">
                  <c:v>1254107</c:v>
                </c:pt>
                <c:pt idx="125">
                  <c:v>1254107</c:v>
                </c:pt>
                <c:pt idx="126">
                  <c:v>1254107</c:v>
                </c:pt>
                <c:pt idx="127">
                  <c:v>1254107</c:v>
                </c:pt>
                <c:pt idx="128">
                  <c:v>1254107</c:v>
                </c:pt>
                <c:pt idx="129">
                  <c:v>1254107</c:v>
                </c:pt>
                <c:pt idx="130">
                  <c:v>1254107</c:v>
                </c:pt>
                <c:pt idx="131">
                  <c:v>1254107</c:v>
                </c:pt>
                <c:pt idx="132">
                  <c:v>1254107</c:v>
                </c:pt>
                <c:pt idx="133">
                  <c:v>1254107</c:v>
                </c:pt>
                <c:pt idx="134">
                  <c:v>1254107</c:v>
                </c:pt>
                <c:pt idx="135">
                  <c:v>1254107</c:v>
                </c:pt>
                <c:pt idx="136">
                  <c:v>1254107</c:v>
                </c:pt>
                <c:pt idx="137">
                  <c:v>1254107</c:v>
                </c:pt>
                <c:pt idx="138">
                  <c:v>1254107</c:v>
                </c:pt>
                <c:pt idx="139">
                  <c:v>1254107</c:v>
                </c:pt>
                <c:pt idx="140">
                  <c:v>1254107</c:v>
                </c:pt>
                <c:pt idx="141">
                  <c:v>1254107</c:v>
                </c:pt>
                <c:pt idx="142">
                  <c:v>1254107</c:v>
                </c:pt>
                <c:pt idx="143">
                  <c:v>1254107</c:v>
                </c:pt>
                <c:pt idx="144">
                  <c:v>1254107</c:v>
                </c:pt>
                <c:pt idx="145">
                  <c:v>1254107</c:v>
                </c:pt>
                <c:pt idx="146">
                  <c:v>1254107</c:v>
                </c:pt>
                <c:pt idx="147">
                  <c:v>1254107</c:v>
                </c:pt>
                <c:pt idx="148">
                  <c:v>1254107</c:v>
                </c:pt>
                <c:pt idx="149">
                  <c:v>1254107</c:v>
                </c:pt>
                <c:pt idx="150">
                  <c:v>1254107</c:v>
                </c:pt>
                <c:pt idx="151">
                  <c:v>1254107</c:v>
                </c:pt>
                <c:pt idx="152">
                  <c:v>1254107</c:v>
                </c:pt>
                <c:pt idx="153">
                  <c:v>1254107</c:v>
                </c:pt>
                <c:pt idx="154">
                  <c:v>1254107</c:v>
                </c:pt>
                <c:pt idx="155">
                  <c:v>1254107</c:v>
                </c:pt>
                <c:pt idx="156">
                  <c:v>1254107</c:v>
                </c:pt>
                <c:pt idx="157">
                  <c:v>1254107</c:v>
                </c:pt>
                <c:pt idx="158">
                  <c:v>1254107</c:v>
                </c:pt>
                <c:pt idx="159">
                  <c:v>1254107</c:v>
                </c:pt>
                <c:pt idx="160">
                  <c:v>1254107</c:v>
                </c:pt>
                <c:pt idx="161">
                  <c:v>1254107</c:v>
                </c:pt>
                <c:pt idx="162">
                  <c:v>1254107</c:v>
                </c:pt>
                <c:pt idx="163">
                  <c:v>1254107</c:v>
                </c:pt>
                <c:pt idx="164">
                  <c:v>1254107</c:v>
                </c:pt>
                <c:pt idx="165">
                  <c:v>1254107</c:v>
                </c:pt>
                <c:pt idx="166">
                  <c:v>1254107</c:v>
                </c:pt>
                <c:pt idx="167">
                  <c:v>1254107</c:v>
                </c:pt>
                <c:pt idx="168">
                  <c:v>1254107</c:v>
                </c:pt>
                <c:pt idx="169">
                  <c:v>1254107</c:v>
                </c:pt>
                <c:pt idx="170">
                  <c:v>1254107</c:v>
                </c:pt>
                <c:pt idx="171">
                  <c:v>1254107</c:v>
                </c:pt>
                <c:pt idx="172">
                  <c:v>1254107</c:v>
                </c:pt>
                <c:pt idx="173">
                  <c:v>1254107</c:v>
                </c:pt>
                <c:pt idx="174">
                  <c:v>1254107</c:v>
                </c:pt>
                <c:pt idx="175">
                  <c:v>1254107</c:v>
                </c:pt>
                <c:pt idx="176">
                  <c:v>1254107</c:v>
                </c:pt>
                <c:pt idx="177">
                  <c:v>1254107</c:v>
                </c:pt>
                <c:pt idx="178">
                  <c:v>1254107</c:v>
                </c:pt>
                <c:pt idx="179">
                  <c:v>1254107</c:v>
                </c:pt>
                <c:pt idx="180">
                  <c:v>1254107</c:v>
                </c:pt>
                <c:pt idx="181">
                  <c:v>1254107</c:v>
                </c:pt>
                <c:pt idx="182">
                  <c:v>1254107</c:v>
                </c:pt>
                <c:pt idx="183">
                  <c:v>1254107</c:v>
                </c:pt>
                <c:pt idx="184">
                  <c:v>1254107</c:v>
                </c:pt>
                <c:pt idx="185">
                  <c:v>1254107</c:v>
                </c:pt>
                <c:pt idx="186">
                  <c:v>1254107</c:v>
                </c:pt>
                <c:pt idx="187">
                  <c:v>1254107</c:v>
                </c:pt>
                <c:pt idx="188">
                  <c:v>1254107</c:v>
                </c:pt>
                <c:pt idx="189">
                  <c:v>1254107</c:v>
                </c:pt>
                <c:pt idx="190">
                  <c:v>1254107</c:v>
                </c:pt>
                <c:pt idx="191">
                  <c:v>1254107</c:v>
                </c:pt>
                <c:pt idx="192">
                  <c:v>1254107</c:v>
                </c:pt>
                <c:pt idx="193">
                  <c:v>1254107</c:v>
                </c:pt>
                <c:pt idx="194">
                  <c:v>1254107</c:v>
                </c:pt>
                <c:pt idx="195">
                  <c:v>1254107</c:v>
                </c:pt>
                <c:pt idx="196">
                  <c:v>1254107</c:v>
                </c:pt>
                <c:pt idx="197">
                  <c:v>1254107</c:v>
                </c:pt>
                <c:pt idx="198">
                  <c:v>1254107</c:v>
                </c:pt>
                <c:pt idx="199">
                  <c:v>1254107</c:v>
                </c:pt>
                <c:pt idx="200">
                  <c:v>1254107</c:v>
                </c:pt>
                <c:pt idx="201">
                  <c:v>1254107</c:v>
                </c:pt>
                <c:pt idx="202">
                  <c:v>1254107</c:v>
                </c:pt>
                <c:pt idx="203">
                  <c:v>1254107</c:v>
                </c:pt>
                <c:pt idx="204">
                  <c:v>1254107</c:v>
                </c:pt>
                <c:pt idx="205">
                  <c:v>1254107</c:v>
                </c:pt>
                <c:pt idx="206">
                  <c:v>1254107</c:v>
                </c:pt>
                <c:pt idx="207">
                  <c:v>1254107</c:v>
                </c:pt>
                <c:pt idx="208">
                  <c:v>1254107</c:v>
                </c:pt>
                <c:pt idx="209">
                  <c:v>1254107</c:v>
                </c:pt>
                <c:pt idx="210">
                  <c:v>1254107</c:v>
                </c:pt>
                <c:pt idx="211">
                  <c:v>1254107</c:v>
                </c:pt>
                <c:pt idx="212">
                  <c:v>1254107</c:v>
                </c:pt>
                <c:pt idx="213">
                  <c:v>1254107</c:v>
                </c:pt>
                <c:pt idx="214">
                  <c:v>1254107</c:v>
                </c:pt>
                <c:pt idx="215">
                  <c:v>1254107</c:v>
                </c:pt>
                <c:pt idx="216">
                  <c:v>1254107</c:v>
                </c:pt>
                <c:pt idx="217">
                  <c:v>1254107</c:v>
                </c:pt>
                <c:pt idx="218">
                  <c:v>1254107</c:v>
                </c:pt>
                <c:pt idx="219">
                  <c:v>1254107</c:v>
                </c:pt>
                <c:pt idx="220">
                  <c:v>1254107</c:v>
                </c:pt>
                <c:pt idx="221">
                  <c:v>1254107</c:v>
                </c:pt>
                <c:pt idx="222">
                  <c:v>1254107</c:v>
                </c:pt>
                <c:pt idx="223">
                  <c:v>1254107</c:v>
                </c:pt>
                <c:pt idx="224">
                  <c:v>1254107</c:v>
                </c:pt>
                <c:pt idx="225">
                  <c:v>1254107</c:v>
                </c:pt>
                <c:pt idx="226">
                  <c:v>1254107</c:v>
                </c:pt>
                <c:pt idx="227">
                  <c:v>1254107</c:v>
                </c:pt>
                <c:pt idx="228">
                  <c:v>1254107</c:v>
                </c:pt>
                <c:pt idx="229">
                  <c:v>1254107</c:v>
                </c:pt>
                <c:pt idx="230">
                  <c:v>1254107</c:v>
                </c:pt>
                <c:pt idx="231">
                  <c:v>1254107</c:v>
                </c:pt>
                <c:pt idx="232">
                  <c:v>1254107</c:v>
                </c:pt>
                <c:pt idx="233">
                  <c:v>1254107</c:v>
                </c:pt>
                <c:pt idx="234">
                  <c:v>1254107</c:v>
                </c:pt>
                <c:pt idx="235">
                  <c:v>1254107</c:v>
                </c:pt>
                <c:pt idx="236">
                  <c:v>1254107</c:v>
                </c:pt>
                <c:pt idx="237">
                  <c:v>1254107</c:v>
                </c:pt>
                <c:pt idx="238">
                  <c:v>1254107</c:v>
                </c:pt>
                <c:pt idx="239">
                  <c:v>1254107</c:v>
                </c:pt>
                <c:pt idx="240">
                  <c:v>1254107</c:v>
                </c:pt>
                <c:pt idx="241">
                  <c:v>1254107</c:v>
                </c:pt>
                <c:pt idx="242">
                  <c:v>1254107</c:v>
                </c:pt>
                <c:pt idx="243">
                  <c:v>1254107</c:v>
                </c:pt>
                <c:pt idx="244">
                  <c:v>1254107</c:v>
                </c:pt>
                <c:pt idx="245">
                  <c:v>1254107</c:v>
                </c:pt>
                <c:pt idx="246">
                  <c:v>1254107</c:v>
                </c:pt>
                <c:pt idx="247">
                  <c:v>1254107</c:v>
                </c:pt>
                <c:pt idx="248">
                  <c:v>1254107</c:v>
                </c:pt>
                <c:pt idx="249">
                  <c:v>1254107</c:v>
                </c:pt>
                <c:pt idx="250">
                  <c:v>1254107</c:v>
                </c:pt>
                <c:pt idx="251">
                  <c:v>1254107</c:v>
                </c:pt>
                <c:pt idx="252">
                  <c:v>1254107</c:v>
                </c:pt>
                <c:pt idx="253">
                  <c:v>1254107</c:v>
                </c:pt>
                <c:pt idx="254">
                  <c:v>1254107</c:v>
                </c:pt>
                <c:pt idx="255">
                  <c:v>1254107</c:v>
                </c:pt>
                <c:pt idx="256">
                  <c:v>1254107</c:v>
                </c:pt>
                <c:pt idx="257">
                  <c:v>1254107</c:v>
                </c:pt>
                <c:pt idx="258">
                  <c:v>1254107</c:v>
                </c:pt>
                <c:pt idx="259">
                  <c:v>1254107</c:v>
                </c:pt>
                <c:pt idx="260">
                  <c:v>1254107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BB-41D6-921E-1A07F669AA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9917487"/>
        <c:axId val="1019933711"/>
      </c:lineChart>
      <c:dateAx>
        <c:axId val="1019917487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933711"/>
        <c:crosses val="autoZero"/>
        <c:auto val="1"/>
        <c:lblOffset val="100"/>
        <c:baseTimeUnit val="days"/>
      </c:dateAx>
      <c:valAx>
        <c:axId val="1019933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917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/>
          <cx:pt idx="6"/>
          <cx:pt idx="7">Leaf 8</cx:pt>
          <cx:pt idx="8"/>
          <cx:pt idx="9">Leaf 10</cx:pt>
          <cx:pt idx="10">Leaf 11</cx:pt>
          <cx:pt idx="11">Leaf 12</cx:pt>
          <cx:pt idx="12">Leaf 13</cx:pt>
          <cx:pt idx="13">Leaf 14</cx:pt>
          <cx:pt idx="14">Leaf 15</cx:pt>
          <cx:pt idx="15"/>
        </cx:lvl>
        <cx:lvl ptCount="16">
          <cx:pt idx="0">Stem 1</cx:pt>
          <cx:pt idx="1">Stem 1</cx:pt>
          <cx:pt idx="2">Stem 1</cx:pt>
          <cx:pt idx="3">Stem 2</cx:pt>
          <cx:pt idx="4">Stem 2</cx:pt>
          <cx:pt idx="5">Leaf 6</cx:pt>
          <cx:pt idx="6">Leaf 7</cx:pt>
          <cx:pt idx="7">Stem 3</cx:pt>
          <cx:pt idx="8">Leaf 9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Leaf 16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14</cx:pt>
          <cx:pt idx="7">25</cx:pt>
          <cx:pt idx="8">16</cx:pt>
          <cx:pt idx="9">24</cx:pt>
          <cx:pt idx="10">89</cx:pt>
          <cx:pt idx="11">16</cx:pt>
          <cx:pt idx="12">19</cx:pt>
          <cx:pt idx="13">86</cx:pt>
          <cx:pt idx="14">23</cx:pt>
          <cx:pt idx="15">21</cx:pt>
        </cx:lvl>
      </cx:numDim>
    </cx:data>
  </cx:chartData>
  <cx:chart>
    <cx:title pos="t" align="ctr" overlay="0"/>
    <cx:plotArea>
      <cx:plotAreaRegion>
        <cx:series layoutId="sunburst" uniqueId="{8199EFF3-CF91-4389-BFDA-8741831CAC94}">
          <cx:tx>
            <cx:txData>
              <cx:f>Sheet1!$D$1</cx:f>
              <cx:v>Series1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5964-8B4E-4779-948B-2DCB1D139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028B7-5024-4ACE-8553-C06A97ABF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9AB69-B327-47E8-9876-73B3E5E3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32CA-A086-4E78-A0C8-75A96FC29D4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4B166-57F0-44E0-A8FF-E484C43C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93729-D6F0-4111-9650-5C2F7EED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C568-591A-41BC-86A8-A3673C44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F965-B006-4AB8-BB73-91B019A8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612EE-E588-486F-A034-D80D0E026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E0D0E-2075-45FD-9530-850A9328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32CA-A086-4E78-A0C8-75A96FC29D4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9B30B-4B09-4E04-90EF-23A94524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BFCEA-0232-42DB-9788-0A2AB957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C568-591A-41BC-86A8-A3673C44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5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D97BE-BBAF-4B47-AAE2-9F5FADD58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6DE31-5D83-4CC7-88DA-9CD30C17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14212-0664-4B16-9E4F-FE233599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32CA-A086-4E78-A0C8-75A96FC29D4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8594-4648-4373-9A94-666F4A81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C350-6D22-4CF4-BEAE-22C025B5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C568-591A-41BC-86A8-A3673C44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9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6525-EDB8-4DBD-BFA8-D1CE9489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E936C-FB34-4C0C-BC4A-FD55E30A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414D0-0F9B-45F9-9A17-60169D92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32CA-A086-4E78-A0C8-75A96FC29D4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5DC41-73F5-422C-BCD0-5387CA65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703ED-D90A-4C92-B74D-FF05F102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C568-591A-41BC-86A8-A3673C44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7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3C82-CE19-404A-B936-B7B76E86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8EB89-0F9B-411E-A8C9-F4D568397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8C517-CF97-433D-8285-5CAC65A5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32CA-A086-4E78-A0C8-75A96FC29D4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CF29C-B699-4A2D-A198-502AAB7C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5949-F049-47DE-A361-A9A44C63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C568-591A-41BC-86A8-A3673C44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6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4352-8F19-4EE5-BEC6-3AE7FE5F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F8C6-0630-4E57-B4C9-889D3B73A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C96C1-B997-4A77-A187-08CC94444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2B164-9910-4EF0-B298-E3603E7D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32CA-A086-4E78-A0C8-75A96FC29D4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47BE5-74C3-4E35-917D-41DC33AE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34826-0061-48DF-9268-46F84B3E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C568-591A-41BC-86A8-A3673C44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8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C62A-7437-40BE-B1AC-29859B83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22F23-466F-4714-BEDD-F02F72043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4E03A-244A-4AD9-B62E-8D4EB4B3E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051D8-F97E-410A-966C-0E7AB6CD2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48DBE-7605-408A-954E-50BE31422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2B281-36A8-445D-810F-8BB22A17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32CA-A086-4E78-A0C8-75A96FC29D4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080F08-0DA2-4C98-8897-2DAF94DF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AB1FC-8A24-47A5-AC7B-2645D4E1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C568-591A-41BC-86A8-A3673C44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2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B68D-73DC-44F9-BDA8-5AC5980B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7ADC7-4D01-4B46-BFFF-B71B70AA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32CA-A086-4E78-A0C8-75A96FC29D4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7109E-ED64-47A1-8169-7E0E32B0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C21C2-E83F-4D9F-800A-58BEEB69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C568-591A-41BC-86A8-A3673C44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B4428-DB0B-4DAB-91B3-FA822141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32CA-A086-4E78-A0C8-75A96FC29D4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01DE7-DF76-4CEB-8803-3E9C9FCE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8C774-9918-473F-B027-2B2E68A0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C568-591A-41BC-86A8-A3673C44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7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A82B-6BFE-43F9-9F87-89F79A90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2176-295C-4E78-9491-BE678449B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FE33E-4A88-4FC7-BC64-E72ABAE5F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2F6C1-0EDB-48D2-A609-3869417A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32CA-A086-4E78-A0C8-75A96FC29D4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A8175-D1DD-4311-A13E-230E54B0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3D952-C52A-41D5-9B31-FD1B91C5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C568-591A-41BC-86A8-A3673C44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0345-567F-47E1-AB3C-3864D3C6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6EA61-7017-4E58-8FE6-B99715383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5CC66-AB91-4C8D-9327-24F7D8050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339A6-612E-4B4F-B2C7-54C19AD3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32CA-A086-4E78-A0C8-75A96FC29D4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4B1F1-6A6E-4EAE-B89B-9FCFCF83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CF6F5-1C68-4EB3-BBA9-8A16647E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C568-591A-41BC-86A8-A3673C44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64C70-D900-469B-B2A1-B4D4EDA1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F76A2-49F7-4B85-832A-8C72B6C4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7D93-0E5D-4C01-B0C9-5E0661B7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332CA-A086-4E78-A0C8-75A96FC29D4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4072E-61B4-4994-8156-63A1BEB0A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A4FCD-38F8-4AF2-9E1F-E8B912546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EC568-591A-41BC-86A8-A3673C44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14/relationships/chartEx" Target="../charts/chartEx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0B50FA0-555B-44CF-9C4D-BDA40AB6ED1F}"/>
              </a:ext>
            </a:extLst>
          </p:cNvPr>
          <p:cNvSpPr/>
          <p:nvPr/>
        </p:nvSpPr>
        <p:spPr>
          <a:xfrm>
            <a:off x="7128587" y="2893060"/>
            <a:ext cx="1934825" cy="448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910B28-EB78-458E-B0D9-8F560A7AFCBA}"/>
              </a:ext>
            </a:extLst>
          </p:cNvPr>
          <p:cNvSpPr/>
          <p:nvPr/>
        </p:nvSpPr>
        <p:spPr>
          <a:xfrm>
            <a:off x="7128587" y="1801093"/>
            <a:ext cx="1934825" cy="448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9C64BA-DFE7-4101-8D45-8DD594FFA64F}"/>
              </a:ext>
            </a:extLst>
          </p:cNvPr>
          <p:cNvSpPr/>
          <p:nvPr/>
        </p:nvSpPr>
        <p:spPr>
          <a:xfrm>
            <a:off x="7128587" y="709126"/>
            <a:ext cx="1934825" cy="448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E282E-2990-4CCA-A907-A0F4FC62B2CD}"/>
              </a:ext>
            </a:extLst>
          </p:cNvPr>
          <p:cNvSpPr/>
          <p:nvPr/>
        </p:nvSpPr>
        <p:spPr>
          <a:xfrm>
            <a:off x="9369846" y="709126"/>
            <a:ext cx="2053761" cy="448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45C872-9B68-4254-951C-510B912B49A5}"/>
              </a:ext>
            </a:extLst>
          </p:cNvPr>
          <p:cNvSpPr/>
          <p:nvPr/>
        </p:nvSpPr>
        <p:spPr>
          <a:xfrm>
            <a:off x="9369846" y="1801093"/>
            <a:ext cx="2053761" cy="448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F6ED6E-E13F-4F29-8378-ED0E86B33EF2}"/>
              </a:ext>
            </a:extLst>
          </p:cNvPr>
          <p:cNvSpPr/>
          <p:nvPr/>
        </p:nvSpPr>
        <p:spPr>
          <a:xfrm>
            <a:off x="9369846" y="2893060"/>
            <a:ext cx="2053761" cy="448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F0DB4-1EAE-4E88-A2B4-5FA056F24127}"/>
              </a:ext>
            </a:extLst>
          </p:cNvPr>
          <p:cNvSpPr txBox="1"/>
          <p:nvPr/>
        </p:nvSpPr>
        <p:spPr>
          <a:xfrm>
            <a:off x="9369846" y="709126"/>
            <a:ext cx="193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 density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83438-44C9-49EE-966A-E01245367207}"/>
              </a:ext>
            </a:extLst>
          </p:cNvPr>
          <p:cNvSpPr txBox="1"/>
          <p:nvPr/>
        </p:nvSpPr>
        <p:spPr>
          <a:xfrm>
            <a:off x="7327371" y="1798769"/>
            <a:ext cx="137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Uninsured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3086B-9CD2-4229-BDE5-41D2862B94E3}"/>
              </a:ext>
            </a:extLst>
          </p:cNvPr>
          <p:cNvSpPr txBox="1"/>
          <p:nvPr/>
        </p:nvSpPr>
        <p:spPr>
          <a:xfrm>
            <a:off x="9650916" y="1801093"/>
            <a:ext cx="111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Poverty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26571-1DC0-4641-9CE7-7F3AC9364F5F}"/>
              </a:ext>
            </a:extLst>
          </p:cNvPr>
          <p:cNvSpPr txBox="1"/>
          <p:nvPr/>
        </p:nvSpPr>
        <p:spPr>
          <a:xfrm>
            <a:off x="9693747" y="2981873"/>
            <a:ext cx="13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 TO HIT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2866C-95B8-4541-AA68-C3EE19318943}"/>
              </a:ext>
            </a:extLst>
          </p:cNvPr>
          <p:cNvSpPr txBox="1"/>
          <p:nvPr/>
        </p:nvSpPr>
        <p:spPr>
          <a:xfrm>
            <a:off x="7224765" y="2932671"/>
            <a:ext cx="17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Vaccination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DAC66-3210-4E9E-A72C-EADC689C2AFF}"/>
              </a:ext>
            </a:extLst>
          </p:cNvPr>
          <p:cNvSpPr txBox="1"/>
          <p:nvPr/>
        </p:nvSpPr>
        <p:spPr>
          <a:xfrm>
            <a:off x="7492564" y="748737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B5FA83-091C-4EA3-BD99-F494A4F2B0E2}"/>
              </a:ext>
            </a:extLst>
          </p:cNvPr>
          <p:cNvSpPr txBox="1"/>
          <p:nvPr/>
        </p:nvSpPr>
        <p:spPr>
          <a:xfrm>
            <a:off x="7208417" y="1194188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1,200,000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C77FE3-0180-4B5B-9F2E-A454E6743553}"/>
              </a:ext>
            </a:extLst>
          </p:cNvPr>
          <p:cNvSpPr txBox="1"/>
          <p:nvPr/>
        </p:nvSpPr>
        <p:spPr>
          <a:xfrm>
            <a:off x="9991807" y="1126554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E3E3A-D8E5-42D4-874C-E881CFAC0A04}"/>
              </a:ext>
            </a:extLst>
          </p:cNvPr>
          <p:cNvSpPr txBox="1"/>
          <p:nvPr/>
        </p:nvSpPr>
        <p:spPr>
          <a:xfrm>
            <a:off x="7560233" y="2281290"/>
            <a:ext cx="918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22.5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0908B2-5178-45FB-B332-D7141EB52BE7}"/>
              </a:ext>
            </a:extLst>
          </p:cNvPr>
          <p:cNvSpPr txBox="1"/>
          <p:nvPr/>
        </p:nvSpPr>
        <p:spPr>
          <a:xfrm>
            <a:off x="10042649" y="2223168"/>
            <a:ext cx="918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14.3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4C2EF3-34FB-4CAD-B17C-9903FFE8B3A9}"/>
              </a:ext>
            </a:extLst>
          </p:cNvPr>
          <p:cNvSpPr txBox="1"/>
          <p:nvPr/>
        </p:nvSpPr>
        <p:spPr>
          <a:xfrm>
            <a:off x="7580589" y="3381226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5883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DAC10F-61B8-4452-8399-A6B7B0561C25}"/>
              </a:ext>
            </a:extLst>
          </p:cNvPr>
          <p:cNvSpPr txBox="1"/>
          <p:nvPr/>
        </p:nvSpPr>
        <p:spPr>
          <a:xfrm>
            <a:off x="10063005" y="3323104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165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EE48F2-A757-4375-BB2E-0818E5B7F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057" y="4145733"/>
            <a:ext cx="4335087" cy="2438487"/>
          </a:xfrm>
          <a:prstGeom prst="rect">
            <a:avLst/>
          </a:prstGeom>
        </p:spPr>
      </p:pic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3813246"/>
              </p:ext>
            </p:extLst>
          </p:nvPr>
        </p:nvGraphicFramePr>
        <p:xfrm>
          <a:off x="704235" y="630556"/>
          <a:ext cx="5532532" cy="2798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DAB699D-492E-4999-9367-9F7F3A0A8C7F}"/>
              </a:ext>
            </a:extLst>
          </p:cNvPr>
          <p:cNvSpPr txBox="1"/>
          <p:nvPr/>
        </p:nvSpPr>
        <p:spPr>
          <a:xfrm>
            <a:off x="5111485" y="192947"/>
            <a:ext cx="158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 County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0" name="Chart 29">
                <a:extLst>
                  <a:ext uri="{FF2B5EF4-FFF2-40B4-BE49-F238E27FC236}">
                    <a16:creationId xmlns:a16="http://schemas.microsoft.com/office/drawing/2014/main" id="{233EBC14-8269-402B-8A48-86D3A1FADBB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36068821"/>
                  </p:ext>
                </p:extLst>
              </p:nvPr>
            </p:nvGraphicFramePr>
            <p:xfrm>
              <a:off x="704235" y="3966000"/>
              <a:ext cx="5319059" cy="24384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0" name="Chart 29">
                <a:extLst>
                  <a:ext uri="{FF2B5EF4-FFF2-40B4-BE49-F238E27FC236}">
                    <a16:creationId xmlns:a16="http://schemas.microsoft.com/office/drawing/2014/main" id="{233EBC14-8269-402B-8A48-86D3A1FADB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235" y="3966000"/>
                <a:ext cx="5319059" cy="24384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243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762974-8126-4C8D-BE7E-1543F6D2EF4A}"/>
              </a:ext>
            </a:extLst>
          </p:cNvPr>
          <p:cNvSpPr/>
          <p:nvPr/>
        </p:nvSpPr>
        <p:spPr>
          <a:xfrm>
            <a:off x="1669409" y="528506"/>
            <a:ext cx="4085439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8AADF1-4BC9-40E5-8E67-3B1A981DDC55}"/>
              </a:ext>
            </a:extLst>
          </p:cNvPr>
          <p:cNvSpPr/>
          <p:nvPr/>
        </p:nvSpPr>
        <p:spPr>
          <a:xfrm>
            <a:off x="6578367" y="528505"/>
            <a:ext cx="4085439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BDE756-6F31-4693-868C-6DAE7CC5384E}"/>
              </a:ext>
            </a:extLst>
          </p:cNvPr>
          <p:cNvSpPr/>
          <p:nvPr/>
        </p:nvSpPr>
        <p:spPr>
          <a:xfrm>
            <a:off x="6578367" y="3429000"/>
            <a:ext cx="4085439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CC9C04-2ACB-4D51-8F7E-C8F6B82C1C13}"/>
              </a:ext>
            </a:extLst>
          </p:cNvPr>
          <p:cNvSpPr/>
          <p:nvPr/>
        </p:nvSpPr>
        <p:spPr>
          <a:xfrm>
            <a:off x="1669408" y="3429000"/>
            <a:ext cx="4085439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Barillas</dc:creator>
  <cp:lastModifiedBy>Francisco Barillas</cp:lastModifiedBy>
  <cp:revision>4</cp:revision>
  <dcterms:created xsi:type="dcterms:W3CDTF">2021-04-27T22:10:44Z</dcterms:created>
  <dcterms:modified xsi:type="dcterms:W3CDTF">2021-04-28T01:53:10Z</dcterms:modified>
</cp:coreProperties>
</file>