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2FEA-1640-4419-A30B-E19D27842000}" type="datetimeFigureOut">
              <a:rPr lang="es-VE" smtClean="0"/>
              <a:t>13/10/2024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8C89-4734-43F8-A483-6B8A0FBCAD1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1780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2FEA-1640-4419-A30B-E19D27842000}" type="datetimeFigureOut">
              <a:rPr lang="es-VE" smtClean="0"/>
              <a:t>13/10/2024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8C89-4734-43F8-A483-6B8A0FBCAD1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6040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2FEA-1640-4419-A30B-E19D27842000}" type="datetimeFigureOut">
              <a:rPr lang="es-VE" smtClean="0"/>
              <a:t>13/10/2024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8C89-4734-43F8-A483-6B8A0FBCAD1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7252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2FEA-1640-4419-A30B-E19D27842000}" type="datetimeFigureOut">
              <a:rPr lang="es-VE" smtClean="0"/>
              <a:t>13/10/2024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8C89-4734-43F8-A483-6B8A0FBCAD1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3041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2FEA-1640-4419-A30B-E19D27842000}" type="datetimeFigureOut">
              <a:rPr lang="es-VE" smtClean="0"/>
              <a:t>13/10/2024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8C89-4734-43F8-A483-6B8A0FBCAD1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80213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2FEA-1640-4419-A30B-E19D27842000}" type="datetimeFigureOut">
              <a:rPr lang="es-VE" smtClean="0"/>
              <a:t>13/10/2024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8C89-4734-43F8-A483-6B8A0FBCAD1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1378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2FEA-1640-4419-A30B-E19D27842000}" type="datetimeFigureOut">
              <a:rPr lang="es-VE" smtClean="0"/>
              <a:t>13/10/2024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8C89-4734-43F8-A483-6B8A0FBCAD1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4997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2FEA-1640-4419-A30B-E19D27842000}" type="datetimeFigureOut">
              <a:rPr lang="es-VE" smtClean="0"/>
              <a:t>13/10/2024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8C89-4734-43F8-A483-6B8A0FBCAD1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1236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2FEA-1640-4419-A30B-E19D27842000}" type="datetimeFigureOut">
              <a:rPr lang="es-VE" smtClean="0"/>
              <a:t>13/10/2024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8C89-4734-43F8-A483-6B8A0FBCAD1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89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2FEA-1640-4419-A30B-E19D27842000}" type="datetimeFigureOut">
              <a:rPr lang="es-VE" smtClean="0"/>
              <a:t>13/10/2024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8C89-4734-43F8-A483-6B8A0FBCAD1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8738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2FEA-1640-4419-A30B-E19D27842000}" type="datetimeFigureOut">
              <a:rPr lang="es-VE" smtClean="0"/>
              <a:t>13/10/2024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8C89-4734-43F8-A483-6B8A0FBCAD1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548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C2FEA-1640-4419-A30B-E19D27842000}" type="datetimeFigureOut">
              <a:rPr lang="es-VE" smtClean="0"/>
              <a:t>13/10/2024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68C89-4734-43F8-A483-6B8A0FBCAD1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4320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801" y="2281773"/>
            <a:ext cx="5832648" cy="2232248"/>
          </a:xfrm>
          <a:prstGeom prst="rect">
            <a:avLst/>
          </a:prstGeom>
          <a:effectLst>
            <a:outerShdw dir="5400000" sx="82000" sy="82000" algn="ctr" rotWithShape="0">
              <a:schemeClr val="bg1">
                <a:lumMod val="65000"/>
              </a:schemeClr>
            </a:outerShdw>
            <a:reflection stA="0" endPos="65000" dist="50800" dir="5400000" sy="-100000" algn="bl" rotWithShape="0"/>
          </a:effectLst>
        </p:spPr>
      </p:pic>
      <p:sp>
        <p:nvSpPr>
          <p:cNvPr id="4" name="3 Rectángulo"/>
          <p:cNvSpPr/>
          <p:nvPr/>
        </p:nvSpPr>
        <p:spPr>
          <a:xfrm>
            <a:off x="1763688" y="3048835"/>
            <a:ext cx="583264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s-ES" sz="36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Baskerville Old Face" pitchFamily="18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491880" y="3646811"/>
            <a:ext cx="39996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Venezuela Insigne</a:t>
            </a:r>
            <a:endParaRPr lang="es-ES" sz="40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38647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</Words>
  <Application>Microsoft Office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barradasfranklin7@gmail.com</dc:creator>
  <cp:lastModifiedBy>barradasfranklin7@gmail.com</cp:lastModifiedBy>
  <cp:revision>2</cp:revision>
  <dcterms:created xsi:type="dcterms:W3CDTF">2024-10-13T22:07:28Z</dcterms:created>
  <dcterms:modified xsi:type="dcterms:W3CDTF">2024-10-13T22:23:08Z</dcterms:modified>
</cp:coreProperties>
</file>