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34585"/>
    <p:restoredTop sz="86395"/>
  </p:normalViewPr>
  <p:slideViewPr>
    <p:cSldViewPr snapToGrid="0" snapToObjects="1">
      <p:cViewPr varScale="1">
        <p:scale>
          <a:sx n="100" d="100"/>
          <a:sy n="100" d="100"/>
        </p:scale>
        <p:origin x="160" y="3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CCE42-8AF0-E64E-A443-5A30D3A200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96A88-3BC7-D847-A8AA-F60C0547C2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55BF9-292A-F743-97C4-82794992B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5C84-7F6C-8D42-A9BB-148FCD039667}" type="datetimeFigureOut">
              <a:rPr lang="en-BR" smtClean="0"/>
              <a:t>03/03/21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7D0EC-A450-8947-B509-F5B6DC580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B6507-A907-9842-9D1E-D332565B0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74E9-1D06-7B4E-89A8-558748D2894A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522760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30F0E-86D7-7B40-BDB8-1746C559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4C7AF-CC24-CC4E-9025-CFBEB4BD7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543A0-B905-B642-9518-6213ED1FF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5C84-7F6C-8D42-A9BB-148FCD039667}" type="datetimeFigureOut">
              <a:rPr lang="en-BR" smtClean="0"/>
              <a:t>03/03/21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D5F20-7B1B-5345-A688-984CD87D2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718F6-DD84-AE45-BA44-D0F3E444E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74E9-1D06-7B4E-89A8-558748D2894A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952621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A8080B-ED62-8341-8BA9-92A5EA3510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BA7049-36E4-2944-9DC8-D0CEC454E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57719-7035-1C47-8DB1-04A0CC4F0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5C84-7F6C-8D42-A9BB-148FCD039667}" type="datetimeFigureOut">
              <a:rPr lang="en-BR" smtClean="0"/>
              <a:t>03/03/21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44B24-3185-9844-9AC6-15ED52331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D8906-E421-E64D-8C1B-2ACD9DC77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74E9-1D06-7B4E-89A8-558748D2894A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004370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B4D1D-2F5E-2540-8944-D885E875A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CEBD0-CAA4-404A-AA34-9F99935A1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7D06B-77B6-634E-8314-B32E4931E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5C84-7F6C-8D42-A9BB-148FCD039667}" type="datetimeFigureOut">
              <a:rPr lang="en-BR" smtClean="0"/>
              <a:t>03/03/21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9F7F0-1CB6-9A44-B23F-847D34280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F2F90-D268-FB43-BA64-6D05C56D1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74E9-1D06-7B4E-89A8-558748D2894A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40513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F5E99-15FF-2F41-B562-5BF9D49DB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610F0-6C40-5D4A-AB7F-8B4C1E895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79FEB-8E26-A74E-A633-7BECD3B2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5C84-7F6C-8D42-A9BB-148FCD039667}" type="datetimeFigureOut">
              <a:rPr lang="en-BR" smtClean="0"/>
              <a:t>03/03/21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B45E7-45D6-AE4F-876E-B1D6B33EB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8FAA9-2E1F-C04C-A05A-7DBC25E84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74E9-1D06-7B4E-89A8-558748D2894A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768852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E43C2-FAA8-4748-8D4F-7CCF477E3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964EE-8EBC-954D-86F9-E4FECB66A2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97792-7D1D-8242-B47C-F6281924D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8C83B-021A-4544-B062-508623DCA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5C84-7F6C-8D42-A9BB-148FCD039667}" type="datetimeFigureOut">
              <a:rPr lang="en-BR" smtClean="0"/>
              <a:t>03/03/21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02875-E2E1-0C4F-8CF4-1A352098D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2215C-8DFE-854D-B573-BB43F054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74E9-1D06-7B4E-89A8-558748D2894A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851106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04FE1-538F-EC40-9F6E-FE5FAB56C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1E6AB-39BC-8C48-AE63-D188C33E6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FB6262-F764-6542-B49E-CBC9B12E7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F1C7FE-CFDE-EE4E-9D3B-9E0B6442FC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D351B6-1A55-D343-B97D-30FA278391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7A85BA-69AB-E347-949D-369DC1922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5C84-7F6C-8D42-A9BB-148FCD039667}" type="datetimeFigureOut">
              <a:rPr lang="en-BR" smtClean="0"/>
              <a:t>03/03/21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098472-3EEB-8149-B25A-254DA3C6A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C1FDC0-27A1-2C4B-AEBE-5563BE79B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74E9-1D06-7B4E-89A8-558748D2894A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55363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89321-199C-394D-8827-96FA7DF9C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F0A97-5390-E044-A0AA-FDB4C6183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5C84-7F6C-8D42-A9BB-148FCD039667}" type="datetimeFigureOut">
              <a:rPr lang="en-BR" smtClean="0"/>
              <a:t>03/03/21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3B6465-B176-2D4F-8DC7-710FEEFED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873408-AAD0-A34A-B7EA-C68F3FA3E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74E9-1D06-7B4E-89A8-558748D2894A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03151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A1E371-3590-664C-9B66-464251E96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5C84-7F6C-8D42-A9BB-148FCD039667}" type="datetimeFigureOut">
              <a:rPr lang="en-BR" smtClean="0"/>
              <a:t>03/03/21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8E8F13-7A83-8E4B-899C-61CC49331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52D97-D70E-C042-BDAC-394D76697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74E9-1D06-7B4E-89A8-558748D2894A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200117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4511E-634A-AB44-8708-6E7E455F1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CAE36-5CD1-1B44-B378-7FB2B61AE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09758-6DFE-2F42-8410-711CBA258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A1E55-0CF0-7D43-B835-2CBF60AC4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5C84-7F6C-8D42-A9BB-148FCD039667}" type="datetimeFigureOut">
              <a:rPr lang="en-BR" smtClean="0"/>
              <a:t>03/03/21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0CA12-CF8E-5E4C-BEFD-75E274387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1614C-0B49-194D-AF65-A38C9459F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74E9-1D06-7B4E-89A8-558748D2894A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9800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6CE4A-EA04-B942-AE18-5AB67840E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7E6BA4-558F-8D48-BCBC-A554B9C3F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D3D78-4A4C-1A47-A378-718CCF2E0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BCF35-D350-8348-8924-C833E2E97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5C84-7F6C-8D42-A9BB-148FCD039667}" type="datetimeFigureOut">
              <a:rPr lang="en-BR" smtClean="0"/>
              <a:t>03/03/21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F240F-502B-A94E-81B4-2A05E8636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EC854-EB44-3948-9696-4181A9AB6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74E9-1D06-7B4E-89A8-558748D2894A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002430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02496D-4B5B-364B-B797-A67E1E30C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C0477-8A93-F74C-BFD4-6D91B65BA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63213-5134-8449-9764-7845B13AB4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F5C84-7F6C-8D42-A9BB-148FCD039667}" type="datetimeFigureOut">
              <a:rPr lang="en-BR" smtClean="0"/>
              <a:t>03/03/21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E7E85-1934-7A46-B037-A0A219B85C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C5621-2FA7-0840-85F8-8A9E74BA81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F74E9-1D06-7B4E-89A8-558748D2894A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831284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E8E128-CFB5-5449-95E3-7C4964D7B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028" y="195097"/>
            <a:ext cx="1471448" cy="7933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0F14A56-8E14-3D4B-A253-81BDA5758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622" y="1298684"/>
            <a:ext cx="1471448" cy="7933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F2E06A4-AA25-434B-8347-14D23E8AB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8028" y="1261553"/>
            <a:ext cx="1471448" cy="7933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91DDB2-2C1F-0F40-9FB0-56E66B372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1" y="1261552"/>
            <a:ext cx="1471448" cy="79336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B4C0CBA-7697-984E-9731-36FF359D4E2D}"/>
              </a:ext>
            </a:extLst>
          </p:cNvPr>
          <p:cNvCxnSpPr>
            <a:stCxn id="2" idx="1"/>
            <a:endCxn id="3" idx="0"/>
          </p:cNvCxnSpPr>
          <p:nvPr/>
        </p:nvCxnSpPr>
        <p:spPr>
          <a:xfrm flipH="1">
            <a:off x="4003346" y="591778"/>
            <a:ext cx="1104682" cy="706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2BB056-8433-3644-B5E5-47791AC8967B}"/>
              </a:ext>
            </a:extLst>
          </p:cNvPr>
          <p:cNvCxnSpPr>
            <a:stCxn id="2" idx="2"/>
            <a:endCxn id="4" idx="0"/>
          </p:cNvCxnSpPr>
          <p:nvPr/>
        </p:nvCxnSpPr>
        <p:spPr>
          <a:xfrm>
            <a:off x="5843752" y="988458"/>
            <a:ext cx="0" cy="27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892EF2-C3E7-7D4C-BF9A-407687C463B5}"/>
              </a:ext>
            </a:extLst>
          </p:cNvPr>
          <p:cNvCxnSpPr>
            <a:stCxn id="2" idx="3"/>
            <a:endCxn id="5" idx="0"/>
          </p:cNvCxnSpPr>
          <p:nvPr/>
        </p:nvCxnSpPr>
        <p:spPr>
          <a:xfrm>
            <a:off x="6579476" y="591778"/>
            <a:ext cx="1319049" cy="669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554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EFECB89-08A6-E944-85D6-13711426EB6A}"/>
              </a:ext>
            </a:extLst>
          </p:cNvPr>
          <p:cNvSpPr/>
          <p:nvPr/>
        </p:nvSpPr>
        <p:spPr>
          <a:xfrm>
            <a:off x="5773545" y="153440"/>
            <a:ext cx="504497" cy="4939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i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E11397-6516-384F-BB36-E054C9404C42}"/>
              </a:ext>
            </a:extLst>
          </p:cNvPr>
          <p:cNvSpPr/>
          <p:nvPr/>
        </p:nvSpPr>
        <p:spPr>
          <a:xfrm>
            <a:off x="7881732" y="2831337"/>
            <a:ext cx="504497" cy="4939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D9BFFCB-F601-3140-8E0F-EAE40AF42686}"/>
              </a:ext>
            </a:extLst>
          </p:cNvPr>
          <p:cNvSpPr/>
          <p:nvPr/>
        </p:nvSpPr>
        <p:spPr>
          <a:xfrm>
            <a:off x="5253454" y="1152537"/>
            <a:ext cx="504497" cy="4939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68C230D-6D64-AD4D-BA3A-E38A1B6FD7B3}"/>
              </a:ext>
            </a:extLst>
          </p:cNvPr>
          <p:cNvSpPr/>
          <p:nvPr/>
        </p:nvSpPr>
        <p:spPr>
          <a:xfrm>
            <a:off x="6262448" y="1152537"/>
            <a:ext cx="504497" cy="4939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7F93EFA-B1D1-D244-9101-257056D59DEF}"/>
              </a:ext>
            </a:extLst>
          </p:cNvPr>
          <p:cNvSpPr/>
          <p:nvPr/>
        </p:nvSpPr>
        <p:spPr>
          <a:xfrm>
            <a:off x="5622288" y="1924227"/>
            <a:ext cx="504497" cy="4939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f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6729EE-14C5-AC45-A94E-6159A4E5D3E7}"/>
              </a:ext>
            </a:extLst>
          </p:cNvPr>
          <p:cNvCxnSpPr>
            <a:cxnSpLocks/>
            <a:stCxn id="4" idx="3"/>
            <a:endCxn id="10" idx="0"/>
          </p:cNvCxnSpPr>
          <p:nvPr/>
        </p:nvCxnSpPr>
        <p:spPr>
          <a:xfrm flipH="1">
            <a:off x="5505703" y="575083"/>
            <a:ext cx="341724" cy="57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CF50D5-5063-4043-A012-CF0DEA2B981F}"/>
              </a:ext>
            </a:extLst>
          </p:cNvPr>
          <p:cNvCxnSpPr>
            <a:cxnSpLocks/>
            <a:stCxn id="4" idx="4"/>
            <a:endCxn id="11" idx="1"/>
          </p:cNvCxnSpPr>
          <p:nvPr/>
        </p:nvCxnSpPr>
        <p:spPr>
          <a:xfrm>
            <a:off x="6025794" y="647426"/>
            <a:ext cx="310536" cy="57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9880B52-D5F1-BF47-B072-00B9BB558B16}"/>
              </a:ext>
            </a:extLst>
          </p:cNvPr>
          <p:cNvCxnSpPr>
            <a:cxnSpLocks/>
            <a:stCxn id="11" idx="4"/>
            <a:endCxn id="48" idx="0"/>
          </p:cNvCxnSpPr>
          <p:nvPr/>
        </p:nvCxnSpPr>
        <p:spPr>
          <a:xfrm>
            <a:off x="6514697" y="1646523"/>
            <a:ext cx="281020" cy="277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293028D-D2AB-F446-9EF7-70925B27F232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7952531" y="2345870"/>
            <a:ext cx="181450" cy="485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40B3139-5202-9047-8666-EED6A28B083F}"/>
              </a:ext>
            </a:extLst>
          </p:cNvPr>
          <p:cNvSpPr txBox="1"/>
          <p:nvPr/>
        </p:nvSpPr>
        <p:spPr>
          <a:xfrm>
            <a:off x="136419" y="2734242"/>
            <a:ext cx="365132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BR" dirty="0"/>
              <a:t>(b) = estimativa do custo de b até o</a:t>
            </a:r>
          </a:p>
          <a:p>
            <a:endParaRPr lang="en-BR" dirty="0"/>
          </a:p>
          <a:p>
            <a:r>
              <a:rPr lang="en-BR" dirty="0"/>
              <a:t>H(k) = estimativa do custo de k até o</a:t>
            </a:r>
          </a:p>
          <a:p>
            <a:endParaRPr lang="en-BR" dirty="0"/>
          </a:p>
          <a:p>
            <a:r>
              <a:rPr lang="en-BR" dirty="0"/>
              <a:t>H(i) = estimativa do custo de </a:t>
            </a:r>
            <a:r>
              <a:rPr lang="en-US" dirty="0"/>
              <a:t>I</a:t>
            </a:r>
            <a:r>
              <a:rPr lang="en-BR" dirty="0"/>
              <a:t> até o </a:t>
            </a:r>
          </a:p>
          <a:p>
            <a:endParaRPr lang="en-BR" dirty="0"/>
          </a:p>
          <a:p>
            <a:r>
              <a:rPr lang="en-BR" b="1" dirty="0"/>
              <a:t>H(g) = estimativa do custo de g até o</a:t>
            </a:r>
          </a:p>
          <a:p>
            <a:endParaRPr lang="en-BR" b="1" dirty="0"/>
          </a:p>
          <a:p>
            <a:endParaRPr lang="en-BR" b="1" dirty="0"/>
          </a:p>
          <a:p>
            <a:r>
              <a:rPr lang="en-BR" dirty="0"/>
              <a:t>G(b) = custo real para chegar até b</a:t>
            </a:r>
          </a:p>
          <a:p>
            <a:endParaRPr lang="en-BR" dirty="0"/>
          </a:p>
          <a:p>
            <a:r>
              <a:rPr lang="en-BR" dirty="0"/>
              <a:t>G(g) = custo real para chegar até g</a:t>
            </a:r>
          </a:p>
          <a:p>
            <a:endParaRPr lang="en-BR" dirty="0"/>
          </a:p>
          <a:p>
            <a:r>
              <a:rPr lang="en-BR" dirty="0"/>
              <a:t>G(o) = custo real para chegar até o</a:t>
            </a:r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211E5944-9DEC-A04D-8083-39C5B2973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266492"/>
              </p:ext>
            </p:extLst>
          </p:nvPr>
        </p:nvGraphicFramePr>
        <p:xfrm>
          <a:off x="9092350" y="153440"/>
          <a:ext cx="2524686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562">
                  <a:extLst>
                    <a:ext uri="{9D8B030D-6E8A-4147-A177-3AD203B41FA5}">
                      <a16:colId xmlns:a16="http://schemas.microsoft.com/office/drawing/2014/main" val="4193389325"/>
                    </a:ext>
                  </a:extLst>
                </a:gridCol>
                <a:gridCol w="841562">
                  <a:extLst>
                    <a:ext uri="{9D8B030D-6E8A-4147-A177-3AD203B41FA5}">
                      <a16:colId xmlns:a16="http://schemas.microsoft.com/office/drawing/2014/main" val="306294187"/>
                    </a:ext>
                  </a:extLst>
                </a:gridCol>
                <a:gridCol w="841562">
                  <a:extLst>
                    <a:ext uri="{9D8B030D-6E8A-4147-A177-3AD203B41FA5}">
                      <a16:colId xmlns:a16="http://schemas.microsoft.com/office/drawing/2014/main" val="3977336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en-BR" dirty="0"/>
                        <a:t>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H - 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H -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854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405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18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b="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225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b="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01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b="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581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b="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846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b="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399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b="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1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672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882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b="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911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b="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373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b="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256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b="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767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44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b="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831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026100"/>
                  </a:ext>
                </a:extLst>
              </a:tr>
            </a:tbl>
          </a:graphicData>
        </a:graphic>
      </p:graphicFrame>
      <p:sp>
        <p:nvSpPr>
          <p:cNvPr id="47" name="Oval 46">
            <a:extLst>
              <a:ext uri="{FF2B5EF4-FFF2-40B4-BE49-F238E27FC236}">
                <a16:creationId xmlns:a16="http://schemas.microsoft.com/office/drawing/2014/main" id="{CF4FCB13-8D61-F84A-8B30-525F374D928A}"/>
              </a:ext>
            </a:extLst>
          </p:cNvPr>
          <p:cNvSpPr/>
          <p:nvPr/>
        </p:nvSpPr>
        <p:spPr>
          <a:xfrm>
            <a:off x="7749077" y="4792395"/>
            <a:ext cx="504497" cy="4939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9E3CEDF-C0F4-BC4F-BD9B-0983E880A003}"/>
              </a:ext>
            </a:extLst>
          </p:cNvPr>
          <p:cNvSpPr/>
          <p:nvPr/>
        </p:nvSpPr>
        <p:spPr>
          <a:xfrm>
            <a:off x="6543468" y="1924227"/>
            <a:ext cx="504497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d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F3F9942-1669-C942-8378-3DC6D5BFE7BB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5874537" y="1574180"/>
            <a:ext cx="461793" cy="350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BD6BFEAE-11BC-D343-9C8F-73005A83F33D}"/>
              </a:ext>
            </a:extLst>
          </p:cNvPr>
          <p:cNvSpPr/>
          <p:nvPr/>
        </p:nvSpPr>
        <p:spPr>
          <a:xfrm>
            <a:off x="7521916" y="1924227"/>
            <a:ext cx="504497" cy="4939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m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FDCC2C8-BB5D-6944-BED4-D353B34F9FD6}"/>
              </a:ext>
            </a:extLst>
          </p:cNvPr>
          <p:cNvSpPr/>
          <p:nvPr/>
        </p:nvSpPr>
        <p:spPr>
          <a:xfrm>
            <a:off x="6936857" y="2811594"/>
            <a:ext cx="504497" cy="4939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x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BA2F544-A0AA-E14E-A8DF-C3321A6A0981}"/>
              </a:ext>
            </a:extLst>
          </p:cNvPr>
          <p:cNvSpPr/>
          <p:nvPr/>
        </p:nvSpPr>
        <p:spPr>
          <a:xfrm>
            <a:off x="7794683" y="5533374"/>
            <a:ext cx="504497" cy="4939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4EDA3B7-EA9B-9B42-983D-2D8827E9458B}"/>
              </a:ext>
            </a:extLst>
          </p:cNvPr>
          <p:cNvSpPr/>
          <p:nvPr/>
        </p:nvSpPr>
        <p:spPr>
          <a:xfrm>
            <a:off x="7048019" y="5533374"/>
            <a:ext cx="504497" cy="4939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95FEA3F-50B2-5C44-9A0E-5D7A8CD87322}"/>
              </a:ext>
            </a:extLst>
          </p:cNvPr>
          <p:cNvCxnSpPr>
            <a:cxnSpLocks/>
            <a:stCxn id="47" idx="2"/>
            <a:endCxn id="58" idx="0"/>
          </p:cNvCxnSpPr>
          <p:nvPr/>
        </p:nvCxnSpPr>
        <p:spPr>
          <a:xfrm flipH="1">
            <a:off x="7300268" y="5039388"/>
            <a:ext cx="448809" cy="493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852A668-DF73-8A46-870D-64C5E510AC9D}"/>
              </a:ext>
            </a:extLst>
          </p:cNvPr>
          <p:cNvCxnSpPr>
            <a:cxnSpLocks/>
            <a:stCxn id="47" idx="3"/>
            <a:endCxn id="57" idx="0"/>
          </p:cNvCxnSpPr>
          <p:nvPr/>
        </p:nvCxnSpPr>
        <p:spPr>
          <a:xfrm>
            <a:off x="7822959" y="5214038"/>
            <a:ext cx="223973" cy="319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2F17E80-F84F-AC45-AAF6-63BA07E0062A}"/>
              </a:ext>
            </a:extLst>
          </p:cNvPr>
          <p:cNvCxnSpPr>
            <a:cxnSpLocks/>
            <a:stCxn id="55" idx="3"/>
            <a:endCxn id="56" idx="0"/>
          </p:cNvCxnSpPr>
          <p:nvPr/>
        </p:nvCxnSpPr>
        <p:spPr>
          <a:xfrm flipH="1">
            <a:off x="7189106" y="2345870"/>
            <a:ext cx="406692" cy="465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39843EF-4393-9744-8E0C-43593DCF0D57}"/>
              </a:ext>
            </a:extLst>
          </p:cNvPr>
          <p:cNvCxnSpPr>
            <a:cxnSpLocks/>
            <a:stCxn id="11" idx="5"/>
            <a:endCxn id="55" idx="1"/>
          </p:cNvCxnSpPr>
          <p:nvPr/>
        </p:nvCxnSpPr>
        <p:spPr>
          <a:xfrm>
            <a:off x="6693063" y="1574180"/>
            <a:ext cx="902735" cy="422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B5C0F85-6C76-2449-97B8-A5585D3B2C40}"/>
              </a:ext>
            </a:extLst>
          </p:cNvPr>
          <p:cNvSpPr txBox="1"/>
          <p:nvPr/>
        </p:nvSpPr>
        <p:spPr>
          <a:xfrm>
            <a:off x="4507452" y="2982414"/>
            <a:ext cx="162576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BR" dirty="0"/>
              <a:t> -&gt; G -&gt; C -&gt; O</a:t>
            </a:r>
          </a:p>
          <a:p>
            <a:r>
              <a:rPr lang="en-US" dirty="0"/>
              <a:t>C</a:t>
            </a:r>
            <a:r>
              <a:rPr lang="en-BR" dirty="0"/>
              <a:t>usto = 6</a:t>
            </a:r>
          </a:p>
          <a:p>
            <a:endParaRPr lang="en-BR" dirty="0"/>
          </a:p>
          <a:p>
            <a:endParaRPr lang="en-BR" dirty="0"/>
          </a:p>
          <a:p>
            <a:endParaRPr lang="en-BR" dirty="0"/>
          </a:p>
          <a:p>
            <a:r>
              <a:rPr lang="en-US" dirty="0"/>
              <a:t>I</a:t>
            </a:r>
            <a:r>
              <a:rPr lang="en-BR" dirty="0"/>
              <a:t> -&gt; e -&gt; m -&gt; x</a:t>
            </a:r>
          </a:p>
          <a:p>
            <a:r>
              <a:rPr lang="en-BR" dirty="0"/>
              <a:t>Custo: 17</a:t>
            </a:r>
          </a:p>
        </p:txBody>
      </p:sp>
    </p:spTree>
    <p:extLst>
      <p:ext uri="{BB962C8B-B14F-4D97-AF65-F5344CB8AC3E}">
        <p14:creationId xmlns:p14="http://schemas.microsoft.com/office/powerpoint/2010/main" val="3042105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EFECB89-08A6-E944-85D6-13711426EB6A}"/>
              </a:ext>
            </a:extLst>
          </p:cNvPr>
          <p:cNvSpPr/>
          <p:nvPr/>
        </p:nvSpPr>
        <p:spPr>
          <a:xfrm>
            <a:off x="3483316" y="0"/>
            <a:ext cx="504497" cy="4939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i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E11397-6516-384F-BB36-E054C9404C42}"/>
              </a:ext>
            </a:extLst>
          </p:cNvPr>
          <p:cNvSpPr/>
          <p:nvPr/>
        </p:nvSpPr>
        <p:spPr>
          <a:xfrm>
            <a:off x="5864573" y="2474755"/>
            <a:ext cx="504497" cy="4939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D9BFFCB-F601-3140-8E0F-EAE40AF42686}"/>
              </a:ext>
            </a:extLst>
          </p:cNvPr>
          <p:cNvSpPr/>
          <p:nvPr/>
        </p:nvSpPr>
        <p:spPr>
          <a:xfrm>
            <a:off x="1581201" y="813630"/>
            <a:ext cx="504497" cy="4939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68C230D-6D64-AD4D-BA3A-E38A1B6FD7B3}"/>
              </a:ext>
            </a:extLst>
          </p:cNvPr>
          <p:cNvSpPr/>
          <p:nvPr/>
        </p:nvSpPr>
        <p:spPr>
          <a:xfrm>
            <a:off x="5236871" y="824447"/>
            <a:ext cx="504497" cy="4939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7F93EFA-B1D1-D244-9101-257056D59DEF}"/>
              </a:ext>
            </a:extLst>
          </p:cNvPr>
          <p:cNvSpPr/>
          <p:nvPr/>
        </p:nvSpPr>
        <p:spPr>
          <a:xfrm>
            <a:off x="3313529" y="1684230"/>
            <a:ext cx="504497" cy="4939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f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6729EE-14C5-AC45-A94E-6159A4E5D3E7}"/>
              </a:ext>
            </a:extLst>
          </p:cNvPr>
          <p:cNvCxnSpPr>
            <a:cxnSpLocks/>
            <a:stCxn id="4" idx="3"/>
            <a:endCxn id="10" idx="0"/>
          </p:cNvCxnSpPr>
          <p:nvPr/>
        </p:nvCxnSpPr>
        <p:spPr>
          <a:xfrm flipH="1">
            <a:off x="1833450" y="421643"/>
            <a:ext cx="1723748" cy="391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CF50D5-5063-4043-A012-CF0DEA2B981F}"/>
              </a:ext>
            </a:extLst>
          </p:cNvPr>
          <p:cNvCxnSpPr>
            <a:cxnSpLocks/>
            <a:stCxn id="4" idx="4"/>
            <a:endCxn id="11" idx="1"/>
          </p:cNvCxnSpPr>
          <p:nvPr/>
        </p:nvCxnSpPr>
        <p:spPr>
          <a:xfrm>
            <a:off x="3735565" y="493986"/>
            <a:ext cx="1575188" cy="402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9880B52-D5F1-BF47-B072-00B9BB558B16}"/>
              </a:ext>
            </a:extLst>
          </p:cNvPr>
          <p:cNvCxnSpPr>
            <a:cxnSpLocks/>
            <a:stCxn id="11" idx="4"/>
            <a:endCxn id="48" idx="0"/>
          </p:cNvCxnSpPr>
          <p:nvPr/>
        </p:nvCxnSpPr>
        <p:spPr>
          <a:xfrm>
            <a:off x="5489120" y="1318433"/>
            <a:ext cx="81803" cy="365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293028D-D2AB-F446-9EF7-70925B27F232}"/>
              </a:ext>
            </a:extLst>
          </p:cNvPr>
          <p:cNvCxnSpPr>
            <a:cxnSpLocks/>
            <a:stCxn id="48" idx="5"/>
            <a:endCxn id="7" idx="0"/>
          </p:cNvCxnSpPr>
          <p:nvPr/>
        </p:nvCxnSpPr>
        <p:spPr>
          <a:xfrm>
            <a:off x="5749289" y="2105873"/>
            <a:ext cx="367533" cy="368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211E5944-9DEC-A04D-8083-39C5B2973109}"/>
              </a:ext>
            </a:extLst>
          </p:cNvPr>
          <p:cNvGraphicFramePr>
            <a:graphicFrameLocks noGrp="1"/>
          </p:cNvGraphicFramePr>
          <p:nvPr/>
        </p:nvGraphicFramePr>
        <p:xfrm>
          <a:off x="9092350" y="153440"/>
          <a:ext cx="2524686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562">
                  <a:extLst>
                    <a:ext uri="{9D8B030D-6E8A-4147-A177-3AD203B41FA5}">
                      <a16:colId xmlns:a16="http://schemas.microsoft.com/office/drawing/2014/main" val="4193389325"/>
                    </a:ext>
                  </a:extLst>
                </a:gridCol>
                <a:gridCol w="841562">
                  <a:extLst>
                    <a:ext uri="{9D8B030D-6E8A-4147-A177-3AD203B41FA5}">
                      <a16:colId xmlns:a16="http://schemas.microsoft.com/office/drawing/2014/main" val="306294187"/>
                    </a:ext>
                  </a:extLst>
                </a:gridCol>
                <a:gridCol w="841562">
                  <a:extLst>
                    <a:ext uri="{9D8B030D-6E8A-4147-A177-3AD203B41FA5}">
                      <a16:colId xmlns:a16="http://schemas.microsoft.com/office/drawing/2014/main" val="3977336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en-BR" dirty="0"/>
                        <a:t>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H - 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H -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854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405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18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b="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225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b="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01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b="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581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b="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846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b="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399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b="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1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672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882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b="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911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b="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373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b="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256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b="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767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44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b="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831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026100"/>
                  </a:ext>
                </a:extLst>
              </a:tr>
            </a:tbl>
          </a:graphicData>
        </a:graphic>
      </p:graphicFrame>
      <p:sp>
        <p:nvSpPr>
          <p:cNvPr id="47" name="Oval 46">
            <a:extLst>
              <a:ext uri="{FF2B5EF4-FFF2-40B4-BE49-F238E27FC236}">
                <a16:creationId xmlns:a16="http://schemas.microsoft.com/office/drawing/2014/main" id="{CF4FCB13-8D61-F84A-8B30-525F374D928A}"/>
              </a:ext>
            </a:extLst>
          </p:cNvPr>
          <p:cNvSpPr/>
          <p:nvPr/>
        </p:nvSpPr>
        <p:spPr>
          <a:xfrm>
            <a:off x="3387411" y="3280698"/>
            <a:ext cx="504497" cy="4939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e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9E3CEDF-C0F4-BC4F-BD9B-0983E880A003}"/>
              </a:ext>
            </a:extLst>
          </p:cNvPr>
          <p:cNvSpPr/>
          <p:nvPr/>
        </p:nvSpPr>
        <p:spPr>
          <a:xfrm>
            <a:off x="5318674" y="1684230"/>
            <a:ext cx="504497" cy="4939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d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F3F9942-1669-C942-8378-3DC6D5BFE7BB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3565778" y="1246090"/>
            <a:ext cx="1744975" cy="438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BD6BFEAE-11BC-D343-9C8F-73005A83F33D}"/>
              </a:ext>
            </a:extLst>
          </p:cNvPr>
          <p:cNvSpPr/>
          <p:nvPr/>
        </p:nvSpPr>
        <p:spPr>
          <a:xfrm>
            <a:off x="6297122" y="1684230"/>
            <a:ext cx="504497" cy="4939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m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FDCC2C8-BB5D-6944-BED4-D353B34F9FD6}"/>
              </a:ext>
            </a:extLst>
          </p:cNvPr>
          <p:cNvSpPr/>
          <p:nvPr/>
        </p:nvSpPr>
        <p:spPr>
          <a:xfrm>
            <a:off x="4919698" y="2455012"/>
            <a:ext cx="504497" cy="4939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f’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BA2F544-A0AA-E14E-A8DF-C3321A6A0981}"/>
              </a:ext>
            </a:extLst>
          </p:cNvPr>
          <p:cNvSpPr/>
          <p:nvPr/>
        </p:nvSpPr>
        <p:spPr>
          <a:xfrm>
            <a:off x="3774832" y="2490173"/>
            <a:ext cx="504497" cy="4939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d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4EDA3B7-EA9B-9B42-983D-2D8827E9458B}"/>
              </a:ext>
            </a:extLst>
          </p:cNvPr>
          <p:cNvSpPr/>
          <p:nvPr/>
        </p:nvSpPr>
        <p:spPr>
          <a:xfrm>
            <a:off x="2839720" y="2474755"/>
            <a:ext cx="504497" cy="4939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g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95FEA3F-50B2-5C44-9A0E-5D7A8CD87322}"/>
              </a:ext>
            </a:extLst>
          </p:cNvPr>
          <p:cNvCxnSpPr>
            <a:cxnSpLocks/>
            <a:stCxn id="12" idx="3"/>
            <a:endCxn id="58" idx="0"/>
          </p:cNvCxnSpPr>
          <p:nvPr/>
        </p:nvCxnSpPr>
        <p:spPr>
          <a:xfrm flipH="1">
            <a:off x="3091969" y="2105873"/>
            <a:ext cx="295442" cy="368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852A668-DF73-8A46-870D-64C5E510AC9D}"/>
              </a:ext>
            </a:extLst>
          </p:cNvPr>
          <p:cNvCxnSpPr>
            <a:cxnSpLocks/>
            <a:stCxn id="12" idx="5"/>
            <a:endCxn id="57" idx="0"/>
          </p:cNvCxnSpPr>
          <p:nvPr/>
        </p:nvCxnSpPr>
        <p:spPr>
          <a:xfrm>
            <a:off x="3744144" y="2105873"/>
            <a:ext cx="282937" cy="38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2F17E80-F84F-AC45-AAF6-63BA07E0062A}"/>
              </a:ext>
            </a:extLst>
          </p:cNvPr>
          <p:cNvCxnSpPr>
            <a:cxnSpLocks/>
            <a:stCxn id="48" idx="3"/>
            <a:endCxn id="56" idx="0"/>
          </p:cNvCxnSpPr>
          <p:nvPr/>
        </p:nvCxnSpPr>
        <p:spPr>
          <a:xfrm flipH="1">
            <a:off x="5171947" y="2105873"/>
            <a:ext cx="220609" cy="349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39843EF-4393-9744-8E0C-43593DCF0D57}"/>
              </a:ext>
            </a:extLst>
          </p:cNvPr>
          <p:cNvCxnSpPr>
            <a:cxnSpLocks/>
            <a:stCxn id="11" idx="6"/>
            <a:endCxn id="55" idx="1"/>
          </p:cNvCxnSpPr>
          <p:nvPr/>
        </p:nvCxnSpPr>
        <p:spPr>
          <a:xfrm>
            <a:off x="5741368" y="1071440"/>
            <a:ext cx="629636" cy="685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07C308E-A862-204D-9898-B70435A42EE5}"/>
              </a:ext>
            </a:extLst>
          </p:cNvPr>
          <p:cNvSpPr txBox="1"/>
          <p:nvPr/>
        </p:nvSpPr>
        <p:spPr>
          <a:xfrm>
            <a:off x="7465941" y="208899"/>
            <a:ext cx="140936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F(m) = 16 + 1</a:t>
            </a:r>
          </a:p>
          <a:p>
            <a:r>
              <a:rPr lang="en-BR" dirty="0"/>
              <a:t>F(c) =  7 + 14</a:t>
            </a:r>
          </a:p>
          <a:p>
            <a:r>
              <a:rPr lang="en-BR" dirty="0"/>
              <a:t>F(g) = 4 + 8</a:t>
            </a:r>
          </a:p>
          <a:p>
            <a:r>
              <a:rPr lang="en-BR" dirty="0"/>
              <a:t>F(c’) = 7 + 14</a:t>
            </a:r>
          </a:p>
          <a:p>
            <a:r>
              <a:rPr lang="en-BR" dirty="0"/>
              <a:t>F(f’’) = 6 + 7</a:t>
            </a:r>
          </a:p>
          <a:p>
            <a:r>
              <a:rPr lang="en-BR" dirty="0"/>
              <a:t>F(m) = 19 + 1</a:t>
            </a:r>
          </a:p>
          <a:p>
            <a:r>
              <a:rPr lang="en-BR" dirty="0"/>
              <a:t>F(g’) = 4 + 8</a:t>
            </a:r>
          </a:p>
          <a:p>
            <a:r>
              <a:rPr lang="en-BR" dirty="0"/>
              <a:t>F(b) = 5 + 14</a:t>
            </a:r>
            <a:endParaRPr lang="en-BR" strike="sngStrike" dirty="0"/>
          </a:p>
          <a:p>
            <a:r>
              <a:rPr lang="en-BR" dirty="0"/>
              <a:t>F(l) = 7 + 5</a:t>
            </a:r>
          </a:p>
          <a:p>
            <a:r>
              <a:rPr lang="en-BR" dirty="0"/>
              <a:t>F(b) = 9 + 14</a:t>
            </a:r>
          </a:p>
          <a:p>
            <a:endParaRPr lang="en-BR" strike="sngStrike" dirty="0"/>
          </a:p>
          <a:p>
            <a:r>
              <a:rPr lang="en-BR" strike="sngStrike" dirty="0"/>
              <a:t>F(m’) =11+1</a:t>
            </a:r>
          </a:p>
          <a:p>
            <a:r>
              <a:rPr lang="en-BR" b="1" dirty="0"/>
              <a:t>F(x) = 12 + 0</a:t>
            </a:r>
          </a:p>
          <a:p>
            <a:r>
              <a:rPr lang="en-BR" dirty="0"/>
              <a:t>F(e) = 25 + 4</a:t>
            </a:r>
          </a:p>
          <a:p>
            <a:endParaRPr lang="en-BR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769299B-FEE4-B746-96A4-72F145595F93}"/>
              </a:ext>
            </a:extLst>
          </p:cNvPr>
          <p:cNvSpPr/>
          <p:nvPr/>
        </p:nvSpPr>
        <p:spPr>
          <a:xfrm>
            <a:off x="4221563" y="3296116"/>
            <a:ext cx="504497" cy="4939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c’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EC907A5-2D92-4E45-A055-46DFE69FCA33}"/>
              </a:ext>
            </a:extLst>
          </p:cNvPr>
          <p:cNvCxnSpPr>
            <a:cxnSpLocks/>
            <a:stCxn id="57" idx="3"/>
            <a:endCxn id="47" idx="0"/>
          </p:cNvCxnSpPr>
          <p:nvPr/>
        </p:nvCxnSpPr>
        <p:spPr>
          <a:xfrm flipH="1">
            <a:off x="3639660" y="2911816"/>
            <a:ext cx="209054" cy="368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D4D17BB-A959-1044-A2AF-35CB43FC4C04}"/>
              </a:ext>
            </a:extLst>
          </p:cNvPr>
          <p:cNvCxnSpPr>
            <a:cxnSpLocks/>
            <a:stCxn id="57" idx="5"/>
            <a:endCxn id="49" idx="0"/>
          </p:cNvCxnSpPr>
          <p:nvPr/>
        </p:nvCxnSpPr>
        <p:spPr>
          <a:xfrm>
            <a:off x="4205447" y="2911816"/>
            <a:ext cx="268365" cy="38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223B4FDE-0C3E-EC40-9A2E-C74813E3405B}"/>
              </a:ext>
            </a:extLst>
          </p:cNvPr>
          <p:cNvSpPr/>
          <p:nvPr/>
        </p:nvSpPr>
        <p:spPr>
          <a:xfrm>
            <a:off x="2579459" y="4051748"/>
            <a:ext cx="504497" cy="4939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200" dirty="0"/>
              <a:t>f’’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3860F92-EAE8-3F40-B150-30F90890DAD0}"/>
              </a:ext>
            </a:extLst>
          </p:cNvPr>
          <p:cNvSpPr/>
          <p:nvPr/>
        </p:nvSpPr>
        <p:spPr>
          <a:xfrm>
            <a:off x="3293616" y="4060375"/>
            <a:ext cx="504497" cy="4939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200" dirty="0"/>
              <a:t>m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4705C60-E158-A74D-A001-459234438427}"/>
              </a:ext>
            </a:extLst>
          </p:cNvPr>
          <p:cNvSpPr/>
          <p:nvPr/>
        </p:nvSpPr>
        <p:spPr>
          <a:xfrm>
            <a:off x="4034281" y="4060375"/>
            <a:ext cx="504497" cy="4939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200" dirty="0"/>
              <a:t>i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4928102-6F8C-FA48-A310-2240773E7E74}"/>
              </a:ext>
            </a:extLst>
          </p:cNvPr>
          <p:cNvCxnSpPr>
            <a:cxnSpLocks/>
            <a:stCxn id="47" idx="2"/>
            <a:endCxn id="61" idx="0"/>
          </p:cNvCxnSpPr>
          <p:nvPr/>
        </p:nvCxnSpPr>
        <p:spPr>
          <a:xfrm flipH="1">
            <a:off x="2831708" y="3527691"/>
            <a:ext cx="555703" cy="524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C103032-7A9D-984D-B4E9-FE6A9F18D683}"/>
              </a:ext>
            </a:extLst>
          </p:cNvPr>
          <p:cNvCxnSpPr>
            <a:cxnSpLocks/>
            <a:stCxn id="47" idx="3"/>
            <a:endCxn id="63" idx="0"/>
          </p:cNvCxnSpPr>
          <p:nvPr/>
        </p:nvCxnSpPr>
        <p:spPr>
          <a:xfrm>
            <a:off x="3461293" y="3702341"/>
            <a:ext cx="84572" cy="358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CAE4E76-F432-6142-94EF-149F3BD281B4}"/>
              </a:ext>
            </a:extLst>
          </p:cNvPr>
          <p:cNvCxnSpPr>
            <a:cxnSpLocks/>
            <a:stCxn id="47" idx="5"/>
            <a:endCxn id="64" idx="0"/>
          </p:cNvCxnSpPr>
          <p:nvPr/>
        </p:nvCxnSpPr>
        <p:spPr>
          <a:xfrm>
            <a:off x="3818026" y="3702341"/>
            <a:ext cx="468504" cy="358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BDB92B99-DAFE-FC46-9890-E9D7E966AEE9}"/>
              </a:ext>
            </a:extLst>
          </p:cNvPr>
          <p:cNvSpPr/>
          <p:nvPr/>
        </p:nvSpPr>
        <p:spPr>
          <a:xfrm>
            <a:off x="554263" y="1690976"/>
            <a:ext cx="504497" cy="4939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200" dirty="0"/>
              <a:t>g’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F278691-C73F-0242-970C-F33444B0D7A6}"/>
              </a:ext>
            </a:extLst>
          </p:cNvPr>
          <p:cNvSpPr/>
          <p:nvPr/>
        </p:nvSpPr>
        <p:spPr>
          <a:xfrm>
            <a:off x="1268420" y="1699603"/>
            <a:ext cx="504497" cy="4939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200" dirty="0"/>
              <a:t>b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60B9A0F-1D66-EE42-A8A4-10820CA47EB8}"/>
              </a:ext>
            </a:extLst>
          </p:cNvPr>
          <p:cNvSpPr/>
          <p:nvPr/>
        </p:nvSpPr>
        <p:spPr>
          <a:xfrm>
            <a:off x="2009085" y="1699603"/>
            <a:ext cx="504497" cy="4939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200" dirty="0"/>
              <a:t>k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1767BD8-E457-8C4D-AC95-953E07097F95}"/>
              </a:ext>
            </a:extLst>
          </p:cNvPr>
          <p:cNvCxnSpPr>
            <a:cxnSpLocks/>
            <a:stCxn id="10" idx="2"/>
            <a:endCxn id="70" idx="0"/>
          </p:cNvCxnSpPr>
          <p:nvPr/>
        </p:nvCxnSpPr>
        <p:spPr>
          <a:xfrm flipH="1">
            <a:off x="806512" y="1060623"/>
            <a:ext cx="774689" cy="630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CA6ED6C-1719-7C49-B03F-33A3CE6AEBB6}"/>
              </a:ext>
            </a:extLst>
          </p:cNvPr>
          <p:cNvCxnSpPr>
            <a:cxnSpLocks/>
            <a:stCxn id="10" idx="4"/>
            <a:endCxn id="72" idx="0"/>
          </p:cNvCxnSpPr>
          <p:nvPr/>
        </p:nvCxnSpPr>
        <p:spPr>
          <a:xfrm flipH="1">
            <a:off x="1520669" y="1307616"/>
            <a:ext cx="312781" cy="391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DA9530E-2B7B-134B-8D61-A7B9ED9BBFAD}"/>
              </a:ext>
            </a:extLst>
          </p:cNvPr>
          <p:cNvCxnSpPr>
            <a:cxnSpLocks/>
            <a:stCxn id="10" idx="5"/>
            <a:endCxn id="73" idx="0"/>
          </p:cNvCxnSpPr>
          <p:nvPr/>
        </p:nvCxnSpPr>
        <p:spPr>
          <a:xfrm>
            <a:off x="2011816" y="1235273"/>
            <a:ext cx="249518" cy="464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B86117E4-5563-1E4F-8A7B-3124E9A266B6}"/>
              </a:ext>
            </a:extLst>
          </p:cNvPr>
          <p:cNvSpPr/>
          <p:nvPr/>
        </p:nvSpPr>
        <p:spPr>
          <a:xfrm>
            <a:off x="564257" y="2808569"/>
            <a:ext cx="504497" cy="4939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200" dirty="0"/>
              <a:t>l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7EB01D3-7CC4-9D48-BF1F-50A89ACC8EFF}"/>
              </a:ext>
            </a:extLst>
          </p:cNvPr>
          <p:cNvSpPr/>
          <p:nvPr/>
        </p:nvSpPr>
        <p:spPr>
          <a:xfrm>
            <a:off x="1278414" y="2817196"/>
            <a:ext cx="504497" cy="4939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200" dirty="0"/>
              <a:t>b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3090B98-9109-A240-BA69-D8345B251770}"/>
              </a:ext>
            </a:extLst>
          </p:cNvPr>
          <p:cNvSpPr/>
          <p:nvPr/>
        </p:nvSpPr>
        <p:spPr>
          <a:xfrm>
            <a:off x="2019079" y="2817196"/>
            <a:ext cx="504497" cy="4939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200" dirty="0"/>
              <a:t>n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940EC12-7981-7E40-824B-91C84443ECBB}"/>
              </a:ext>
            </a:extLst>
          </p:cNvPr>
          <p:cNvCxnSpPr>
            <a:cxnSpLocks/>
            <a:stCxn id="73" idx="3"/>
            <a:endCxn id="81" idx="0"/>
          </p:cNvCxnSpPr>
          <p:nvPr/>
        </p:nvCxnSpPr>
        <p:spPr>
          <a:xfrm flipH="1">
            <a:off x="816506" y="2121246"/>
            <a:ext cx="1266461" cy="687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E3BB60F-FC7C-B34F-AF63-32D98297AA5B}"/>
              </a:ext>
            </a:extLst>
          </p:cNvPr>
          <p:cNvCxnSpPr>
            <a:cxnSpLocks/>
            <a:stCxn id="73" idx="4"/>
            <a:endCxn id="82" idx="0"/>
          </p:cNvCxnSpPr>
          <p:nvPr/>
        </p:nvCxnSpPr>
        <p:spPr>
          <a:xfrm flipH="1">
            <a:off x="1530663" y="2193589"/>
            <a:ext cx="730671" cy="623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D21921D-BD8A-2841-8B31-614BE2D00D13}"/>
              </a:ext>
            </a:extLst>
          </p:cNvPr>
          <p:cNvCxnSpPr>
            <a:cxnSpLocks/>
            <a:stCxn id="73" idx="5"/>
            <a:endCxn id="83" idx="0"/>
          </p:cNvCxnSpPr>
          <p:nvPr/>
        </p:nvCxnSpPr>
        <p:spPr>
          <a:xfrm flipH="1">
            <a:off x="2271328" y="2121246"/>
            <a:ext cx="168372" cy="695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DC943467-1BC7-2143-8F0A-8A3B1322787A}"/>
              </a:ext>
            </a:extLst>
          </p:cNvPr>
          <p:cNvSpPr/>
          <p:nvPr/>
        </p:nvSpPr>
        <p:spPr>
          <a:xfrm>
            <a:off x="1639098" y="3687796"/>
            <a:ext cx="504497" cy="4939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200" dirty="0"/>
              <a:t>m’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1A76F76-E5F5-1A41-8732-C598A0EC5B45}"/>
              </a:ext>
            </a:extLst>
          </p:cNvPr>
          <p:cNvCxnSpPr>
            <a:cxnSpLocks/>
            <a:stCxn id="83" idx="3"/>
            <a:endCxn id="94" idx="0"/>
          </p:cNvCxnSpPr>
          <p:nvPr/>
        </p:nvCxnSpPr>
        <p:spPr>
          <a:xfrm flipH="1">
            <a:off x="1891347" y="3238839"/>
            <a:ext cx="201614" cy="44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DBB1433E-1119-6043-A897-CA37E3BD2661}"/>
              </a:ext>
            </a:extLst>
          </p:cNvPr>
          <p:cNvSpPr/>
          <p:nvPr/>
        </p:nvSpPr>
        <p:spPr>
          <a:xfrm>
            <a:off x="809710" y="4537107"/>
            <a:ext cx="504497" cy="4939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200" dirty="0"/>
              <a:t>x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6B51593B-6C5B-0E4A-860F-0BA211B7885B}"/>
              </a:ext>
            </a:extLst>
          </p:cNvPr>
          <p:cNvSpPr/>
          <p:nvPr/>
        </p:nvSpPr>
        <p:spPr>
          <a:xfrm>
            <a:off x="1523867" y="4545734"/>
            <a:ext cx="504497" cy="4939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200" dirty="0"/>
              <a:t>e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7D559C4-E5FD-DE47-8B44-CDA1C848084A}"/>
              </a:ext>
            </a:extLst>
          </p:cNvPr>
          <p:cNvCxnSpPr>
            <a:cxnSpLocks/>
            <a:stCxn id="94" idx="2"/>
            <a:endCxn id="98" idx="0"/>
          </p:cNvCxnSpPr>
          <p:nvPr/>
        </p:nvCxnSpPr>
        <p:spPr>
          <a:xfrm flipH="1">
            <a:off x="1061959" y="3934789"/>
            <a:ext cx="577139" cy="602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8ECD4B5-0797-9F40-BBB2-228B49053B38}"/>
              </a:ext>
            </a:extLst>
          </p:cNvPr>
          <p:cNvCxnSpPr>
            <a:cxnSpLocks/>
            <a:stCxn id="94" idx="4"/>
            <a:endCxn id="99" idx="0"/>
          </p:cNvCxnSpPr>
          <p:nvPr/>
        </p:nvCxnSpPr>
        <p:spPr>
          <a:xfrm flipH="1">
            <a:off x="1776116" y="4181782"/>
            <a:ext cx="115231" cy="363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4334D867-CDCF-F943-B7B6-8D28E3AC40BF}"/>
              </a:ext>
            </a:extLst>
          </p:cNvPr>
          <p:cNvSpPr txBox="1"/>
          <p:nvPr/>
        </p:nvSpPr>
        <p:spPr>
          <a:xfrm>
            <a:off x="3461293" y="5507182"/>
            <a:ext cx="2432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BR" dirty="0"/>
              <a:t> -&gt; H -&gt; K -&gt; N -&gt; M -&gt; X</a:t>
            </a:r>
          </a:p>
          <a:p>
            <a:r>
              <a:rPr lang="en-BR" dirty="0"/>
              <a:t>custo = 12</a:t>
            </a:r>
          </a:p>
        </p:txBody>
      </p:sp>
    </p:spTree>
    <p:extLst>
      <p:ext uri="{BB962C8B-B14F-4D97-AF65-F5344CB8AC3E}">
        <p14:creationId xmlns:p14="http://schemas.microsoft.com/office/powerpoint/2010/main" val="2365100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EFECB89-08A6-E944-85D6-13711426EB6A}"/>
              </a:ext>
            </a:extLst>
          </p:cNvPr>
          <p:cNvSpPr/>
          <p:nvPr/>
        </p:nvSpPr>
        <p:spPr>
          <a:xfrm>
            <a:off x="3483316" y="0"/>
            <a:ext cx="504497" cy="4939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i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E11397-6516-384F-BB36-E054C9404C42}"/>
              </a:ext>
            </a:extLst>
          </p:cNvPr>
          <p:cNvSpPr/>
          <p:nvPr/>
        </p:nvSpPr>
        <p:spPr>
          <a:xfrm>
            <a:off x="6296090" y="2317588"/>
            <a:ext cx="504497" cy="4939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D9BFFCB-F601-3140-8E0F-EAE40AF42686}"/>
              </a:ext>
            </a:extLst>
          </p:cNvPr>
          <p:cNvSpPr/>
          <p:nvPr/>
        </p:nvSpPr>
        <p:spPr>
          <a:xfrm>
            <a:off x="1581201" y="813630"/>
            <a:ext cx="504497" cy="49398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68C230D-6D64-AD4D-BA3A-E38A1B6FD7B3}"/>
              </a:ext>
            </a:extLst>
          </p:cNvPr>
          <p:cNvSpPr/>
          <p:nvPr/>
        </p:nvSpPr>
        <p:spPr>
          <a:xfrm>
            <a:off x="5236871" y="824447"/>
            <a:ext cx="504497" cy="4939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7F93EFA-B1D1-D244-9101-257056D59DEF}"/>
              </a:ext>
            </a:extLst>
          </p:cNvPr>
          <p:cNvSpPr/>
          <p:nvPr/>
        </p:nvSpPr>
        <p:spPr>
          <a:xfrm>
            <a:off x="3881544" y="1621228"/>
            <a:ext cx="504497" cy="4939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f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6729EE-14C5-AC45-A94E-6159A4E5D3E7}"/>
              </a:ext>
            </a:extLst>
          </p:cNvPr>
          <p:cNvCxnSpPr>
            <a:cxnSpLocks/>
            <a:stCxn id="4" idx="3"/>
            <a:endCxn id="10" idx="0"/>
          </p:cNvCxnSpPr>
          <p:nvPr/>
        </p:nvCxnSpPr>
        <p:spPr>
          <a:xfrm flipH="1">
            <a:off x="1833450" y="421643"/>
            <a:ext cx="1723748" cy="391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CF50D5-5063-4043-A012-CF0DEA2B981F}"/>
              </a:ext>
            </a:extLst>
          </p:cNvPr>
          <p:cNvCxnSpPr>
            <a:cxnSpLocks/>
            <a:stCxn id="4" idx="4"/>
            <a:endCxn id="11" idx="1"/>
          </p:cNvCxnSpPr>
          <p:nvPr/>
        </p:nvCxnSpPr>
        <p:spPr>
          <a:xfrm>
            <a:off x="3735565" y="493986"/>
            <a:ext cx="1575188" cy="402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9880B52-D5F1-BF47-B072-00B9BB558B16}"/>
              </a:ext>
            </a:extLst>
          </p:cNvPr>
          <p:cNvCxnSpPr>
            <a:cxnSpLocks/>
            <a:stCxn id="11" idx="4"/>
            <a:endCxn id="48" idx="0"/>
          </p:cNvCxnSpPr>
          <p:nvPr/>
        </p:nvCxnSpPr>
        <p:spPr>
          <a:xfrm flipH="1">
            <a:off x="5096951" y="1318433"/>
            <a:ext cx="392169" cy="349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293028D-D2AB-F446-9EF7-70925B27F232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6135769" y="2129260"/>
            <a:ext cx="412570" cy="188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211E5944-9DEC-A04D-8083-39C5B2973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637659"/>
              </p:ext>
            </p:extLst>
          </p:nvPr>
        </p:nvGraphicFramePr>
        <p:xfrm>
          <a:off x="9092350" y="153440"/>
          <a:ext cx="2524686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562">
                  <a:extLst>
                    <a:ext uri="{9D8B030D-6E8A-4147-A177-3AD203B41FA5}">
                      <a16:colId xmlns:a16="http://schemas.microsoft.com/office/drawing/2014/main" val="4193389325"/>
                    </a:ext>
                  </a:extLst>
                </a:gridCol>
                <a:gridCol w="841562">
                  <a:extLst>
                    <a:ext uri="{9D8B030D-6E8A-4147-A177-3AD203B41FA5}">
                      <a16:colId xmlns:a16="http://schemas.microsoft.com/office/drawing/2014/main" val="306294187"/>
                    </a:ext>
                  </a:extLst>
                </a:gridCol>
                <a:gridCol w="841562">
                  <a:extLst>
                    <a:ext uri="{9D8B030D-6E8A-4147-A177-3AD203B41FA5}">
                      <a16:colId xmlns:a16="http://schemas.microsoft.com/office/drawing/2014/main" val="3977336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en-BR" dirty="0"/>
                        <a:t>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H - 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H -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854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405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18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b="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225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b="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01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b="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1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581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b="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846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b="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399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b="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1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672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b="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882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b="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911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b="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373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b="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256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b="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767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b="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44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b="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831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b="1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026100"/>
                  </a:ext>
                </a:extLst>
              </a:tr>
            </a:tbl>
          </a:graphicData>
        </a:graphic>
      </p:graphicFrame>
      <p:sp>
        <p:nvSpPr>
          <p:cNvPr id="47" name="Oval 46">
            <a:extLst>
              <a:ext uri="{FF2B5EF4-FFF2-40B4-BE49-F238E27FC236}">
                <a16:creationId xmlns:a16="http://schemas.microsoft.com/office/drawing/2014/main" id="{CF4FCB13-8D61-F84A-8B30-525F374D928A}"/>
              </a:ext>
            </a:extLst>
          </p:cNvPr>
          <p:cNvSpPr/>
          <p:nvPr/>
        </p:nvSpPr>
        <p:spPr>
          <a:xfrm>
            <a:off x="4984983" y="4983374"/>
            <a:ext cx="504497" cy="4939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e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9E3CEDF-C0F4-BC4F-BD9B-0983E880A003}"/>
              </a:ext>
            </a:extLst>
          </p:cNvPr>
          <p:cNvSpPr/>
          <p:nvPr/>
        </p:nvSpPr>
        <p:spPr>
          <a:xfrm>
            <a:off x="4844702" y="1667733"/>
            <a:ext cx="504497" cy="4939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d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F3F9942-1669-C942-8378-3DC6D5BFE7BB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4133793" y="1246090"/>
            <a:ext cx="1176960" cy="375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BD6BFEAE-11BC-D343-9C8F-73005A83F33D}"/>
              </a:ext>
            </a:extLst>
          </p:cNvPr>
          <p:cNvSpPr/>
          <p:nvPr/>
        </p:nvSpPr>
        <p:spPr>
          <a:xfrm>
            <a:off x="5705154" y="1707617"/>
            <a:ext cx="504497" cy="4939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m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FDCC2C8-BB5D-6944-BED4-D353B34F9FD6}"/>
              </a:ext>
            </a:extLst>
          </p:cNvPr>
          <p:cNvSpPr/>
          <p:nvPr/>
        </p:nvSpPr>
        <p:spPr>
          <a:xfrm>
            <a:off x="5351215" y="2297845"/>
            <a:ext cx="504497" cy="4939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x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BA2F544-A0AA-E14E-A8DF-C3321A6A0981}"/>
              </a:ext>
            </a:extLst>
          </p:cNvPr>
          <p:cNvSpPr/>
          <p:nvPr/>
        </p:nvSpPr>
        <p:spPr>
          <a:xfrm>
            <a:off x="5372404" y="4192849"/>
            <a:ext cx="504497" cy="4939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d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4EDA3B7-EA9B-9B42-983D-2D8827E9458B}"/>
              </a:ext>
            </a:extLst>
          </p:cNvPr>
          <p:cNvSpPr/>
          <p:nvPr/>
        </p:nvSpPr>
        <p:spPr>
          <a:xfrm>
            <a:off x="4437292" y="4177431"/>
            <a:ext cx="504497" cy="4939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g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95FEA3F-50B2-5C44-9A0E-5D7A8CD87322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4689541" y="4157688"/>
            <a:ext cx="264087" cy="1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852A668-DF73-8A46-870D-64C5E510AC9D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5340765" y="4036331"/>
            <a:ext cx="283888" cy="156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2F17E80-F84F-AC45-AAF6-63BA07E0062A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5603464" y="2141327"/>
            <a:ext cx="220609" cy="156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39843EF-4393-9744-8E0C-43593DCF0D57}"/>
              </a:ext>
            </a:extLst>
          </p:cNvPr>
          <p:cNvCxnSpPr>
            <a:cxnSpLocks/>
            <a:stCxn id="11" idx="5"/>
            <a:endCxn id="55" idx="1"/>
          </p:cNvCxnSpPr>
          <p:nvPr/>
        </p:nvCxnSpPr>
        <p:spPr>
          <a:xfrm>
            <a:off x="5667486" y="1246090"/>
            <a:ext cx="111550" cy="533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E769299B-FEE4-B746-96A4-72F145595F93}"/>
              </a:ext>
            </a:extLst>
          </p:cNvPr>
          <p:cNvSpPr/>
          <p:nvPr/>
        </p:nvSpPr>
        <p:spPr>
          <a:xfrm>
            <a:off x="5819135" y="4998792"/>
            <a:ext cx="504497" cy="4939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c’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EC907A5-2D92-4E45-A055-46DFE69FCA33}"/>
              </a:ext>
            </a:extLst>
          </p:cNvPr>
          <p:cNvCxnSpPr>
            <a:cxnSpLocks/>
            <a:stCxn id="57" idx="3"/>
            <a:endCxn id="47" idx="0"/>
          </p:cNvCxnSpPr>
          <p:nvPr/>
        </p:nvCxnSpPr>
        <p:spPr>
          <a:xfrm flipH="1">
            <a:off x="5237232" y="4614492"/>
            <a:ext cx="209054" cy="368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D4D17BB-A959-1044-A2AF-35CB43FC4C04}"/>
              </a:ext>
            </a:extLst>
          </p:cNvPr>
          <p:cNvCxnSpPr>
            <a:cxnSpLocks/>
            <a:stCxn id="57" idx="5"/>
            <a:endCxn id="49" idx="0"/>
          </p:cNvCxnSpPr>
          <p:nvPr/>
        </p:nvCxnSpPr>
        <p:spPr>
          <a:xfrm>
            <a:off x="5803019" y="4614492"/>
            <a:ext cx="268365" cy="38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223B4FDE-0C3E-EC40-9A2E-C74813E3405B}"/>
              </a:ext>
            </a:extLst>
          </p:cNvPr>
          <p:cNvSpPr/>
          <p:nvPr/>
        </p:nvSpPr>
        <p:spPr>
          <a:xfrm>
            <a:off x="4177031" y="5754424"/>
            <a:ext cx="504497" cy="4939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200" dirty="0"/>
              <a:t>f’’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3860F92-EAE8-3F40-B150-30F90890DAD0}"/>
              </a:ext>
            </a:extLst>
          </p:cNvPr>
          <p:cNvSpPr/>
          <p:nvPr/>
        </p:nvSpPr>
        <p:spPr>
          <a:xfrm>
            <a:off x="4891188" y="5763051"/>
            <a:ext cx="504497" cy="4939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200" dirty="0"/>
              <a:t>m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4705C60-E158-A74D-A001-459234438427}"/>
              </a:ext>
            </a:extLst>
          </p:cNvPr>
          <p:cNvSpPr/>
          <p:nvPr/>
        </p:nvSpPr>
        <p:spPr>
          <a:xfrm>
            <a:off x="5631853" y="5763051"/>
            <a:ext cx="504497" cy="4939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200" dirty="0"/>
              <a:t>i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4928102-6F8C-FA48-A310-2240773E7E74}"/>
              </a:ext>
            </a:extLst>
          </p:cNvPr>
          <p:cNvCxnSpPr>
            <a:cxnSpLocks/>
            <a:stCxn id="47" idx="2"/>
            <a:endCxn id="61" idx="0"/>
          </p:cNvCxnSpPr>
          <p:nvPr/>
        </p:nvCxnSpPr>
        <p:spPr>
          <a:xfrm flipH="1">
            <a:off x="4429280" y="5230367"/>
            <a:ext cx="555703" cy="524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C103032-7A9D-984D-B4E9-FE6A9F18D683}"/>
              </a:ext>
            </a:extLst>
          </p:cNvPr>
          <p:cNvCxnSpPr>
            <a:cxnSpLocks/>
            <a:stCxn id="47" idx="3"/>
            <a:endCxn id="63" idx="0"/>
          </p:cNvCxnSpPr>
          <p:nvPr/>
        </p:nvCxnSpPr>
        <p:spPr>
          <a:xfrm>
            <a:off x="5058865" y="5405017"/>
            <a:ext cx="84572" cy="358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CAE4E76-F432-6142-94EF-149F3BD281B4}"/>
              </a:ext>
            </a:extLst>
          </p:cNvPr>
          <p:cNvCxnSpPr>
            <a:cxnSpLocks/>
            <a:stCxn id="47" idx="5"/>
            <a:endCxn id="64" idx="0"/>
          </p:cNvCxnSpPr>
          <p:nvPr/>
        </p:nvCxnSpPr>
        <p:spPr>
          <a:xfrm>
            <a:off x="5415598" y="5405017"/>
            <a:ext cx="468504" cy="358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BDB92B99-DAFE-FC46-9890-E9D7E966AEE9}"/>
              </a:ext>
            </a:extLst>
          </p:cNvPr>
          <p:cNvSpPr/>
          <p:nvPr/>
        </p:nvSpPr>
        <p:spPr>
          <a:xfrm>
            <a:off x="2151835" y="3393652"/>
            <a:ext cx="504497" cy="4939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200" dirty="0"/>
              <a:t>g’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F278691-C73F-0242-970C-F33444B0D7A6}"/>
              </a:ext>
            </a:extLst>
          </p:cNvPr>
          <p:cNvSpPr/>
          <p:nvPr/>
        </p:nvSpPr>
        <p:spPr>
          <a:xfrm>
            <a:off x="2865992" y="3402279"/>
            <a:ext cx="504497" cy="4939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200" dirty="0"/>
              <a:t>b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60B9A0F-1D66-EE42-A8A4-10820CA47EB8}"/>
              </a:ext>
            </a:extLst>
          </p:cNvPr>
          <p:cNvSpPr/>
          <p:nvPr/>
        </p:nvSpPr>
        <p:spPr>
          <a:xfrm>
            <a:off x="3606657" y="3402279"/>
            <a:ext cx="504497" cy="4939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200" dirty="0"/>
              <a:t>k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1767BD8-E457-8C4D-AC95-953E07097F95}"/>
              </a:ext>
            </a:extLst>
          </p:cNvPr>
          <p:cNvCxnSpPr>
            <a:cxnSpLocks/>
            <a:endCxn id="70" idx="0"/>
          </p:cNvCxnSpPr>
          <p:nvPr/>
        </p:nvCxnSpPr>
        <p:spPr>
          <a:xfrm flipH="1">
            <a:off x="2404084" y="3165084"/>
            <a:ext cx="391001" cy="228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CA6ED6C-1719-7C49-B03F-33A3CE6AEBB6}"/>
              </a:ext>
            </a:extLst>
          </p:cNvPr>
          <p:cNvCxnSpPr>
            <a:cxnSpLocks/>
            <a:endCxn id="72" idx="0"/>
          </p:cNvCxnSpPr>
          <p:nvPr/>
        </p:nvCxnSpPr>
        <p:spPr>
          <a:xfrm flipH="1">
            <a:off x="3118241" y="3221113"/>
            <a:ext cx="95050" cy="181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DA9530E-2B7B-134B-8D61-A7B9ED9BBFAD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3616651" y="3279368"/>
            <a:ext cx="242255" cy="122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B86117E4-5563-1E4F-8A7B-3124E9A266B6}"/>
              </a:ext>
            </a:extLst>
          </p:cNvPr>
          <p:cNvSpPr/>
          <p:nvPr/>
        </p:nvSpPr>
        <p:spPr>
          <a:xfrm>
            <a:off x="2161829" y="4511245"/>
            <a:ext cx="504497" cy="4939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200" dirty="0"/>
              <a:t>l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7EB01D3-7CC4-9D48-BF1F-50A89ACC8EFF}"/>
              </a:ext>
            </a:extLst>
          </p:cNvPr>
          <p:cNvSpPr/>
          <p:nvPr/>
        </p:nvSpPr>
        <p:spPr>
          <a:xfrm>
            <a:off x="2875986" y="4519872"/>
            <a:ext cx="504497" cy="4939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200" dirty="0"/>
              <a:t>b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3090B98-9109-A240-BA69-D8345B251770}"/>
              </a:ext>
            </a:extLst>
          </p:cNvPr>
          <p:cNvSpPr/>
          <p:nvPr/>
        </p:nvSpPr>
        <p:spPr>
          <a:xfrm>
            <a:off x="3616651" y="4519872"/>
            <a:ext cx="504497" cy="4939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200" dirty="0"/>
              <a:t>n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940EC12-7981-7E40-824B-91C84443ECBB}"/>
              </a:ext>
            </a:extLst>
          </p:cNvPr>
          <p:cNvCxnSpPr>
            <a:cxnSpLocks/>
            <a:stCxn id="73" idx="3"/>
            <a:endCxn id="81" idx="0"/>
          </p:cNvCxnSpPr>
          <p:nvPr/>
        </p:nvCxnSpPr>
        <p:spPr>
          <a:xfrm flipH="1">
            <a:off x="2414078" y="3823922"/>
            <a:ext cx="1266461" cy="687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E3BB60F-FC7C-B34F-AF63-32D98297AA5B}"/>
              </a:ext>
            </a:extLst>
          </p:cNvPr>
          <p:cNvCxnSpPr>
            <a:cxnSpLocks/>
            <a:stCxn id="73" idx="4"/>
            <a:endCxn id="82" idx="0"/>
          </p:cNvCxnSpPr>
          <p:nvPr/>
        </p:nvCxnSpPr>
        <p:spPr>
          <a:xfrm flipH="1">
            <a:off x="3128235" y="3896265"/>
            <a:ext cx="730671" cy="623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D21921D-BD8A-2841-8B31-614BE2D00D13}"/>
              </a:ext>
            </a:extLst>
          </p:cNvPr>
          <p:cNvCxnSpPr>
            <a:cxnSpLocks/>
            <a:stCxn id="73" idx="5"/>
            <a:endCxn id="83" idx="0"/>
          </p:cNvCxnSpPr>
          <p:nvPr/>
        </p:nvCxnSpPr>
        <p:spPr>
          <a:xfrm flipH="1">
            <a:off x="3868900" y="3823922"/>
            <a:ext cx="168372" cy="695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DC943467-1BC7-2143-8F0A-8A3B1322787A}"/>
              </a:ext>
            </a:extLst>
          </p:cNvPr>
          <p:cNvSpPr/>
          <p:nvPr/>
        </p:nvSpPr>
        <p:spPr>
          <a:xfrm>
            <a:off x="3236670" y="5390472"/>
            <a:ext cx="504497" cy="4939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200" dirty="0"/>
              <a:t>m’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1A76F76-E5F5-1A41-8732-C598A0EC5B45}"/>
              </a:ext>
            </a:extLst>
          </p:cNvPr>
          <p:cNvCxnSpPr>
            <a:cxnSpLocks/>
            <a:stCxn id="83" idx="3"/>
            <a:endCxn id="94" idx="0"/>
          </p:cNvCxnSpPr>
          <p:nvPr/>
        </p:nvCxnSpPr>
        <p:spPr>
          <a:xfrm flipH="1">
            <a:off x="3488919" y="4941515"/>
            <a:ext cx="201614" cy="44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DBB1433E-1119-6043-A897-CA37E3BD2661}"/>
              </a:ext>
            </a:extLst>
          </p:cNvPr>
          <p:cNvSpPr/>
          <p:nvPr/>
        </p:nvSpPr>
        <p:spPr>
          <a:xfrm>
            <a:off x="2407282" y="6239783"/>
            <a:ext cx="504497" cy="4939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200" dirty="0"/>
              <a:t>x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6B51593B-6C5B-0E4A-860F-0BA211B7885B}"/>
              </a:ext>
            </a:extLst>
          </p:cNvPr>
          <p:cNvSpPr/>
          <p:nvPr/>
        </p:nvSpPr>
        <p:spPr>
          <a:xfrm>
            <a:off x="3121439" y="6248410"/>
            <a:ext cx="504497" cy="4939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200" dirty="0"/>
              <a:t>e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7D559C4-E5FD-DE47-8B44-CDA1C848084A}"/>
              </a:ext>
            </a:extLst>
          </p:cNvPr>
          <p:cNvCxnSpPr>
            <a:cxnSpLocks/>
            <a:stCxn id="94" idx="2"/>
            <a:endCxn id="98" idx="0"/>
          </p:cNvCxnSpPr>
          <p:nvPr/>
        </p:nvCxnSpPr>
        <p:spPr>
          <a:xfrm flipH="1">
            <a:off x="2659531" y="5637465"/>
            <a:ext cx="577139" cy="602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8ECD4B5-0797-9F40-BBB2-228B49053B38}"/>
              </a:ext>
            </a:extLst>
          </p:cNvPr>
          <p:cNvCxnSpPr>
            <a:cxnSpLocks/>
            <a:stCxn id="94" idx="4"/>
            <a:endCxn id="99" idx="0"/>
          </p:cNvCxnSpPr>
          <p:nvPr/>
        </p:nvCxnSpPr>
        <p:spPr>
          <a:xfrm flipH="1">
            <a:off x="3373688" y="5884458"/>
            <a:ext cx="115231" cy="363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129FD07-8882-7C43-B6A8-45A49F720001}"/>
              </a:ext>
            </a:extLst>
          </p:cNvPr>
          <p:cNvSpPr txBox="1"/>
          <p:nvPr/>
        </p:nvSpPr>
        <p:spPr>
          <a:xfrm>
            <a:off x="6796151" y="414292"/>
            <a:ext cx="20963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h = F(h) = 2 + 90 </a:t>
            </a:r>
          </a:p>
          <a:p>
            <a:r>
              <a:rPr lang="en-BR" strike="sngStrike" dirty="0"/>
              <a:t>e = F(e) = 2 + 40</a:t>
            </a:r>
          </a:p>
          <a:p>
            <a:r>
              <a:rPr lang="en-BR" dirty="0"/>
              <a:t>f = F(f) = 3 + 70</a:t>
            </a:r>
          </a:p>
          <a:p>
            <a:r>
              <a:rPr lang="en-BR" dirty="0"/>
              <a:t>d = F(d) = 3 + 60</a:t>
            </a:r>
          </a:p>
          <a:p>
            <a:r>
              <a:rPr lang="en-BR" strike="sngStrike" dirty="0"/>
              <a:t>m = F(m) = 16 +10 </a:t>
            </a:r>
          </a:p>
        </p:txBody>
      </p:sp>
    </p:spTree>
    <p:extLst>
      <p:ext uri="{BB962C8B-B14F-4D97-AF65-F5344CB8AC3E}">
        <p14:creationId xmlns:p14="http://schemas.microsoft.com/office/powerpoint/2010/main" val="1419745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EFECB89-08A6-E944-85D6-13711426EB6A}"/>
              </a:ext>
            </a:extLst>
          </p:cNvPr>
          <p:cNvSpPr/>
          <p:nvPr/>
        </p:nvSpPr>
        <p:spPr>
          <a:xfrm>
            <a:off x="5762630" y="293178"/>
            <a:ext cx="504497" cy="4939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E11397-6516-384F-BB36-E054C9404C42}"/>
              </a:ext>
            </a:extLst>
          </p:cNvPr>
          <p:cNvSpPr/>
          <p:nvPr/>
        </p:nvSpPr>
        <p:spPr>
          <a:xfrm>
            <a:off x="4373165" y="1711349"/>
            <a:ext cx="504497" cy="4939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D9BFFCB-F601-3140-8E0F-EAE40AF42686}"/>
              </a:ext>
            </a:extLst>
          </p:cNvPr>
          <p:cNvSpPr/>
          <p:nvPr/>
        </p:nvSpPr>
        <p:spPr>
          <a:xfrm>
            <a:off x="3860515" y="1106808"/>
            <a:ext cx="504497" cy="49398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68C230D-6D64-AD4D-BA3A-E38A1B6FD7B3}"/>
              </a:ext>
            </a:extLst>
          </p:cNvPr>
          <p:cNvSpPr/>
          <p:nvPr/>
        </p:nvSpPr>
        <p:spPr>
          <a:xfrm>
            <a:off x="7516185" y="1117625"/>
            <a:ext cx="504497" cy="4939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7F93EFA-B1D1-D244-9101-257056D59DEF}"/>
              </a:ext>
            </a:extLst>
          </p:cNvPr>
          <p:cNvSpPr/>
          <p:nvPr/>
        </p:nvSpPr>
        <p:spPr>
          <a:xfrm>
            <a:off x="6160858" y="1914406"/>
            <a:ext cx="504497" cy="4939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4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6729EE-14C5-AC45-A94E-6159A4E5D3E7}"/>
              </a:ext>
            </a:extLst>
          </p:cNvPr>
          <p:cNvCxnSpPr>
            <a:cxnSpLocks/>
            <a:stCxn id="4" idx="3"/>
            <a:endCxn id="10" idx="0"/>
          </p:cNvCxnSpPr>
          <p:nvPr/>
        </p:nvCxnSpPr>
        <p:spPr>
          <a:xfrm flipH="1">
            <a:off x="4112764" y="714821"/>
            <a:ext cx="1723748" cy="391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CF50D5-5063-4043-A012-CF0DEA2B981F}"/>
              </a:ext>
            </a:extLst>
          </p:cNvPr>
          <p:cNvCxnSpPr>
            <a:cxnSpLocks/>
            <a:stCxn id="4" idx="4"/>
            <a:endCxn id="11" idx="1"/>
          </p:cNvCxnSpPr>
          <p:nvPr/>
        </p:nvCxnSpPr>
        <p:spPr>
          <a:xfrm>
            <a:off x="6014879" y="787164"/>
            <a:ext cx="1575188" cy="402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9880B52-D5F1-BF47-B072-00B9BB558B16}"/>
              </a:ext>
            </a:extLst>
          </p:cNvPr>
          <p:cNvCxnSpPr>
            <a:cxnSpLocks/>
            <a:stCxn id="11" idx="4"/>
            <a:endCxn id="48" idx="0"/>
          </p:cNvCxnSpPr>
          <p:nvPr/>
        </p:nvCxnSpPr>
        <p:spPr>
          <a:xfrm flipH="1">
            <a:off x="7376265" y="1611611"/>
            <a:ext cx="392169" cy="349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293028D-D2AB-F446-9EF7-70925B27F232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212844" y="1523021"/>
            <a:ext cx="412570" cy="188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CF4FCB13-8D61-F84A-8B30-525F374D928A}"/>
              </a:ext>
            </a:extLst>
          </p:cNvPr>
          <p:cNvSpPr/>
          <p:nvPr/>
        </p:nvSpPr>
        <p:spPr>
          <a:xfrm>
            <a:off x="4984983" y="4983374"/>
            <a:ext cx="504497" cy="4939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e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9E3CEDF-C0F4-BC4F-BD9B-0983E880A003}"/>
              </a:ext>
            </a:extLst>
          </p:cNvPr>
          <p:cNvSpPr/>
          <p:nvPr/>
        </p:nvSpPr>
        <p:spPr>
          <a:xfrm>
            <a:off x="7124016" y="1960911"/>
            <a:ext cx="504497" cy="4939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5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F3F9942-1669-C942-8378-3DC6D5BFE7BB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6413107" y="1539268"/>
            <a:ext cx="1176960" cy="375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EFDCC2C8-BB5D-6944-BED4-D353B34F9FD6}"/>
              </a:ext>
            </a:extLst>
          </p:cNvPr>
          <p:cNvSpPr/>
          <p:nvPr/>
        </p:nvSpPr>
        <p:spPr>
          <a:xfrm>
            <a:off x="3428290" y="1691606"/>
            <a:ext cx="504497" cy="4939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3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BA2F544-A0AA-E14E-A8DF-C3321A6A0981}"/>
              </a:ext>
            </a:extLst>
          </p:cNvPr>
          <p:cNvSpPr/>
          <p:nvPr/>
        </p:nvSpPr>
        <p:spPr>
          <a:xfrm>
            <a:off x="5372404" y="4192849"/>
            <a:ext cx="504497" cy="4939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d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4EDA3B7-EA9B-9B42-983D-2D8827E9458B}"/>
              </a:ext>
            </a:extLst>
          </p:cNvPr>
          <p:cNvSpPr/>
          <p:nvPr/>
        </p:nvSpPr>
        <p:spPr>
          <a:xfrm>
            <a:off x="4437292" y="4177431"/>
            <a:ext cx="504497" cy="4939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g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95FEA3F-50B2-5C44-9A0E-5D7A8CD87322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4689541" y="4157688"/>
            <a:ext cx="264087" cy="1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852A668-DF73-8A46-870D-64C5E510AC9D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5340765" y="4036331"/>
            <a:ext cx="283888" cy="156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2F17E80-F84F-AC45-AAF6-63BA07E0062A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3680539" y="1535088"/>
            <a:ext cx="220609" cy="156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E769299B-FEE4-B746-96A4-72F145595F93}"/>
              </a:ext>
            </a:extLst>
          </p:cNvPr>
          <p:cNvSpPr/>
          <p:nvPr/>
        </p:nvSpPr>
        <p:spPr>
          <a:xfrm>
            <a:off x="5819135" y="4998792"/>
            <a:ext cx="504497" cy="4939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c’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EC907A5-2D92-4E45-A055-46DFE69FCA33}"/>
              </a:ext>
            </a:extLst>
          </p:cNvPr>
          <p:cNvCxnSpPr>
            <a:cxnSpLocks/>
            <a:stCxn id="57" idx="3"/>
            <a:endCxn id="47" idx="0"/>
          </p:cNvCxnSpPr>
          <p:nvPr/>
        </p:nvCxnSpPr>
        <p:spPr>
          <a:xfrm flipH="1">
            <a:off x="5237232" y="4614492"/>
            <a:ext cx="209054" cy="368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D4D17BB-A959-1044-A2AF-35CB43FC4C04}"/>
              </a:ext>
            </a:extLst>
          </p:cNvPr>
          <p:cNvCxnSpPr>
            <a:cxnSpLocks/>
            <a:stCxn id="57" idx="5"/>
            <a:endCxn id="49" idx="0"/>
          </p:cNvCxnSpPr>
          <p:nvPr/>
        </p:nvCxnSpPr>
        <p:spPr>
          <a:xfrm>
            <a:off x="5803019" y="4614492"/>
            <a:ext cx="268365" cy="38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223B4FDE-0C3E-EC40-9A2E-C74813E3405B}"/>
              </a:ext>
            </a:extLst>
          </p:cNvPr>
          <p:cNvSpPr/>
          <p:nvPr/>
        </p:nvSpPr>
        <p:spPr>
          <a:xfrm>
            <a:off x="4177031" y="5754424"/>
            <a:ext cx="504497" cy="4939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200" dirty="0"/>
              <a:t>f’’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3860F92-EAE8-3F40-B150-30F90890DAD0}"/>
              </a:ext>
            </a:extLst>
          </p:cNvPr>
          <p:cNvSpPr/>
          <p:nvPr/>
        </p:nvSpPr>
        <p:spPr>
          <a:xfrm>
            <a:off x="4891188" y="5763051"/>
            <a:ext cx="504497" cy="4939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200" dirty="0"/>
              <a:t>m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4705C60-E158-A74D-A001-459234438427}"/>
              </a:ext>
            </a:extLst>
          </p:cNvPr>
          <p:cNvSpPr/>
          <p:nvPr/>
        </p:nvSpPr>
        <p:spPr>
          <a:xfrm>
            <a:off x="5631853" y="5763051"/>
            <a:ext cx="504497" cy="4939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200" dirty="0"/>
              <a:t>i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4928102-6F8C-FA48-A310-2240773E7E74}"/>
              </a:ext>
            </a:extLst>
          </p:cNvPr>
          <p:cNvCxnSpPr>
            <a:cxnSpLocks/>
            <a:stCxn id="47" idx="2"/>
            <a:endCxn id="61" idx="0"/>
          </p:cNvCxnSpPr>
          <p:nvPr/>
        </p:nvCxnSpPr>
        <p:spPr>
          <a:xfrm flipH="1">
            <a:off x="4429280" y="5230367"/>
            <a:ext cx="555703" cy="524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C103032-7A9D-984D-B4E9-FE6A9F18D683}"/>
              </a:ext>
            </a:extLst>
          </p:cNvPr>
          <p:cNvCxnSpPr>
            <a:cxnSpLocks/>
            <a:stCxn id="47" idx="3"/>
            <a:endCxn id="63" idx="0"/>
          </p:cNvCxnSpPr>
          <p:nvPr/>
        </p:nvCxnSpPr>
        <p:spPr>
          <a:xfrm>
            <a:off x="5058865" y="5405017"/>
            <a:ext cx="84572" cy="358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CAE4E76-F432-6142-94EF-149F3BD281B4}"/>
              </a:ext>
            </a:extLst>
          </p:cNvPr>
          <p:cNvCxnSpPr>
            <a:cxnSpLocks/>
            <a:stCxn id="47" idx="5"/>
            <a:endCxn id="64" idx="0"/>
          </p:cNvCxnSpPr>
          <p:nvPr/>
        </p:nvCxnSpPr>
        <p:spPr>
          <a:xfrm>
            <a:off x="5415598" y="5405017"/>
            <a:ext cx="468504" cy="358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BDB92B99-DAFE-FC46-9890-E9D7E966AEE9}"/>
              </a:ext>
            </a:extLst>
          </p:cNvPr>
          <p:cNvSpPr/>
          <p:nvPr/>
        </p:nvSpPr>
        <p:spPr>
          <a:xfrm>
            <a:off x="2151835" y="3393652"/>
            <a:ext cx="504497" cy="4939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200" dirty="0"/>
              <a:t>g’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F278691-C73F-0242-970C-F33444B0D7A6}"/>
              </a:ext>
            </a:extLst>
          </p:cNvPr>
          <p:cNvSpPr/>
          <p:nvPr/>
        </p:nvSpPr>
        <p:spPr>
          <a:xfrm>
            <a:off x="2865992" y="3402279"/>
            <a:ext cx="504497" cy="4939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200" dirty="0"/>
              <a:t>b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60B9A0F-1D66-EE42-A8A4-10820CA47EB8}"/>
              </a:ext>
            </a:extLst>
          </p:cNvPr>
          <p:cNvSpPr/>
          <p:nvPr/>
        </p:nvSpPr>
        <p:spPr>
          <a:xfrm>
            <a:off x="3606657" y="3402279"/>
            <a:ext cx="504497" cy="4939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200" dirty="0"/>
              <a:t>k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1767BD8-E457-8C4D-AC95-953E07097F95}"/>
              </a:ext>
            </a:extLst>
          </p:cNvPr>
          <p:cNvCxnSpPr>
            <a:cxnSpLocks/>
            <a:endCxn id="70" idx="0"/>
          </p:cNvCxnSpPr>
          <p:nvPr/>
        </p:nvCxnSpPr>
        <p:spPr>
          <a:xfrm flipH="1">
            <a:off x="2404084" y="3165084"/>
            <a:ext cx="391001" cy="228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CA6ED6C-1719-7C49-B03F-33A3CE6AEBB6}"/>
              </a:ext>
            </a:extLst>
          </p:cNvPr>
          <p:cNvCxnSpPr>
            <a:cxnSpLocks/>
            <a:endCxn id="72" idx="0"/>
          </p:cNvCxnSpPr>
          <p:nvPr/>
        </p:nvCxnSpPr>
        <p:spPr>
          <a:xfrm flipH="1">
            <a:off x="3118241" y="3221113"/>
            <a:ext cx="95050" cy="181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DA9530E-2B7B-134B-8D61-A7B9ED9BBFAD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3616651" y="3279368"/>
            <a:ext cx="242255" cy="122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B86117E4-5563-1E4F-8A7B-3124E9A266B6}"/>
              </a:ext>
            </a:extLst>
          </p:cNvPr>
          <p:cNvSpPr/>
          <p:nvPr/>
        </p:nvSpPr>
        <p:spPr>
          <a:xfrm>
            <a:off x="2161829" y="4511245"/>
            <a:ext cx="504497" cy="4939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200" dirty="0"/>
              <a:t>l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7EB01D3-7CC4-9D48-BF1F-50A89ACC8EFF}"/>
              </a:ext>
            </a:extLst>
          </p:cNvPr>
          <p:cNvSpPr/>
          <p:nvPr/>
        </p:nvSpPr>
        <p:spPr>
          <a:xfrm>
            <a:off x="2875986" y="4519872"/>
            <a:ext cx="504497" cy="4939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200" dirty="0"/>
              <a:t>b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3090B98-9109-A240-BA69-D8345B251770}"/>
              </a:ext>
            </a:extLst>
          </p:cNvPr>
          <p:cNvSpPr/>
          <p:nvPr/>
        </p:nvSpPr>
        <p:spPr>
          <a:xfrm>
            <a:off x="3616651" y="4519872"/>
            <a:ext cx="504497" cy="4939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200" dirty="0"/>
              <a:t>n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940EC12-7981-7E40-824B-91C84443ECBB}"/>
              </a:ext>
            </a:extLst>
          </p:cNvPr>
          <p:cNvCxnSpPr>
            <a:cxnSpLocks/>
            <a:stCxn id="73" idx="3"/>
            <a:endCxn id="81" idx="0"/>
          </p:cNvCxnSpPr>
          <p:nvPr/>
        </p:nvCxnSpPr>
        <p:spPr>
          <a:xfrm flipH="1">
            <a:off x="2414078" y="3823922"/>
            <a:ext cx="1266461" cy="687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E3BB60F-FC7C-B34F-AF63-32D98297AA5B}"/>
              </a:ext>
            </a:extLst>
          </p:cNvPr>
          <p:cNvCxnSpPr>
            <a:cxnSpLocks/>
            <a:stCxn id="73" idx="4"/>
            <a:endCxn id="82" idx="0"/>
          </p:cNvCxnSpPr>
          <p:nvPr/>
        </p:nvCxnSpPr>
        <p:spPr>
          <a:xfrm flipH="1">
            <a:off x="3128235" y="3896265"/>
            <a:ext cx="730671" cy="623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D21921D-BD8A-2841-8B31-614BE2D00D13}"/>
              </a:ext>
            </a:extLst>
          </p:cNvPr>
          <p:cNvCxnSpPr>
            <a:cxnSpLocks/>
            <a:stCxn id="73" idx="5"/>
            <a:endCxn id="83" idx="0"/>
          </p:cNvCxnSpPr>
          <p:nvPr/>
        </p:nvCxnSpPr>
        <p:spPr>
          <a:xfrm flipH="1">
            <a:off x="3868900" y="3823922"/>
            <a:ext cx="168372" cy="695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DC943467-1BC7-2143-8F0A-8A3B1322787A}"/>
              </a:ext>
            </a:extLst>
          </p:cNvPr>
          <p:cNvSpPr/>
          <p:nvPr/>
        </p:nvSpPr>
        <p:spPr>
          <a:xfrm>
            <a:off x="3236670" y="5390472"/>
            <a:ext cx="504497" cy="4939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200" dirty="0"/>
              <a:t>m’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1A76F76-E5F5-1A41-8732-C598A0EC5B45}"/>
              </a:ext>
            </a:extLst>
          </p:cNvPr>
          <p:cNvCxnSpPr>
            <a:cxnSpLocks/>
            <a:stCxn id="83" idx="3"/>
            <a:endCxn id="94" idx="0"/>
          </p:cNvCxnSpPr>
          <p:nvPr/>
        </p:nvCxnSpPr>
        <p:spPr>
          <a:xfrm flipH="1">
            <a:off x="3488919" y="4941515"/>
            <a:ext cx="201614" cy="44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DBB1433E-1119-6043-A897-CA37E3BD2661}"/>
              </a:ext>
            </a:extLst>
          </p:cNvPr>
          <p:cNvSpPr/>
          <p:nvPr/>
        </p:nvSpPr>
        <p:spPr>
          <a:xfrm>
            <a:off x="2407282" y="6239783"/>
            <a:ext cx="504497" cy="4939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200" dirty="0"/>
              <a:t>x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6B51593B-6C5B-0E4A-860F-0BA211B7885B}"/>
              </a:ext>
            </a:extLst>
          </p:cNvPr>
          <p:cNvSpPr/>
          <p:nvPr/>
        </p:nvSpPr>
        <p:spPr>
          <a:xfrm>
            <a:off x="3121439" y="6248410"/>
            <a:ext cx="504497" cy="4939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200" dirty="0"/>
              <a:t>e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7D559C4-E5FD-DE47-8B44-CDA1C848084A}"/>
              </a:ext>
            </a:extLst>
          </p:cNvPr>
          <p:cNvCxnSpPr>
            <a:cxnSpLocks/>
            <a:stCxn id="94" idx="2"/>
            <a:endCxn id="98" idx="0"/>
          </p:cNvCxnSpPr>
          <p:nvPr/>
        </p:nvCxnSpPr>
        <p:spPr>
          <a:xfrm flipH="1">
            <a:off x="2659531" y="5637465"/>
            <a:ext cx="577139" cy="602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8ECD4B5-0797-9F40-BBB2-228B49053B38}"/>
              </a:ext>
            </a:extLst>
          </p:cNvPr>
          <p:cNvCxnSpPr>
            <a:cxnSpLocks/>
            <a:stCxn id="94" idx="4"/>
            <a:endCxn id="99" idx="0"/>
          </p:cNvCxnSpPr>
          <p:nvPr/>
        </p:nvCxnSpPr>
        <p:spPr>
          <a:xfrm flipH="1">
            <a:off x="3373688" y="5884458"/>
            <a:ext cx="115231" cy="363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516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9880B52-D5F1-BF47-B072-00B9BB558B16}"/>
              </a:ext>
            </a:extLst>
          </p:cNvPr>
          <p:cNvCxnSpPr>
            <a:cxnSpLocks/>
            <a:endCxn id="48" idx="0"/>
          </p:cNvCxnSpPr>
          <p:nvPr/>
        </p:nvCxnSpPr>
        <p:spPr>
          <a:xfrm flipH="1">
            <a:off x="8773633" y="4808724"/>
            <a:ext cx="392169" cy="349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CF4FCB13-8D61-F84A-8B30-525F374D928A}"/>
              </a:ext>
            </a:extLst>
          </p:cNvPr>
          <p:cNvSpPr/>
          <p:nvPr/>
        </p:nvSpPr>
        <p:spPr>
          <a:xfrm>
            <a:off x="4984983" y="4983374"/>
            <a:ext cx="504497" cy="4939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e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9E3CEDF-C0F4-BC4F-BD9B-0983E880A003}"/>
              </a:ext>
            </a:extLst>
          </p:cNvPr>
          <p:cNvSpPr/>
          <p:nvPr/>
        </p:nvSpPr>
        <p:spPr>
          <a:xfrm>
            <a:off x="8521384" y="5158024"/>
            <a:ext cx="504497" cy="4939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5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BA2F544-A0AA-E14E-A8DF-C3321A6A0981}"/>
              </a:ext>
            </a:extLst>
          </p:cNvPr>
          <p:cNvSpPr/>
          <p:nvPr/>
        </p:nvSpPr>
        <p:spPr>
          <a:xfrm>
            <a:off x="5372404" y="4192849"/>
            <a:ext cx="504497" cy="4939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d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4EDA3B7-EA9B-9B42-983D-2D8827E9458B}"/>
              </a:ext>
            </a:extLst>
          </p:cNvPr>
          <p:cNvSpPr/>
          <p:nvPr/>
        </p:nvSpPr>
        <p:spPr>
          <a:xfrm>
            <a:off x="4437292" y="4177431"/>
            <a:ext cx="504497" cy="4939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g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95FEA3F-50B2-5C44-9A0E-5D7A8CD87322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4689541" y="4157688"/>
            <a:ext cx="264087" cy="1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852A668-DF73-8A46-870D-64C5E510AC9D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5340765" y="4036331"/>
            <a:ext cx="283888" cy="156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E769299B-FEE4-B746-96A4-72F145595F93}"/>
              </a:ext>
            </a:extLst>
          </p:cNvPr>
          <p:cNvSpPr/>
          <p:nvPr/>
        </p:nvSpPr>
        <p:spPr>
          <a:xfrm>
            <a:off x="5819135" y="4998792"/>
            <a:ext cx="504497" cy="4939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c’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EC907A5-2D92-4E45-A055-46DFE69FCA33}"/>
              </a:ext>
            </a:extLst>
          </p:cNvPr>
          <p:cNvCxnSpPr>
            <a:cxnSpLocks/>
            <a:stCxn id="57" idx="3"/>
            <a:endCxn id="47" idx="0"/>
          </p:cNvCxnSpPr>
          <p:nvPr/>
        </p:nvCxnSpPr>
        <p:spPr>
          <a:xfrm flipH="1">
            <a:off x="5237232" y="4614492"/>
            <a:ext cx="209054" cy="368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D4D17BB-A959-1044-A2AF-35CB43FC4C04}"/>
              </a:ext>
            </a:extLst>
          </p:cNvPr>
          <p:cNvCxnSpPr>
            <a:cxnSpLocks/>
            <a:stCxn id="57" idx="5"/>
            <a:endCxn id="49" idx="0"/>
          </p:cNvCxnSpPr>
          <p:nvPr/>
        </p:nvCxnSpPr>
        <p:spPr>
          <a:xfrm>
            <a:off x="5803019" y="4614492"/>
            <a:ext cx="268365" cy="38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223B4FDE-0C3E-EC40-9A2E-C74813E3405B}"/>
              </a:ext>
            </a:extLst>
          </p:cNvPr>
          <p:cNvSpPr/>
          <p:nvPr/>
        </p:nvSpPr>
        <p:spPr>
          <a:xfrm>
            <a:off x="4177031" y="5754424"/>
            <a:ext cx="504497" cy="4939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200" dirty="0"/>
              <a:t>f’’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3860F92-EAE8-3F40-B150-30F90890DAD0}"/>
              </a:ext>
            </a:extLst>
          </p:cNvPr>
          <p:cNvSpPr/>
          <p:nvPr/>
        </p:nvSpPr>
        <p:spPr>
          <a:xfrm>
            <a:off x="4891188" y="5763051"/>
            <a:ext cx="504497" cy="4939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200" dirty="0"/>
              <a:t>m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4705C60-E158-A74D-A001-459234438427}"/>
              </a:ext>
            </a:extLst>
          </p:cNvPr>
          <p:cNvSpPr/>
          <p:nvPr/>
        </p:nvSpPr>
        <p:spPr>
          <a:xfrm>
            <a:off x="5631853" y="5763051"/>
            <a:ext cx="504497" cy="4939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200" dirty="0"/>
              <a:t>i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4928102-6F8C-FA48-A310-2240773E7E74}"/>
              </a:ext>
            </a:extLst>
          </p:cNvPr>
          <p:cNvCxnSpPr>
            <a:cxnSpLocks/>
            <a:stCxn id="47" idx="2"/>
            <a:endCxn id="61" idx="0"/>
          </p:cNvCxnSpPr>
          <p:nvPr/>
        </p:nvCxnSpPr>
        <p:spPr>
          <a:xfrm flipH="1">
            <a:off x="4429280" y="5230367"/>
            <a:ext cx="555703" cy="524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C103032-7A9D-984D-B4E9-FE6A9F18D683}"/>
              </a:ext>
            </a:extLst>
          </p:cNvPr>
          <p:cNvCxnSpPr>
            <a:cxnSpLocks/>
            <a:stCxn id="47" idx="3"/>
            <a:endCxn id="63" idx="0"/>
          </p:cNvCxnSpPr>
          <p:nvPr/>
        </p:nvCxnSpPr>
        <p:spPr>
          <a:xfrm>
            <a:off x="5058865" y="5405017"/>
            <a:ext cx="84572" cy="358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CAE4E76-F432-6142-94EF-149F3BD281B4}"/>
              </a:ext>
            </a:extLst>
          </p:cNvPr>
          <p:cNvCxnSpPr>
            <a:cxnSpLocks/>
            <a:stCxn id="47" idx="5"/>
            <a:endCxn id="64" idx="0"/>
          </p:cNvCxnSpPr>
          <p:nvPr/>
        </p:nvCxnSpPr>
        <p:spPr>
          <a:xfrm>
            <a:off x="5415598" y="5405017"/>
            <a:ext cx="468504" cy="358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D60B9A0F-1D66-EE42-A8A4-10820CA47EB8}"/>
              </a:ext>
            </a:extLst>
          </p:cNvPr>
          <p:cNvSpPr/>
          <p:nvPr/>
        </p:nvSpPr>
        <p:spPr>
          <a:xfrm>
            <a:off x="2605914" y="1131379"/>
            <a:ext cx="504497" cy="4939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200" dirty="0"/>
              <a:t>4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86117E4-5563-1E4F-8A7B-3124E9A266B6}"/>
              </a:ext>
            </a:extLst>
          </p:cNvPr>
          <p:cNvSpPr/>
          <p:nvPr/>
        </p:nvSpPr>
        <p:spPr>
          <a:xfrm>
            <a:off x="1659039" y="3012775"/>
            <a:ext cx="504497" cy="4939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200" dirty="0"/>
              <a:t>4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7EB01D3-7CC4-9D48-BF1F-50A89ACC8EFF}"/>
              </a:ext>
            </a:extLst>
          </p:cNvPr>
          <p:cNvSpPr/>
          <p:nvPr/>
        </p:nvSpPr>
        <p:spPr>
          <a:xfrm>
            <a:off x="2869190" y="3137429"/>
            <a:ext cx="504497" cy="4939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200" dirty="0"/>
              <a:t>5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3090B98-9109-A240-BA69-D8345B251770}"/>
              </a:ext>
            </a:extLst>
          </p:cNvPr>
          <p:cNvSpPr/>
          <p:nvPr/>
        </p:nvSpPr>
        <p:spPr>
          <a:xfrm>
            <a:off x="3616651" y="3100571"/>
            <a:ext cx="504497" cy="4939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200" dirty="0"/>
              <a:t>5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940EC12-7981-7E40-824B-91C84443ECBB}"/>
              </a:ext>
            </a:extLst>
          </p:cNvPr>
          <p:cNvCxnSpPr>
            <a:cxnSpLocks/>
            <a:stCxn id="73" idx="3"/>
            <a:endCxn id="81" idx="0"/>
          </p:cNvCxnSpPr>
          <p:nvPr/>
        </p:nvCxnSpPr>
        <p:spPr>
          <a:xfrm flipH="1">
            <a:off x="1911288" y="1553022"/>
            <a:ext cx="768508" cy="1459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E3BB60F-FC7C-B34F-AF63-32D98297AA5B}"/>
              </a:ext>
            </a:extLst>
          </p:cNvPr>
          <p:cNvCxnSpPr>
            <a:cxnSpLocks/>
            <a:stCxn id="73" idx="4"/>
            <a:endCxn id="82" idx="0"/>
          </p:cNvCxnSpPr>
          <p:nvPr/>
        </p:nvCxnSpPr>
        <p:spPr>
          <a:xfrm>
            <a:off x="2858163" y="1625365"/>
            <a:ext cx="263276" cy="1512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D21921D-BD8A-2841-8B31-614BE2D00D13}"/>
              </a:ext>
            </a:extLst>
          </p:cNvPr>
          <p:cNvCxnSpPr>
            <a:cxnSpLocks/>
            <a:stCxn id="73" idx="5"/>
            <a:endCxn id="83" idx="0"/>
          </p:cNvCxnSpPr>
          <p:nvPr/>
        </p:nvCxnSpPr>
        <p:spPr>
          <a:xfrm>
            <a:off x="3036529" y="1553022"/>
            <a:ext cx="832371" cy="1547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DC943467-1BC7-2143-8F0A-8A3B1322787A}"/>
              </a:ext>
            </a:extLst>
          </p:cNvPr>
          <p:cNvSpPr/>
          <p:nvPr/>
        </p:nvSpPr>
        <p:spPr>
          <a:xfrm>
            <a:off x="3236670" y="5390472"/>
            <a:ext cx="504497" cy="4939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200" dirty="0"/>
              <a:t>m’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DBB1433E-1119-6043-A897-CA37E3BD2661}"/>
              </a:ext>
            </a:extLst>
          </p:cNvPr>
          <p:cNvSpPr/>
          <p:nvPr/>
        </p:nvSpPr>
        <p:spPr>
          <a:xfrm>
            <a:off x="2407282" y="6239783"/>
            <a:ext cx="504497" cy="4939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200" dirty="0"/>
              <a:t>x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6B51593B-6C5B-0E4A-860F-0BA211B7885B}"/>
              </a:ext>
            </a:extLst>
          </p:cNvPr>
          <p:cNvSpPr/>
          <p:nvPr/>
        </p:nvSpPr>
        <p:spPr>
          <a:xfrm>
            <a:off x="3121439" y="6248410"/>
            <a:ext cx="504497" cy="4939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200" dirty="0"/>
              <a:t>e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7D559C4-E5FD-DE47-8B44-CDA1C848084A}"/>
              </a:ext>
            </a:extLst>
          </p:cNvPr>
          <p:cNvCxnSpPr>
            <a:cxnSpLocks/>
            <a:stCxn id="94" idx="2"/>
            <a:endCxn id="98" idx="0"/>
          </p:cNvCxnSpPr>
          <p:nvPr/>
        </p:nvCxnSpPr>
        <p:spPr>
          <a:xfrm flipH="1">
            <a:off x="2659531" y="5637465"/>
            <a:ext cx="577139" cy="602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8ECD4B5-0797-9F40-BBB2-228B49053B38}"/>
              </a:ext>
            </a:extLst>
          </p:cNvPr>
          <p:cNvCxnSpPr>
            <a:cxnSpLocks/>
            <a:stCxn id="94" idx="4"/>
            <a:endCxn id="99" idx="0"/>
          </p:cNvCxnSpPr>
          <p:nvPr/>
        </p:nvCxnSpPr>
        <p:spPr>
          <a:xfrm flipH="1">
            <a:off x="3373688" y="5884458"/>
            <a:ext cx="115231" cy="363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BA05FFB-4AA2-ED48-8419-C510B27F48C9}"/>
              </a:ext>
            </a:extLst>
          </p:cNvPr>
          <p:cNvSpPr txBox="1"/>
          <p:nvPr/>
        </p:nvSpPr>
        <p:spPr>
          <a:xfrm>
            <a:off x="3431303" y="2138233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atual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265824-0F67-3F48-85AE-27CC61719956}"/>
              </a:ext>
            </a:extLst>
          </p:cNvPr>
          <p:cNvSpPr txBox="1"/>
          <p:nvPr/>
        </p:nvSpPr>
        <p:spPr>
          <a:xfrm>
            <a:off x="1027340" y="3137429"/>
            <a:ext cx="599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prox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E4B90DB-1308-EF43-B690-BAE5D8D039E9}"/>
              </a:ext>
            </a:extLst>
          </p:cNvPr>
          <p:cNvCxnSpPr/>
          <p:nvPr/>
        </p:nvCxnSpPr>
        <p:spPr>
          <a:xfrm>
            <a:off x="6653287" y="294290"/>
            <a:ext cx="0" cy="3058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CD97C54-B06D-1A41-8D33-FB87A2934B31}"/>
              </a:ext>
            </a:extLst>
          </p:cNvPr>
          <p:cNvCxnSpPr/>
          <p:nvPr/>
        </p:nvCxnSpPr>
        <p:spPr>
          <a:xfrm flipV="1">
            <a:off x="6526924" y="3100571"/>
            <a:ext cx="4897821" cy="36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 36">
            <a:extLst>
              <a:ext uri="{FF2B5EF4-FFF2-40B4-BE49-F238E27FC236}">
                <a16:creationId xmlns:a16="http://schemas.microsoft.com/office/drawing/2014/main" id="{941C9F93-8462-344A-92DB-10113161E32A}"/>
              </a:ext>
            </a:extLst>
          </p:cNvPr>
          <p:cNvSpPr/>
          <p:nvPr/>
        </p:nvSpPr>
        <p:spPr>
          <a:xfrm>
            <a:off x="6800193" y="378230"/>
            <a:ext cx="4698124" cy="2729916"/>
          </a:xfrm>
          <a:custGeom>
            <a:avLst/>
            <a:gdLst>
              <a:gd name="connsiteX0" fmla="*/ 0 w 4698124"/>
              <a:gd name="connsiteY0" fmla="*/ 2575177 h 2729916"/>
              <a:gd name="connsiteX1" fmla="*/ 483476 w 4698124"/>
              <a:gd name="connsiteY1" fmla="*/ 798929 h 2729916"/>
              <a:gd name="connsiteX2" fmla="*/ 599090 w 4698124"/>
              <a:gd name="connsiteY2" fmla="*/ 641273 h 2729916"/>
              <a:gd name="connsiteX3" fmla="*/ 1135117 w 4698124"/>
              <a:gd name="connsiteY3" fmla="*/ 1492611 h 2729916"/>
              <a:gd name="connsiteX4" fmla="*/ 1492469 w 4698124"/>
              <a:gd name="connsiteY4" fmla="*/ 704336 h 2729916"/>
              <a:gd name="connsiteX5" fmla="*/ 1797269 w 4698124"/>
              <a:gd name="connsiteY5" fmla="*/ 21163 h 2729916"/>
              <a:gd name="connsiteX6" fmla="*/ 2722179 w 4698124"/>
              <a:gd name="connsiteY6" fmla="*/ 1534653 h 2729916"/>
              <a:gd name="connsiteX7" fmla="*/ 3100552 w 4698124"/>
              <a:gd name="connsiteY7" fmla="*/ 2091701 h 2729916"/>
              <a:gd name="connsiteX8" fmla="*/ 3773214 w 4698124"/>
              <a:gd name="connsiteY8" fmla="*/ 21163 h 2729916"/>
              <a:gd name="connsiteX9" fmla="*/ 4393324 w 4698124"/>
              <a:gd name="connsiteY9" fmla="*/ 2711811 h 2729916"/>
              <a:gd name="connsiteX10" fmla="*/ 4698124 w 4698124"/>
              <a:gd name="connsiteY10" fmla="*/ 988115 h 2729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98124" h="2729916">
                <a:moveTo>
                  <a:pt x="0" y="2575177"/>
                </a:moveTo>
                <a:cubicBezTo>
                  <a:pt x="191814" y="1848211"/>
                  <a:pt x="383628" y="1121246"/>
                  <a:pt x="483476" y="798929"/>
                </a:cubicBezTo>
                <a:cubicBezTo>
                  <a:pt x="583324" y="476612"/>
                  <a:pt x="490483" y="525659"/>
                  <a:pt x="599090" y="641273"/>
                </a:cubicBezTo>
                <a:cubicBezTo>
                  <a:pt x="707697" y="756887"/>
                  <a:pt x="986220" y="1482100"/>
                  <a:pt x="1135117" y="1492611"/>
                </a:cubicBezTo>
                <a:cubicBezTo>
                  <a:pt x="1284014" y="1503122"/>
                  <a:pt x="1382110" y="949577"/>
                  <a:pt x="1492469" y="704336"/>
                </a:cubicBezTo>
                <a:cubicBezTo>
                  <a:pt x="1602828" y="459095"/>
                  <a:pt x="1592317" y="-117223"/>
                  <a:pt x="1797269" y="21163"/>
                </a:cubicBezTo>
                <a:cubicBezTo>
                  <a:pt x="2002221" y="159549"/>
                  <a:pt x="2504965" y="1189563"/>
                  <a:pt x="2722179" y="1534653"/>
                </a:cubicBezTo>
                <a:cubicBezTo>
                  <a:pt x="2939393" y="1879743"/>
                  <a:pt x="2925380" y="2343949"/>
                  <a:pt x="3100552" y="2091701"/>
                </a:cubicBezTo>
                <a:cubicBezTo>
                  <a:pt x="3275724" y="1839453"/>
                  <a:pt x="3557752" y="-82189"/>
                  <a:pt x="3773214" y="21163"/>
                </a:cubicBezTo>
                <a:cubicBezTo>
                  <a:pt x="3988676" y="124515"/>
                  <a:pt x="4239172" y="2550652"/>
                  <a:pt x="4393324" y="2711811"/>
                </a:cubicBezTo>
                <a:cubicBezTo>
                  <a:pt x="4547476" y="2872970"/>
                  <a:pt x="4622800" y="1930542"/>
                  <a:pt x="4698124" y="98811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AA7D75-C927-BC44-B287-8C6C4404F3DB}"/>
              </a:ext>
            </a:extLst>
          </p:cNvPr>
          <p:cNvSpPr txBox="1"/>
          <p:nvPr/>
        </p:nvSpPr>
        <p:spPr>
          <a:xfrm>
            <a:off x="8166538" y="3352800"/>
            <a:ext cx="1608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estados válidos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76223E2-7957-284B-85BD-93039E6FDBA9}"/>
              </a:ext>
            </a:extLst>
          </p:cNvPr>
          <p:cNvSpPr txBox="1"/>
          <p:nvPr/>
        </p:nvSpPr>
        <p:spPr>
          <a:xfrm>
            <a:off x="5803019" y="144069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h(n)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BE3701F-CF0D-624E-BD11-8A996B4B580D}"/>
              </a:ext>
            </a:extLst>
          </p:cNvPr>
          <p:cNvCxnSpPr>
            <a:endCxn id="37" idx="9"/>
          </p:cNvCxnSpPr>
          <p:nvPr/>
        </p:nvCxnSpPr>
        <p:spPr>
          <a:xfrm flipH="1" flipV="1">
            <a:off x="11193517" y="3090041"/>
            <a:ext cx="84083" cy="541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7FD26CA5-7F9B-2E40-93B1-62738929A08C}"/>
              </a:ext>
            </a:extLst>
          </p:cNvPr>
          <p:cNvSpPr/>
          <p:nvPr/>
        </p:nvSpPr>
        <p:spPr>
          <a:xfrm>
            <a:off x="11119945" y="2991922"/>
            <a:ext cx="157655" cy="232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047703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A28566-ACB5-EC49-9354-BF20D5200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333191"/>
              </p:ext>
            </p:extLst>
          </p:nvPr>
        </p:nvGraphicFramePr>
        <p:xfrm>
          <a:off x="1001986" y="667114"/>
          <a:ext cx="2340303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0101">
                  <a:extLst>
                    <a:ext uri="{9D8B030D-6E8A-4147-A177-3AD203B41FA5}">
                      <a16:colId xmlns:a16="http://schemas.microsoft.com/office/drawing/2014/main" val="1900006839"/>
                    </a:ext>
                  </a:extLst>
                </a:gridCol>
                <a:gridCol w="780101">
                  <a:extLst>
                    <a:ext uri="{9D8B030D-6E8A-4147-A177-3AD203B41FA5}">
                      <a16:colId xmlns:a16="http://schemas.microsoft.com/office/drawing/2014/main" val="1064533548"/>
                    </a:ext>
                  </a:extLst>
                </a:gridCol>
                <a:gridCol w="780101">
                  <a:extLst>
                    <a:ext uri="{9D8B030D-6E8A-4147-A177-3AD203B41FA5}">
                      <a16:colId xmlns:a16="http://schemas.microsoft.com/office/drawing/2014/main" val="2807085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419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476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9555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24846E-636D-F54B-BB58-7840F4C4AF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571590"/>
              </p:ext>
            </p:extLst>
          </p:nvPr>
        </p:nvGraphicFramePr>
        <p:xfrm>
          <a:off x="4612289" y="4750383"/>
          <a:ext cx="2340303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0101">
                  <a:extLst>
                    <a:ext uri="{9D8B030D-6E8A-4147-A177-3AD203B41FA5}">
                      <a16:colId xmlns:a16="http://schemas.microsoft.com/office/drawing/2014/main" val="1900006839"/>
                    </a:ext>
                  </a:extLst>
                </a:gridCol>
                <a:gridCol w="780101">
                  <a:extLst>
                    <a:ext uri="{9D8B030D-6E8A-4147-A177-3AD203B41FA5}">
                      <a16:colId xmlns:a16="http://schemas.microsoft.com/office/drawing/2014/main" val="1064533548"/>
                    </a:ext>
                  </a:extLst>
                </a:gridCol>
                <a:gridCol w="780101">
                  <a:extLst>
                    <a:ext uri="{9D8B030D-6E8A-4147-A177-3AD203B41FA5}">
                      <a16:colId xmlns:a16="http://schemas.microsoft.com/office/drawing/2014/main" val="2807085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419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476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95556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C42BFDD-6E2D-CE49-942A-8BB20A4D1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515363"/>
              </p:ext>
            </p:extLst>
          </p:nvPr>
        </p:nvGraphicFramePr>
        <p:xfrm>
          <a:off x="3931744" y="667114"/>
          <a:ext cx="2340303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0101">
                  <a:extLst>
                    <a:ext uri="{9D8B030D-6E8A-4147-A177-3AD203B41FA5}">
                      <a16:colId xmlns:a16="http://schemas.microsoft.com/office/drawing/2014/main" val="1900006839"/>
                    </a:ext>
                  </a:extLst>
                </a:gridCol>
                <a:gridCol w="780101">
                  <a:extLst>
                    <a:ext uri="{9D8B030D-6E8A-4147-A177-3AD203B41FA5}">
                      <a16:colId xmlns:a16="http://schemas.microsoft.com/office/drawing/2014/main" val="1064533548"/>
                    </a:ext>
                  </a:extLst>
                </a:gridCol>
                <a:gridCol w="780101">
                  <a:extLst>
                    <a:ext uri="{9D8B030D-6E8A-4147-A177-3AD203B41FA5}">
                      <a16:colId xmlns:a16="http://schemas.microsoft.com/office/drawing/2014/main" val="2807085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419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476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95556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5274D7E-5928-9749-90BD-01CE0ADC2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313295"/>
              </p:ext>
            </p:extLst>
          </p:nvPr>
        </p:nvGraphicFramePr>
        <p:xfrm>
          <a:off x="6952592" y="667114"/>
          <a:ext cx="2340303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0101">
                  <a:extLst>
                    <a:ext uri="{9D8B030D-6E8A-4147-A177-3AD203B41FA5}">
                      <a16:colId xmlns:a16="http://schemas.microsoft.com/office/drawing/2014/main" val="1900006839"/>
                    </a:ext>
                  </a:extLst>
                </a:gridCol>
                <a:gridCol w="780101">
                  <a:extLst>
                    <a:ext uri="{9D8B030D-6E8A-4147-A177-3AD203B41FA5}">
                      <a16:colId xmlns:a16="http://schemas.microsoft.com/office/drawing/2014/main" val="1064533548"/>
                    </a:ext>
                  </a:extLst>
                </a:gridCol>
                <a:gridCol w="780101">
                  <a:extLst>
                    <a:ext uri="{9D8B030D-6E8A-4147-A177-3AD203B41FA5}">
                      <a16:colId xmlns:a16="http://schemas.microsoft.com/office/drawing/2014/main" val="2807085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419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476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95556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09AF1B4-8140-B047-8960-5A0E725435C7}"/>
              </a:ext>
            </a:extLst>
          </p:cNvPr>
          <p:cNvSpPr txBox="1"/>
          <p:nvPr/>
        </p:nvSpPr>
        <p:spPr>
          <a:xfrm>
            <a:off x="1313793" y="2259724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>
                <a:solidFill>
                  <a:srgbClr val="FF0000"/>
                </a:solidFill>
              </a:rPr>
              <a:t>h(n) = 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CD56B6-FFC7-024F-B7A9-34BD3F1883A7}"/>
              </a:ext>
            </a:extLst>
          </p:cNvPr>
          <p:cNvSpPr txBox="1"/>
          <p:nvPr/>
        </p:nvSpPr>
        <p:spPr>
          <a:xfrm>
            <a:off x="4051738" y="2259724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h(n) = 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E6BD58-D169-1A46-B019-3C50ECC3641C}"/>
              </a:ext>
            </a:extLst>
          </p:cNvPr>
          <p:cNvSpPr txBox="1"/>
          <p:nvPr/>
        </p:nvSpPr>
        <p:spPr>
          <a:xfrm>
            <a:off x="6954362" y="2259724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h(n) = 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375E09-7B32-404D-B0AB-B7DF0332303D}"/>
              </a:ext>
            </a:extLst>
          </p:cNvPr>
          <p:cNvSpPr txBox="1"/>
          <p:nvPr/>
        </p:nvSpPr>
        <p:spPr>
          <a:xfrm>
            <a:off x="498505" y="3694386"/>
            <a:ext cx="7259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h1(n) = quantidade de peças fora do lugar sem contar o zero &lt;= esforço real</a:t>
            </a:r>
          </a:p>
          <a:p>
            <a:r>
              <a:rPr lang="en-BR" dirty="0"/>
              <a:t>h2(n) = </a:t>
            </a:r>
          </a:p>
        </p:txBody>
      </p:sp>
    </p:spTree>
    <p:extLst>
      <p:ext uri="{BB962C8B-B14F-4D97-AF65-F5344CB8AC3E}">
        <p14:creationId xmlns:p14="http://schemas.microsoft.com/office/powerpoint/2010/main" val="1811762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A28566-ACB5-EC49-9354-BF20D52005B0}"/>
              </a:ext>
            </a:extLst>
          </p:cNvPr>
          <p:cNvGraphicFramePr>
            <a:graphicFrameLocks noGrp="1"/>
          </p:cNvGraphicFramePr>
          <p:nvPr/>
        </p:nvGraphicFramePr>
        <p:xfrm>
          <a:off x="1001986" y="667114"/>
          <a:ext cx="2340303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0101">
                  <a:extLst>
                    <a:ext uri="{9D8B030D-6E8A-4147-A177-3AD203B41FA5}">
                      <a16:colId xmlns:a16="http://schemas.microsoft.com/office/drawing/2014/main" val="1900006839"/>
                    </a:ext>
                  </a:extLst>
                </a:gridCol>
                <a:gridCol w="780101">
                  <a:extLst>
                    <a:ext uri="{9D8B030D-6E8A-4147-A177-3AD203B41FA5}">
                      <a16:colId xmlns:a16="http://schemas.microsoft.com/office/drawing/2014/main" val="1064533548"/>
                    </a:ext>
                  </a:extLst>
                </a:gridCol>
                <a:gridCol w="780101">
                  <a:extLst>
                    <a:ext uri="{9D8B030D-6E8A-4147-A177-3AD203B41FA5}">
                      <a16:colId xmlns:a16="http://schemas.microsoft.com/office/drawing/2014/main" val="2807085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419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476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9555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24846E-636D-F54B-BB58-7840F4C4AF10}"/>
              </a:ext>
            </a:extLst>
          </p:cNvPr>
          <p:cNvGraphicFramePr>
            <a:graphicFrameLocks noGrp="1"/>
          </p:cNvGraphicFramePr>
          <p:nvPr/>
        </p:nvGraphicFramePr>
        <p:xfrm>
          <a:off x="4612289" y="4750383"/>
          <a:ext cx="2340303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0101">
                  <a:extLst>
                    <a:ext uri="{9D8B030D-6E8A-4147-A177-3AD203B41FA5}">
                      <a16:colId xmlns:a16="http://schemas.microsoft.com/office/drawing/2014/main" val="1900006839"/>
                    </a:ext>
                  </a:extLst>
                </a:gridCol>
                <a:gridCol w="780101">
                  <a:extLst>
                    <a:ext uri="{9D8B030D-6E8A-4147-A177-3AD203B41FA5}">
                      <a16:colId xmlns:a16="http://schemas.microsoft.com/office/drawing/2014/main" val="1064533548"/>
                    </a:ext>
                  </a:extLst>
                </a:gridCol>
                <a:gridCol w="780101">
                  <a:extLst>
                    <a:ext uri="{9D8B030D-6E8A-4147-A177-3AD203B41FA5}">
                      <a16:colId xmlns:a16="http://schemas.microsoft.com/office/drawing/2014/main" val="2807085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419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476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95556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C42BFDD-6E2D-CE49-942A-8BB20A4D17A8}"/>
              </a:ext>
            </a:extLst>
          </p:cNvPr>
          <p:cNvGraphicFramePr>
            <a:graphicFrameLocks noGrp="1"/>
          </p:cNvGraphicFramePr>
          <p:nvPr/>
        </p:nvGraphicFramePr>
        <p:xfrm>
          <a:off x="3931744" y="667114"/>
          <a:ext cx="2340303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0101">
                  <a:extLst>
                    <a:ext uri="{9D8B030D-6E8A-4147-A177-3AD203B41FA5}">
                      <a16:colId xmlns:a16="http://schemas.microsoft.com/office/drawing/2014/main" val="1900006839"/>
                    </a:ext>
                  </a:extLst>
                </a:gridCol>
                <a:gridCol w="780101">
                  <a:extLst>
                    <a:ext uri="{9D8B030D-6E8A-4147-A177-3AD203B41FA5}">
                      <a16:colId xmlns:a16="http://schemas.microsoft.com/office/drawing/2014/main" val="1064533548"/>
                    </a:ext>
                  </a:extLst>
                </a:gridCol>
                <a:gridCol w="780101">
                  <a:extLst>
                    <a:ext uri="{9D8B030D-6E8A-4147-A177-3AD203B41FA5}">
                      <a16:colId xmlns:a16="http://schemas.microsoft.com/office/drawing/2014/main" val="2807085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419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476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95556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5274D7E-5928-9749-90BD-01CE0ADC2ACC}"/>
              </a:ext>
            </a:extLst>
          </p:cNvPr>
          <p:cNvGraphicFramePr>
            <a:graphicFrameLocks noGrp="1"/>
          </p:cNvGraphicFramePr>
          <p:nvPr/>
        </p:nvGraphicFramePr>
        <p:xfrm>
          <a:off x="6952592" y="667114"/>
          <a:ext cx="2340303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0101">
                  <a:extLst>
                    <a:ext uri="{9D8B030D-6E8A-4147-A177-3AD203B41FA5}">
                      <a16:colId xmlns:a16="http://schemas.microsoft.com/office/drawing/2014/main" val="1900006839"/>
                    </a:ext>
                  </a:extLst>
                </a:gridCol>
                <a:gridCol w="780101">
                  <a:extLst>
                    <a:ext uri="{9D8B030D-6E8A-4147-A177-3AD203B41FA5}">
                      <a16:colId xmlns:a16="http://schemas.microsoft.com/office/drawing/2014/main" val="1064533548"/>
                    </a:ext>
                  </a:extLst>
                </a:gridCol>
                <a:gridCol w="780101">
                  <a:extLst>
                    <a:ext uri="{9D8B030D-6E8A-4147-A177-3AD203B41FA5}">
                      <a16:colId xmlns:a16="http://schemas.microsoft.com/office/drawing/2014/main" val="2807085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419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476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95556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09AF1B4-8140-B047-8960-5A0E725435C7}"/>
              </a:ext>
            </a:extLst>
          </p:cNvPr>
          <p:cNvSpPr txBox="1"/>
          <p:nvPr/>
        </p:nvSpPr>
        <p:spPr>
          <a:xfrm>
            <a:off x="1313793" y="2259724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>
                <a:solidFill>
                  <a:srgbClr val="FF0000"/>
                </a:solidFill>
              </a:rPr>
              <a:t>h(n) = 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CD56B6-FFC7-024F-B7A9-34BD3F1883A7}"/>
              </a:ext>
            </a:extLst>
          </p:cNvPr>
          <p:cNvSpPr txBox="1"/>
          <p:nvPr/>
        </p:nvSpPr>
        <p:spPr>
          <a:xfrm>
            <a:off x="4051738" y="2259724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h(n) = 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E6BD58-D169-1A46-B019-3C50ECC3641C}"/>
              </a:ext>
            </a:extLst>
          </p:cNvPr>
          <p:cNvSpPr txBox="1"/>
          <p:nvPr/>
        </p:nvSpPr>
        <p:spPr>
          <a:xfrm>
            <a:off x="6954362" y="2259724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h(n) = 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375E09-7B32-404D-B0AB-B7DF0332303D}"/>
              </a:ext>
            </a:extLst>
          </p:cNvPr>
          <p:cNvSpPr txBox="1"/>
          <p:nvPr/>
        </p:nvSpPr>
        <p:spPr>
          <a:xfrm>
            <a:off x="498505" y="3694386"/>
            <a:ext cx="7259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h1(n) = quantidade de peças fora do lugar sem contar o zero &lt;= esforço real</a:t>
            </a:r>
          </a:p>
          <a:p>
            <a:r>
              <a:rPr lang="en-BR" dirty="0"/>
              <a:t>h2(n) = </a:t>
            </a:r>
          </a:p>
        </p:txBody>
      </p:sp>
    </p:spTree>
    <p:extLst>
      <p:ext uri="{BB962C8B-B14F-4D97-AF65-F5344CB8AC3E}">
        <p14:creationId xmlns:p14="http://schemas.microsoft.com/office/powerpoint/2010/main" val="3004116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3692</TotalTime>
  <Words>708</Words>
  <Application>Microsoft Macintosh PowerPoint</Application>
  <PresentationFormat>Widescreen</PresentationFormat>
  <Paragraphs>375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17</cp:revision>
  <dcterms:created xsi:type="dcterms:W3CDTF">2020-03-25T23:45:37Z</dcterms:created>
  <dcterms:modified xsi:type="dcterms:W3CDTF">2021-03-05T22:14:33Z</dcterms:modified>
</cp:coreProperties>
</file>