
<file path=[Content_Types].xml><?xml version="1.0" encoding="utf-8"?>
<Types xmlns="http://schemas.openxmlformats.org/package/2006/content-types">
  <Default Extension="jpeg" ContentType="image/jpe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1625" r:id="rId3"/>
    <p:sldId id="1679" r:id="rId4"/>
    <p:sldId id="1687" r:id="rId5"/>
    <p:sldId id="1673" r:id="rId6"/>
    <p:sldId id="1684" r:id="rId7"/>
    <p:sldId id="1662" r:id="rId8"/>
    <p:sldId id="1689" r:id="rId9"/>
    <p:sldId id="1692" r:id="rId10"/>
    <p:sldId id="1693" r:id="rId11"/>
    <p:sldId id="1694" r:id="rId12"/>
    <p:sldId id="1682" r:id="rId13"/>
    <p:sldId id="1688" r:id="rId14"/>
    <p:sldId id="1685" r:id="rId15"/>
    <p:sldId id="1660" r:id="rId1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3638"/>
    <a:srgbClr val="9DC75A"/>
    <a:srgbClr val="FFD248"/>
    <a:srgbClr val="E2E2E2"/>
    <a:srgbClr val="D56363"/>
    <a:srgbClr val="2E3841"/>
    <a:srgbClr val="2D2D2D"/>
    <a:srgbClr val="F3F3F3"/>
    <a:srgbClr val="E12929"/>
    <a:srgbClr val="DB40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41" autoAdjust="0"/>
    <p:restoredTop sz="95306" autoAdjust="0"/>
  </p:normalViewPr>
  <p:slideViewPr>
    <p:cSldViewPr>
      <p:cViewPr varScale="1">
        <p:scale>
          <a:sx n="113" d="100"/>
          <a:sy n="113" d="100"/>
        </p:scale>
        <p:origin x="730" y="91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283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handoutMaster" Target="handoutMasters/handoutMaster1.xml"/><Relationship Id="rId17" Type="http://schemas.openxmlformats.org/officeDocument/2006/relationships/notesMaster" Target="notesMasters/notesMaster1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true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D0CDCF-B072-4CC6-B2A3-B1C4F4AE3FFA}" type="datetimeFigureOut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true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true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8A0187-CA69-4ACB-9811-75164F281DE0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true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3E9E0-D922-418E-8BFA-E41C87CB1E68}" type="datetimeFigureOut">
              <a:rPr lang="en-US" smtClean="0"/>
            </a:fld>
            <a:endParaRPr lang="en-US" dirty="0"/>
          </a:p>
        </p:txBody>
      </p:sp>
      <p:sp>
        <p:nvSpPr>
          <p:cNvPr id="4" name="Slide Image Placeholder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true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7D2F9E-D167-4ED3-83EC-AE46EA34BEC3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Capa do curso"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true"/>
          </p:cNvPicPr>
          <p:nvPr userDrawn="true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6012160" y="4227934"/>
            <a:ext cx="3240360" cy="102811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ulo &amp;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true"/>
          </p:cNvSpPr>
          <p:nvPr>
            <p:ph type="pic" sz="quarter" idx="11" hasCustomPrompt="true"/>
          </p:nvPr>
        </p:nvSpPr>
        <p:spPr>
          <a:xfrm>
            <a:off x="381000" y="1203598"/>
            <a:ext cx="4191000" cy="3380547"/>
          </a:xfrm>
          <a:custGeom>
            <a:avLst/>
            <a:gdLst>
              <a:gd name="connsiteX0" fmla="*/ 0 w 4191000"/>
              <a:gd name="connsiteY0" fmla="*/ 0 h 3380547"/>
              <a:gd name="connsiteX1" fmla="*/ 4191000 w 4191000"/>
              <a:gd name="connsiteY1" fmla="*/ 0 h 3380547"/>
              <a:gd name="connsiteX2" fmla="*/ 4191000 w 4191000"/>
              <a:gd name="connsiteY2" fmla="*/ 3380547 h 3380547"/>
              <a:gd name="connsiteX3" fmla="*/ 0 w 4191000"/>
              <a:gd name="connsiteY3" fmla="*/ 3380547 h 3380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91000" h="3380547">
                <a:moveTo>
                  <a:pt x="0" y="0"/>
                </a:moveTo>
                <a:lnTo>
                  <a:pt x="4191000" y="0"/>
                </a:lnTo>
                <a:lnTo>
                  <a:pt x="4191000" y="3380547"/>
                </a:lnTo>
                <a:lnTo>
                  <a:pt x="0" y="338054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lIns="0" tIns="0" rIns="0" bIns="182880" anchor="b">
            <a:noAutofit/>
          </a:bodyPr>
          <a:lstStyle>
            <a:lvl1pPr algn="ctr" rtl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  <a:endParaRPr lang="en-US" dirty="0"/>
          </a:p>
        </p:txBody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true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>
                <a:solidFill>
                  <a:schemeClr val="bg1">
                    <a:lumMod val="65000"/>
                  </a:schemeClr>
                </a:solidFill>
              </a:rPr>
              <a:t>Propriedade Intelectual de Saint Paul Educacional Ltda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3"/>
          </p:nvPr>
        </p:nvSpPr>
        <p:spPr/>
        <p:txBody>
          <a:bodyPr/>
          <a:lstStyle/>
          <a:p>
            <a:fld id="{8B727599-A637-B34F-8A06-F2CCD746D122}" type="slidenum">
              <a:rPr lang="pt-BR" smtClean="0"/>
            </a:fld>
            <a:endParaRPr lang="pt-B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&amp; Imagem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true"/>
          </p:cNvSpPr>
          <p:nvPr>
            <p:ph type="pic" sz="quarter" idx="11" hasCustomPrompt="true"/>
          </p:nvPr>
        </p:nvSpPr>
        <p:spPr>
          <a:xfrm>
            <a:off x="4558363" y="1203598"/>
            <a:ext cx="4191000" cy="3380547"/>
          </a:xfrm>
          <a:custGeom>
            <a:avLst/>
            <a:gdLst>
              <a:gd name="connsiteX0" fmla="*/ 0 w 4191000"/>
              <a:gd name="connsiteY0" fmla="*/ 0 h 3380547"/>
              <a:gd name="connsiteX1" fmla="*/ 4191000 w 4191000"/>
              <a:gd name="connsiteY1" fmla="*/ 0 h 3380547"/>
              <a:gd name="connsiteX2" fmla="*/ 4191000 w 4191000"/>
              <a:gd name="connsiteY2" fmla="*/ 3380547 h 3380547"/>
              <a:gd name="connsiteX3" fmla="*/ 0 w 4191000"/>
              <a:gd name="connsiteY3" fmla="*/ 3380547 h 3380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91000" h="3380547">
                <a:moveTo>
                  <a:pt x="0" y="0"/>
                </a:moveTo>
                <a:lnTo>
                  <a:pt x="4191000" y="0"/>
                </a:lnTo>
                <a:lnTo>
                  <a:pt x="4191000" y="3380547"/>
                </a:lnTo>
                <a:lnTo>
                  <a:pt x="0" y="338054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lIns="0" tIns="0" rIns="0" bIns="182880" anchor="b">
            <a:noAutofit/>
          </a:bodyPr>
          <a:lstStyle>
            <a:lvl1pPr algn="ctr" rtl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  <a:endParaRPr lang="en-US" dirty="0"/>
          </a:p>
        </p:txBody>
      </p:sp>
      <p:sp>
        <p:nvSpPr>
          <p:cNvPr id="2" name="Footer Placeholder 1"/>
          <p:cNvSpPr>
            <a:spLocks noGrp="true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>
                <a:solidFill>
                  <a:schemeClr val="bg1">
                    <a:lumMod val="65000"/>
                  </a:schemeClr>
                </a:solidFill>
              </a:rPr>
              <a:t>Propriedade Intelectual de Saint Paul Educacional Ltda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true"/>
          </p:cNvSpPr>
          <p:nvPr>
            <p:ph type="sldNum" sz="quarter" idx="13"/>
          </p:nvPr>
        </p:nvSpPr>
        <p:spPr/>
        <p:txBody>
          <a:bodyPr/>
          <a:lstStyle/>
          <a:p>
            <a:fld id="{8B727599-A637-B34F-8A06-F2CCD746D122}" type="slidenum">
              <a:rPr lang="pt-BR" smtClean="0"/>
            </a:fld>
            <a:endParaRPr lang="pt-BR" dirty="0"/>
          </a:p>
        </p:txBody>
      </p:sp>
      <p:sp>
        <p:nvSpPr>
          <p:cNvPr id="4" name="Title 3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&amp; Imagem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true"/>
          </p:cNvSpPr>
          <p:nvPr>
            <p:ph type="pic" sz="quarter" idx="13" hasCustomPrompt="true"/>
          </p:nvPr>
        </p:nvSpPr>
        <p:spPr>
          <a:xfrm>
            <a:off x="4613875" y="1851670"/>
            <a:ext cx="5043572" cy="2770774"/>
          </a:xfrm>
          <a:custGeom>
            <a:avLst/>
            <a:gdLst>
              <a:gd name="connsiteX0" fmla="*/ 0 w 5043572"/>
              <a:gd name="connsiteY0" fmla="*/ 0 h 2770774"/>
              <a:gd name="connsiteX1" fmla="*/ 5043572 w 5043572"/>
              <a:gd name="connsiteY1" fmla="*/ 0 h 2770774"/>
              <a:gd name="connsiteX2" fmla="*/ 5043572 w 5043572"/>
              <a:gd name="connsiteY2" fmla="*/ 2724391 h 2770774"/>
              <a:gd name="connsiteX3" fmla="*/ 4997189 w 5043572"/>
              <a:gd name="connsiteY3" fmla="*/ 2770774 h 2770774"/>
              <a:gd name="connsiteX4" fmla="*/ 46383 w 5043572"/>
              <a:gd name="connsiteY4" fmla="*/ 2770774 h 2770774"/>
              <a:gd name="connsiteX5" fmla="*/ 0 w 5043572"/>
              <a:gd name="connsiteY5" fmla="*/ 2724391 h 2770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3572" h="2770774">
                <a:moveTo>
                  <a:pt x="0" y="0"/>
                </a:moveTo>
                <a:lnTo>
                  <a:pt x="5043572" y="0"/>
                </a:lnTo>
                <a:lnTo>
                  <a:pt x="5043572" y="2724391"/>
                </a:lnTo>
                <a:cubicBezTo>
                  <a:pt x="5043572" y="2750008"/>
                  <a:pt x="5022806" y="2770774"/>
                  <a:pt x="4997189" y="2770774"/>
                </a:cubicBezTo>
                <a:lnTo>
                  <a:pt x="46383" y="2770774"/>
                </a:lnTo>
                <a:cubicBezTo>
                  <a:pt x="20766" y="2770774"/>
                  <a:pt x="0" y="2750008"/>
                  <a:pt x="0" y="2724391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lIns="0" tIns="0" rIns="0" bIns="182880" anchor="b">
            <a:noAutofit/>
          </a:bodyPr>
          <a:lstStyle>
            <a:lvl1pPr algn="ctr" rtl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  <a:endParaRPr lang="en-US" dirty="0"/>
          </a:p>
        </p:txBody>
      </p:sp>
      <p:sp>
        <p:nvSpPr>
          <p:cNvPr id="2" name="Footer Placeholder 1"/>
          <p:cNvSpPr>
            <a:spLocks noGrp="true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>
                <a:solidFill>
                  <a:schemeClr val="bg1">
                    <a:lumMod val="65000"/>
                  </a:schemeClr>
                </a:solidFill>
              </a:rPr>
              <a:t>Propriedade Intelectual de Saint Paul Educacional Ltda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true"/>
          </p:cNvSpPr>
          <p:nvPr>
            <p:ph type="sldNum" sz="quarter" idx="15"/>
          </p:nvPr>
        </p:nvSpPr>
        <p:spPr/>
        <p:txBody>
          <a:bodyPr/>
          <a:lstStyle/>
          <a:p>
            <a:fld id="{8B727599-A637-B34F-8A06-F2CCD746D122}" type="slidenum">
              <a:rPr lang="pt-BR" smtClean="0"/>
            </a:fld>
            <a:endParaRPr lang="pt-BR" dirty="0"/>
          </a:p>
        </p:txBody>
      </p:sp>
      <p:sp>
        <p:nvSpPr>
          <p:cNvPr id="4" name="Title 3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&amp; 3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true"/>
          </p:cNvSpPr>
          <p:nvPr>
            <p:ph type="pic" sz="quarter" idx="10" hasCustomPrompt="true"/>
          </p:nvPr>
        </p:nvSpPr>
        <p:spPr>
          <a:xfrm>
            <a:off x="4160674" y="1275606"/>
            <a:ext cx="1371600" cy="1371600"/>
          </a:xfrm>
          <a:custGeom>
            <a:avLst/>
            <a:gdLst>
              <a:gd name="connsiteX0" fmla="*/ 685800 w 1371600"/>
              <a:gd name="connsiteY0" fmla="*/ 0 h 1371600"/>
              <a:gd name="connsiteX1" fmla="*/ 1371600 w 1371600"/>
              <a:gd name="connsiteY1" fmla="*/ 685800 h 1371600"/>
              <a:gd name="connsiteX2" fmla="*/ 685800 w 1371600"/>
              <a:gd name="connsiteY2" fmla="*/ 1371600 h 1371600"/>
              <a:gd name="connsiteX3" fmla="*/ 0 w 1371600"/>
              <a:gd name="connsiteY3" fmla="*/ 685800 h 1371600"/>
              <a:gd name="connsiteX4" fmla="*/ 685800 w 1371600"/>
              <a:gd name="connsiteY4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1600" h="1371600">
                <a:moveTo>
                  <a:pt x="685800" y="0"/>
                </a:moveTo>
                <a:cubicBezTo>
                  <a:pt x="1064557" y="0"/>
                  <a:pt x="1371600" y="307043"/>
                  <a:pt x="1371600" y="685800"/>
                </a:cubicBezTo>
                <a:cubicBezTo>
                  <a:pt x="1371600" y="1064557"/>
                  <a:pt x="1064557" y="1371600"/>
                  <a:pt x="685800" y="1371600"/>
                </a:cubicBezTo>
                <a:cubicBezTo>
                  <a:pt x="307043" y="1371600"/>
                  <a:pt x="0" y="1064557"/>
                  <a:pt x="0" y="685800"/>
                </a:cubicBezTo>
                <a:cubicBezTo>
                  <a:pt x="0" y="307043"/>
                  <a:pt x="307043" y="0"/>
                  <a:pt x="68580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28575">
            <a:solidFill>
              <a:schemeClr val="bg1"/>
            </a:solidFill>
          </a:ln>
        </p:spPr>
        <p:txBody>
          <a:bodyPr wrap="square" lIns="0" tIns="0" rIns="0" bIns="365760" anchor="b">
            <a:noAutofit/>
          </a:bodyPr>
          <a:lstStyle>
            <a:lvl1pPr algn="ctr" rtl="0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  <a:endParaRPr lang="en-US" dirty="0"/>
          </a:p>
        </p:txBody>
      </p:sp>
      <p:sp>
        <p:nvSpPr>
          <p:cNvPr id="13" name="Picture Placeholder 12"/>
          <p:cNvSpPr>
            <a:spLocks noGrp="true"/>
          </p:cNvSpPr>
          <p:nvPr>
            <p:ph type="pic" sz="quarter" idx="11" hasCustomPrompt="true"/>
          </p:nvPr>
        </p:nvSpPr>
        <p:spPr>
          <a:xfrm>
            <a:off x="998737" y="3119486"/>
            <a:ext cx="1371600" cy="1371600"/>
          </a:xfrm>
          <a:custGeom>
            <a:avLst/>
            <a:gdLst>
              <a:gd name="connsiteX0" fmla="*/ 685800 w 1371600"/>
              <a:gd name="connsiteY0" fmla="*/ 0 h 1371600"/>
              <a:gd name="connsiteX1" fmla="*/ 1371600 w 1371600"/>
              <a:gd name="connsiteY1" fmla="*/ 685800 h 1371600"/>
              <a:gd name="connsiteX2" fmla="*/ 685800 w 1371600"/>
              <a:gd name="connsiteY2" fmla="*/ 1371600 h 1371600"/>
              <a:gd name="connsiteX3" fmla="*/ 0 w 1371600"/>
              <a:gd name="connsiteY3" fmla="*/ 685800 h 1371600"/>
              <a:gd name="connsiteX4" fmla="*/ 685800 w 1371600"/>
              <a:gd name="connsiteY4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1600" h="1371600">
                <a:moveTo>
                  <a:pt x="685800" y="0"/>
                </a:moveTo>
                <a:cubicBezTo>
                  <a:pt x="1064557" y="0"/>
                  <a:pt x="1371600" y="307043"/>
                  <a:pt x="1371600" y="685800"/>
                </a:cubicBezTo>
                <a:cubicBezTo>
                  <a:pt x="1371600" y="1064557"/>
                  <a:pt x="1064557" y="1371600"/>
                  <a:pt x="685800" y="1371600"/>
                </a:cubicBezTo>
                <a:cubicBezTo>
                  <a:pt x="307043" y="1371600"/>
                  <a:pt x="0" y="1064557"/>
                  <a:pt x="0" y="685800"/>
                </a:cubicBezTo>
                <a:cubicBezTo>
                  <a:pt x="0" y="307043"/>
                  <a:pt x="307043" y="0"/>
                  <a:pt x="68580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28575">
            <a:solidFill>
              <a:schemeClr val="bg1"/>
            </a:solidFill>
          </a:ln>
        </p:spPr>
        <p:txBody>
          <a:bodyPr wrap="square" lIns="0" tIns="0" rIns="0" bIns="365760" anchor="b">
            <a:noAutofit/>
          </a:bodyPr>
          <a:lstStyle>
            <a:lvl1pPr algn="ctr" rtl="0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  <a:endParaRPr lang="en-US" dirty="0"/>
          </a:p>
        </p:txBody>
      </p:sp>
      <p:sp>
        <p:nvSpPr>
          <p:cNvPr id="15" name="Picture Placeholder 14"/>
          <p:cNvSpPr>
            <a:spLocks noGrp="true"/>
          </p:cNvSpPr>
          <p:nvPr>
            <p:ph type="pic" sz="quarter" idx="12" hasCustomPrompt="true"/>
          </p:nvPr>
        </p:nvSpPr>
        <p:spPr>
          <a:xfrm>
            <a:off x="7322610" y="3119486"/>
            <a:ext cx="1371600" cy="1371600"/>
          </a:xfrm>
          <a:custGeom>
            <a:avLst/>
            <a:gdLst>
              <a:gd name="connsiteX0" fmla="*/ 685800 w 1371600"/>
              <a:gd name="connsiteY0" fmla="*/ 0 h 1371600"/>
              <a:gd name="connsiteX1" fmla="*/ 1371600 w 1371600"/>
              <a:gd name="connsiteY1" fmla="*/ 685800 h 1371600"/>
              <a:gd name="connsiteX2" fmla="*/ 685800 w 1371600"/>
              <a:gd name="connsiteY2" fmla="*/ 1371600 h 1371600"/>
              <a:gd name="connsiteX3" fmla="*/ 0 w 1371600"/>
              <a:gd name="connsiteY3" fmla="*/ 685800 h 1371600"/>
              <a:gd name="connsiteX4" fmla="*/ 685800 w 1371600"/>
              <a:gd name="connsiteY4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1600" h="1371600">
                <a:moveTo>
                  <a:pt x="685800" y="0"/>
                </a:moveTo>
                <a:cubicBezTo>
                  <a:pt x="1064557" y="0"/>
                  <a:pt x="1371600" y="307043"/>
                  <a:pt x="1371600" y="685800"/>
                </a:cubicBezTo>
                <a:cubicBezTo>
                  <a:pt x="1371600" y="1064557"/>
                  <a:pt x="1064557" y="1371600"/>
                  <a:pt x="685800" y="1371600"/>
                </a:cubicBezTo>
                <a:cubicBezTo>
                  <a:pt x="307043" y="1371600"/>
                  <a:pt x="0" y="1064557"/>
                  <a:pt x="0" y="685800"/>
                </a:cubicBezTo>
                <a:cubicBezTo>
                  <a:pt x="0" y="307043"/>
                  <a:pt x="307043" y="0"/>
                  <a:pt x="68580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28575">
            <a:solidFill>
              <a:schemeClr val="bg1"/>
            </a:solidFill>
          </a:ln>
        </p:spPr>
        <p:txBody>
          <a:bodyPr wrap="square" lIns="0" tIns="0" rIns="0" bIns="365760" anchor="b">
            <a:noAutofit/>
          </a:bodyPr>
          <a:lstStyle>
            <a:lvl1pPr algn="ctr" rtl="0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  <a:endParaRPr lang="en-US" dirty="0"/>
          </a:p>
        </p:txBody>
      </p:sp>
      <p:sp>
        <p:nvSpPr>
          <p:cNvPr id="2" name="Footer Placeholder 1"/>
          <p:cNvSpPr>
            <a:spLocks noGrp="true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>
                <a:solidFill>
                  <a:schemeClr val="bg1">
                    <a:lumMod val="65000"/>
                  </a:schemeClr>
                </a:solidFill>
              </a:rPr>
              <a:t>Propriedade Intelectual de Saint Paul Educacional Ltda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true"/>
          </p:cNvSpPr>
          <p:nvPr>
            <p:ph type="sldNum" sz="quarter" idx="14"/>
          </p:nvPr>
        </p:nvSpPr>
        <p:spPr/>
        <p:txBody>
          <a:bodyPr/>
          <a:lstStyle/>
          <a:p>
            <a:fld id="{8B727599-A637-B34F-8A06-F2CCD746D122}" type="slidenum">
              <a:rPr lang="pt-BR" smtClean="0"/>
            </a:fld>
            <a:endParaRPr lang="pt-BR" dirty="0"/>
          </a:p>
        </p:txBody>
      </p:sp>
      <p:sp>
        <p:nvSpPr>
          <p:cNvPr id="4" name="Title 3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&amp; 3 Imagen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true"/>
          </p:cNvSpPr>
          <p:nvPr>
            <p:ph type="pic" sz="quarter" idx="10" hasCustomPrompt="true"/>
          </p:nvPr>
        </p:nvSpPr>
        <p:spPr>
          <a:xfrm>
            <a:off x="4160674" y="3115453"/>
            <a:ext cx="1371600" cy="1371600"/>
          </a:xfrm>
          <a:custGeom>
            <a:avLst/>
            <a:gdLst>
              <a:gd name="connsiteX0" fmla="*/ 685800 w 1371600"/>
              <a:gd name="connsiteY0" fmla="*/ 0 h 1371600"/>
              <a:gd name="connsiteX1" fmla="*/ 1371600 w 1371600"/>
              <a:gd name="connsiteY1" fmla="*/ 685800 h 1371600"/>
              <a:gd name="connsiteX2" fmla="*/ 685800 w 1371600"/>
              <a:gd name="connsiteY2" fmla="*/ 1371600 h 1371600"/>
              <a:gd name="connsiteX3" fmla="*/ 0 w 1371600"/>
              <a:gd name="connsiteY3" fmla="*/ 685800 h 1371600"/>
              <a:gd name="connsiteX4" fmla="*/ 685800 w 1371600"/>
              <a:gd name="connsiteY4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1600" h="1371600">
                <a:moveTo>
                  <a:pt x="685800" y="0"/>
                </a:moveTo>
                <a:cubicBezTo>
                  <a:pt x="1064557" y="0"/>
                  <a:pt x="1371600" y="307043"/>
                  <a:pt x="1371600" y="685800"/>
                </a:cubicBezTo>
                <a:cubicBezTo>
                  <a:pt x="1371600" y="1064557"/>
                  <a:pt x="1064557" y="1371600"/>
                  <a:pt x="685800" y="1371600"/>
                </a:cubicBezTo>
                <a:cubicBezTo>
                  <a:pt x="307043" y="1371600"/>
                  <a:pt x="0" y="1064557"/>
                  <a:pt x="0" y="685800"/>
                </a:cubicBezTo>
                <a:cubicBezTo>
                  <a:pt x="0" y="307043"/>
                  <a:pt x="307043" y="0"/>
                  <a:pt x="68580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28575">
            <a:solidFill>
              <a:schemeClr val="bg1"/>
            </a:solidFill>
          </a:ln>
        </p:spPr>
        <p:txBody>
          <a:bodyPr wrap="square" lIns="0" tIns="0" rIns="0" bIns="365760" anchor="b">
            <a:noAutofit/>
          </a:bodyPr>
          <a:lstStyle>
            <a:lvl1pPr algn="ctr" rtl="0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  <a:endParaRPr lang="en-US" dirty="0"/>
          </a:p>
        </p:txBody>
      </p:sp>
      <p:sp>
        <p:nvSpPr>
          <p:cNvPr id="13" name="Picture Placeholder 12"/>
          <p:cNvSpPr>
            <a:spLocks noGrp="true"/>
          </p:cNvSpPr>
          <p:nvPr>
            <p:ph type="pic" sz="quarter" idx="11" hasCustomPrompt="true"/>
          </p:nvPr>
        </p:nvSpPr>
        <p:spPr>
          <a:xfrm>
            <a:off x="998737" y="1275606"/>
            <a:ext cx="1371600" cy="1371600"/>
          </a:xfrm>
          <a:custGeom>
            <a:avLst/>
            <a:gdLst>
              <a:gd name="connsiteX0" fmla="*/ 685800 w 1371600"/>
              <a:gd name="connsiteY0" fmla="*/ 0 h 1371600"/>
              <a:gd name="connsiteX1" fmla="*/ 1371600 w 1371600"/>
              <a:gd name="connsiteY1" fmla="*/ 685800 h 1371600"/>
              <a:gd name="connsiteX2" fmla="*/ 685800 w 1371600"/>
              <a:gd name="connsiteY2" fmla="*/ 1371600 h 1371600"/>
              <a:gd name="connsiteX3" fmla="*/ 0 w 1371600"/>
              <a:gd name="connsiteY3" fmla="*/ 685800 h 1371600"/>
              <a:gd name="connsiteX4" fmla="*/ 685800 w 1371600"/>
              <a:gd name="connsiteY4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1600" h="1371600">
                <a:moveTo>
                  <a:pt x="685800" y="0"/>
                </a:moveTo>
                <a:cubicBezTo>
                  <a:pt x="1064557" y="0"/>
                  <a:pt x="1371600" y="307043"/>
                  <a:pt x="1371600" y="685800"/>
                </a:cubicBezTo>
                <a:cubicBezTo>
                  <a:pt x="1371600" y="1064557"/>
                  <a:pt x="1064557" y="1371600"/>
                  <a:pt x="685800" y="1371600"/>
                </a:cubicBezTo>
                <a:cubicBezTo>
                  <a:pt x="307043" y="1371600"/>
                  <a:pt x="0" y="1064557"/>
                  <a:pt x="0" y="685800"/>
                </a:cubicBezTo>
                <a:cubicBezTo>
                  <a:pt x="0" y="307043"/>
                  <a:pt x="307043" y="0"/>
                  <a:pt x="68580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28575">
            <a:solidFill>
              <a:schemeClr val="bg1"/>
            </a:solidFill>
          </a:ln>
        </p:spPr>
        <p:txBody>
          <a:bodyPr wrap="square" lIns="0" tIns="0" rIns="0" bIns="365760" anchor="b">
            <a:noAutofit/>
          </a:bodyPr>
          <a:lstStyle>
            <a:lvl1pPr algn="ctr" rtl="0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  <a:endParaRPr lang="en-US" dirty="0"/>
          </a:p>
        </p:txBody>
      </p:sp>
      <p:sp>
        <p:nvSpPr>
          <p:cNvPr id="15" name="Picture Placeholder 14"/>
          <p:cNvSpPr>
            <a:spLocks noGrp="true"/>
          </p:cNvSpPr>
          <p:nvPr>
            <p:ph type="pic" sz="quarter" idx="12" hasCustomPrompt="true"/>
          </p:nvPr>
        </p:nvSpPr>
        <p:spPr>
          <a:xfrm>
            <a:off x="7322610" y="1286980"/>
            <a:ext cx="1371600" cy="1371600"/>
          </a:xfrm>
          <a:custGeom>
            <a:avLst/>
            <a:gdLst>
              <a:gd name="connsiteX0" fmla="*/ 685800 w 1371600"/>
              <a:gd name="connsiteY0" fmla="*/ 0 h 1371600"/>
              <a:gd name="connsiteX1" fmla="*/ 1371600 w 1371600"/>
              <a:gd name="connsiteY1" fmla="*/ 685800 h 1371600"/>
              <a:gd name="connsiteX2" fmla="*/ 685800 w 1371600"/>
              <a:gd name="connsiteY2" fmla="*/ 1371600 h 1371600"/>
              <a:gd name="connsiteX3" fmla="*/ 0 w 1371600"/>
              <a:gd name="connsiteY3" fmla="*/ 685800 h 1371600"/>
              <a:gd name="connsiteX4" fmla="*/ 685800 w 1371600"/>
              <a:gd name="connsiteY4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1600" h="1371600">
                <a:moveTo>
                  <a:pt x="685800" y="0"/>
                </a:moveTo>
                <a:cubicBezTo>
                  <a:pt x="1064557" y="0"/>
                  <a:pt x="1371600" y="307043"/>
                  <a:pt x="1371600" y="685800"/>
                </a:cubicBezTo>
                <a:cubicBezTo>
                  <a:pt x="1371600" y="1064557"/>
                  <a:pt x="1064557" y="1371600"/>
                  <a:pt x="685800" y="1371600"/>
                </a:cubicBezTo>
                <a:cubicBezTo>
                  <a:pt x="307043" y="1371600"/>
                  <a:pt x="0" y="1064557"/>
                  <a:pt x="0" y="685800"/>
                </a:cubicBezTo>
                <a:cubicBezTo>
                  <a:pt x="0" y="307043"/>
                  <a:pt x="307043" y="0"/>
                  <a:pt x="68580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28575">
            <a:solidFill>
              <a:schemeClr val="bg1"/>
            </a:solidFill>
          </a:ln>
        </p:spPr>
        <p:txBody>
          <a:bodyPr wrap="square" lIns="0" tIns="0" rIns="0" bIns="365760" anchor="b">
            <a:noAutofit/>
          </a:bodyPr>
          <a:lstStyle>
            <a:lvl1pPr algn="ctr" rtl="0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  <a:endParaRPr lang="en-US" dirty="0"/>
          </a:p>
        </p:txBody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true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>
                <a:solidFill>
                  <a:schemeClr val="bg1">
                    <a:lumMod val="65000"/>
                  </a:schemeClr>
                </a:solidFill>
              </a:rPr>
              <a:t>Propriedade Intelectual de Saint Paul Educacional Ltda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4"/>
          </p:nvPr>
        </p:nvSpPr>
        <p:spPr/>
        <p:txBody>
          <a:bodyPr/>
          <a:lstStyle/>
          <a:p>
            <a:fld id="{8B727599-A637-B34F-8A06-F2CCD746D122}" type="slidenum">
              <a:rPr lang="pt-BR" smtClean="0"/>
            </a:fld>
            <a:endParaRPr lang="pt-BR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&amp; 3 Imagens Quadrad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/>
          <p:cNvSpPr>
            <a:spLocks noGrp="true"/>
          </p:cNvSpPr>
          <p:nvPr>
            <p:ph type="pic" sz="quarter" idx="10" hasCustomPrompt="true"/>
          </p:nvPr>
        </p:nvSpPr>
        <p:spPr>
          <a:xfrm>
            <a:off x="3231682" y="1400175"/>
            <a:ext cx="2667000" cy="20574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lIns="0" tIns="0" rIns="0" bIns="182880" anchor="b"/>
          <a:lstStyle>
            <a:lvl1pPr algn="ctr" rtl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  <a:endParaRPr lang="en-US" dirty="0"/>
          </a:p>
        </p:txBody>
      </p:sp>
      <p:sp>
        <p:nvSpPr>
          <p:cNvPr id="3" name="Picture Placeholder 7"/>
          <p:cNvSpPr>
            <a:spLocks noGrp="true"/>
          </p:cNvSpPr>
          <p:nvPr>
            <p:ph type="pic" sz="quarter" idx="11" hasCustomPrompt="true"/>
          </p:nvPr>
        </p:nvSpPr>
        <p:spPr>
          <a:xfrm>
            <a:off x="381000" y="1400175"/>
            <a:ext cx="2667000" cy="20574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lIns="0" tIns="0" rIns="0" bIns="182880" anchor="b"/>
          <a:lstStyle>
            <a:lvl1pPr algn="ctr" rtl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  <a:endParaRPr lang="en-US" dirty="0"/>
          </a:p>
        </p:txBody>
      </p:sp>
      <p:sp>
        <p:nvSpPr>
          <p:cNvPr id="6" name="Picture Placeholder 7"/>
          <p:cNvSpPr>
            <a:spLocks noGrp="true"/>
          </p:cNvSpPr>
          <p:nvPr>
            <p:ph type="pic" sz="quarter" idx="12" hasCustomPrompt="true"/>
          </p:nvPr>
        </p:nvSpPr>
        <p:spPr>
          <a:xfrm>
            <a:off x="6082363" y="1400175"/>
            <a:ext cx="2667000" cy="20574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lIns="0" tIns="0" rIns="0" bIns="182880" anchor="b"/>
          <a:lstStyle>
            <a:lvl1pPr algn="ctr" rtl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  <a:endParaRPr lang="en-US" dirty="0"/>
          </a:p>
        </p:txBody>
      </p:sp>
      <p:sp>
        <p:nvSpPr>
          <p:cNvPr id="4" name="Footer Placeholder 3"/>
          <p:cNvSpPr>
            <a:spLocks noGrp="true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>
                <a:solidFill>
                  <a:schemeClr val="bg1">
                    <a:lumMod val="65000"/>
                  </a:schemeClr>
                </a:solidFill>
              </a:rPr>
              <a:t>Propriedade Intelectual de Saint Paul Educacional Ltda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true"/>
          </p:cNvSpPr>
          <p:nvPr>
            <p:ph type="sldNum" sz="quarter" idx="14"/>
          </p:nvPr>
        </p:nvSpPr>
        <p:spPr/>
        <p:txBody>
          <a:bodyPr/>
          <a:lstStyle/>
          <a:p>
            <a:fld id="{8B727599-A637-B34F-8A06-F2CCD746D122}" type="slidenum">
              <a:rPr lang="pt-BR" smtClean="0"/>
            </a:fld>
            <a:endParaRPr lang="pt-BR" dirty="0"/>
          </a:p>
        </p:txBody>
      </p:sp>
      <p:sp>
        <p:nvSpPr>
          <p:cNvPr id="7" name="Title 6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&amp; 6 Imagens Quadrad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/>
          <p:cNvSpPr>
            <a:spLocks noGrp="true"/>
          </p:cNvSpPr>
          <p:nvPr>
            <p:ph type="pic" sz="quarter" idx="10" hasCustomPrompt="true"/>
          </p:nvPr>
        </p:nvSpPr>
        <p:spPr>
          <a:xfrm>
            <a:off x="3238500" y="1203598"/>
            <a:ext cx="2667000" cy="158115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lIns="0" tIns="0" rIns="0" bIns="182880" anchor="b"/>
          <a:lstStyle>
            <a:lvl1pPr algn="ctr" rtl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  <a:endParaRPr lang="en-US" dirty="0"/>
          </a:p>
        </p:txBody>
      </p:sp>
      <p:sp>
        <p:nvSpPr>
          <p:cNvPr id="3" name="Picture Placeholder 7"/>
          <p:cNvSpPr>
            <a:spLocks noGrp="true"/>
          </p:cNvSpPr>
          <p:nvPr>
            <p:ph type="pic" sz="quarter" idx="11" hasCustomPrompt="true"/>
          </p:nvPr>
        </p:nvSpPr>
        <p:spPr>
          <a:xfrm>
            <a:off x="381000" y="1203598"/>
            <a:ext cx="2667000" cy="158115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lIns="0" tIns="0" rIns="0" bIns="182880" anchor="b"/>
          <a:lstStyle>
            <a:lvl1pPr algn="ctr" rtl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  <a:endParaRPr lang="en-US" dirty="0"/>
          </a:p>
        </p:txBody>
      </p:sp>
      <p:sp>
        <p:nvSpPr>
          <p:cNvPr id="6" name="Picture Placeholder 7"/>
          <p:cNvSpPr>
            <a:spLocks noGrp="true"/>
          </p:cNvSpPr>
          <p:nvPr>
            <p:ph type="pic" sz="quarter" idx="12" hasCustomPrompt="true"/>
          </p:nvPr>
        </p:nvSpPr>
        <p:spPr>
          <a:xfrm>
            <a:off x="6082363" y="1203598"/>
            <a:ext cx="2667000" cy="158115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lIns="0" tIns="0" rIns="0" bIns="182880" anchor="b"/>
          <a:lstStyle>
            <a:lvl1pPr algn="ctr" rtl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  <a:endParaRPr lang="en-US" dirty="0"/>
          </a:p>
        </p:txBody>
      </p:sp>
      <p:sp>
        <p:nvSpPr>
          <p:cNvPr id="7" name="Picture Placeholder 7"/>
          <p:cNvSpPr>
            <a:spLocks noGrp="true"/>
          </p:cNvSpPr>
          <p:nvPr>
            <p:ph type="pic" sz="quarter" idx="13" hasCustomPrompt="true"/>
          </p:nvPr>
        </p:nvSpPr>
        <p:spPr>
          <a:xfrm>
            <a:off x="3238500" y="3003822"/>
            <a:ext cx="2667000" cy="158115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lIns="0" tIns="0" rIns="0" bIns="182880" anchor="b"/>
          <a:lstStyle>
            <a:lvl1pPr algn="ctr" rtl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  <a:endParaRPr lang="en-US" dirty="0"/>
          </a:p>
        </p:txBody>
      </p:sp>
      <p:sp>
        <p:nvSpPr>
          <p:cNvPr id="8" name="Picture Placeholder 7"/>
          <p:cNvSpPr>
            <a:spLocks noGrp="true"/>
          </p:cNvSpPr>
          <p:nvPr>
            <p:ph type="pic" sz="quarter" idx="14" hasCustomPrompt="true"/>
          </p:nvPr>
        </p:nvSpPr>
        <p:spPr>
          <a:xfrm>
            <a:off x="381000" y="3003822"/>
            <a:ext cx="2667000" cy="158115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lIns="0" tIns="0" rIns="0" bIns="182880" anchor="b"/>
          <a:lstStyle>
            <a:lvl1pPr algn="ctr" rtl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  <a:endParaRPr lang="en-US" dirty="0"/>
          </a:p>
        </p:txBody>
      </p:sp>
      <p:sp>
        <p:nvSpPr>
          <p:cNvPr id="9" name="Picture Placeholder 7"/>
          <p:cNvSpPr>
            <a:spLocks noGrp="true"/>
          </p:cNvSpPr>
          <p:nvPr>
            <p:ph type="pic" sz="quarter" idx="15" hasCustomPrompt="true"/>
          </p:nvPr>
        </p:nvSpPr>
        <p:spPr>
          <a:xfrm>
            <a:off x="6082363" y="3003822"/>
            <a:ext cx="2667000" cy="158115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lIns="0" tIns="0" rIns="0" bIns="182880" anchor="b"/>
          <a:lstStyle>
            <a:lvl1pPr algn="ctr" rtl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  <a:endParaRPr lang="en-US" dirty="0"/>
          </a:p>
        </p:txBody>
      </p:sp>
      <p:sp>
        <p:nvSpPr>
          <p:cNvPr id="4" name="Footer Placeholder 3"/>
          <p:cNvSpPr>
            <a:spLocks noGrp="true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>
                <a:solidFill>
                  <a:schemeClr val="bg1">
                    <a:lumMod val="65000"/>
                  </a:schemeClr>
                </a:solidFill>
              </a:rPr>
              <a:t>Propriedade Intelectual de Saint Paul Educacional Ltda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true"/>
          </p:cNvSpPr>
          <p:nvPr>
            <p:ph type="sldNum" sz="quarter" idx="17"/>
          </p:nvPr>
        </p:nvSpPr>
        <p:spPr/>
        <p:txBody>
          <a:bodyPr/>
          <a:lstStyle/>
          <a:p>
            <a:fld id="{8B727599-A637-B34F-8A06-F2CCD746D122}" type="slidenum">
              <a:rPr lang="pt-BR" smtClean="0"/>
            </a:fld>
            <a:endParaRPr lang="pt-BR" dirty="0"/>
          </a:p>
        </p:txBody>
      </p:sp>
      <p:sp>
        <p:nvSpPr>
          <p:cNvPr id="10" name="Title 9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&amp; 4 Imagens Quadrad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7"/>
          <p:cNvSpPr>
            <a:spLocks noGrp="true"/>
          </p:cNvSpPr>
          <p:nvPr>
            <p:ph type="pic" sz="quarter" idx="11" hasCustomPrompt="true"/>
          </p:nvPr>
        </p:nvSpPr>
        <p:spPr>
          <a:xfrm>
            <a:off x="387819" y="1203598"/>
            <a:ext cx="2092091" cy="1702341"/>
          </a:xfrm>
          <a:custGeom>
            <a:avLst/>
            <a:gdLst>
              <a:gd name="connsiteX0" fmla="*/ 0 w 2092091"/>
              <a:gd name="connsiteY0" fmla="*/ 0 h 1702341"/>
              <a:gd name="connsiteX1" fmla="*/ 2092091 w 2092091"/>
              <a:gd name="connsiteY1" fmla="*/ 0 h 1702341"/>
              <a:gd name="connsiteX2" fmla="*/ 2092091 w 2092091"/>
              <a:gd name="connsiteY2" fmla="*/ 1702341 h 1702341"/>
              <a:gd name="connsiteX3" fmla="*/ 0 w 2092091"/>
              <a:gd name="connsiteY3" fmla="*/ 1702341 h 1702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92091" h="1702341">
                <a:moveTo>
                  <a:pt x="0" y="0"/>
                </a:moveTo>
                <a:lnTo>
                  <a:pt x="2092091" y="0"/>
                </a:lnTo>
                <a:lnTo>
                  <a:pt x="2092091" y="1702341"/>
                </a:lnTo>
                <a:lnTo>
                  <a:pt x="0" y="170234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lIns="0" tIns="0" rIns="0" bIns="182880" anchor="b">
            <a:noAutofit/>
          </a:bodyPr>
          <a:lstStyle>
            <a:lvl1pPr algn="ctr" rtl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  <a:endParaRPr lang="en-US" dirty="0"/>
          </a:p>
        </p:txBody>
      </p:sp>
      <p:sp>
        <p:nvSpPr>
          <p:cNvPr id="19" name="Picture Placeholder 18"/>
          <p:cNvSpPr>
            <a:spLocks noGrp="true"/>
          </p:cNvSpPr>
          <p:nvPr>
            <p:ph type="pic" sz="quarter" idx="12" hasCustomPrompt="true"/>
          </p:nvPr>
        </p:nvSpPr>
        <p:spPr>
          <a:xfrm>
            <a:off x="2479910" y="2905939"/>
            <a:ext cx="2092091" cy="1702341"/>
          </a:xfrm>
          <a:custGeom>
            <a:avLst/>
            <a:gdLst>
              <a:gd name="connsiteX0" fmla="*/ 0 w 2092091"/>
              <a:gd name="connsiteY0" fmla="*/ 0 h 1702341"/>
              <a:gd name="connsiteX1" fmla="*/ 2092091 w 2092091"/>
              <a:gd name="connsiteY1" fmla="*/ 0 h 1702341"/>
              <a:gd name="connsiteX2" fmla="*/ 2092091 w 2092091"/>
              <a:gd name="connsiteY2" fmla="*/ 1702341 h 1702341"/>
              <a:gd name="connsiteX3" fmla="*/ 0 w 2092091"/>
              <a:gd name="connsiteY3" fmla="*/ 1702341 h 1702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92091" h="1702341">
                <a:moveTo>
                  <a:pt x="0" y="0"/>
                </a:moveTo>
                <a:lnTo>
                  <a:pt x="2092091" y="0"/>
                </a:lnTo>
                <a:lnTo>
                  <a:pt x="2092091" y="1702341"/>
                </a:lnTo>
                <a:lnTo>
                  <a:pt x="0" y="170234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lIns="0" tIns="0" rIns="0" bIns="182880" anchor="b">
            <a:noAutofit/>
          </a:bodyPr>
          <a:lstStyle>
            <a:lvl1pPr algn="ctr" rtl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  <a:endParaRPr lang="en-US" dirty="0"/>
          </a:p>
        </p:txBody>
      </p:sp>
      <p:sp>
        <p:nvSpPr>
          <p:cNvPr id="21" name="Picture Placeholder 20"/>
          <p:cNvSpPr>
            <a:spLocks noGrp="true"/>
          </p:cNvSpPr>
          <p:nvPr>
            <p:ph type="pic" sz="quarter" idx="13" hasCustomPrompt="true"/>
          </p:nvPr>
        </p:nvSpPr>
        <p:spPr>
          <a:xfrm>
            <a:off x="6664091" y="2905939"/>
            <a:ext cx="2092091" cy="1702341"/>
          </a:xfrm>
          <a:custGeom>
            <a:avLst/>
            <a:gdLst>
              <a:gd name="connsiteX0" fmla="*/ 0 w 2092091"/>
              <a:gd name="connsiteY0" fmla="*/ 0 h 1702341"/>
              <a:gd name="connsiteX1" fmla="*/ 2092091 w 2092091"/>
              <a:gd name="connsiteY1" fmla="*/ 0 h 1702341"/>
              <a:gd name="connsiteX2" fmla="*/ 2092091 w 2092091"/>
              <a:gd name="connsiteY2" fmla="*/ 1702341 h 1702341"/>
              <a:gd name="connsiteX3" fmla="*/ 0 w 2092091"/>
              <a:gd name="connsiteY3" fmla="*/ 1702341 h 1702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92091" h="1702341">
                <a:moveTo>
                  <a:pt x="0" y="0"/>
                </a:moveTo>
                <a:lnTo>
                  <a:pt x="2092091" y="0"/>
                </a:lnTo>
                <a:lnTo>
                  <a:pt x="2092091" y="1702341"/>
                </a:lnTo>
                <a:lnTo>
                  <a:pt x="0" y="170234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lIns="0" tIns="0" rIns="0" bIns="182880" anchor="b">
            <a:noAutofit/>
          </a:bodyPr>
          <a:lstStyle>
            <a:lvl1pPr algn="ctr" rtl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  <a:endParaRPr lang="en-US" dirty="0"/>
          </a:p>
        </p:txBody>
      </p:sp>
      <p:sp>
        <p:nvSpPr>
          <p:cNvPr id="20" name="Picture Placeholder 19"/>
          <p:cNvSpPr>
            <a:spLocks noGrp="true"/>
          </p:cNvSpPr>
          <p:nvPr>
            <p:ph type="pic" sz="quarter" idx="14" hasCustomPrompt="true"/>
          </p:nvPr>
        </p:nvSpPr>
        <p:spPr>
          <a:xfrm>
            <a:off x="4572000" y="1203598"/>
            <a:ext cx="2092091" cy="1702341"/>
          </a:xfrm>
          <a:custGeom>
            <a:avLst/>
            <a:gdLst>
              <a:gd name="connsiteX0" fmla="*/ 0 w 2092091"/>
              <a:gd name="connsiteY0" fmla="*/ 0 h 1702341"/>
              <a:gd name="connsiteX1" fmla="*/ 2092091 w 2092091"/>
              <a:gd name="connsiteY1" fmla="*/ 0 h 1702341"/>
              <a:gd name="connsiteX2" fmla="*/ 2092091 w 2092091"/>
              <a:gd name="connsiteY2" fmla="*/ 1702341 h 1702341"/>
              <a:gd name="connsiteX3" fmla="*/ 0 w 2092091"/>
              <a:gd name="connsiteY3" fmla="*/ 1702341 h 1702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92091" h="1702341">
                <a:moveTo>
                  <a:pt x="0" y="0"/>
                </a:moveTo>
                <a:lnTo>
                  <a:pt x="2092091" y="0"/>
                </a:lnTo>
                <a:lnTo>
                  <a:pt x="2092091" y="1702341"/>
                </a:lnTo>
                <a:lnTo>
                  <a:pt x="0" y="170234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lIns="0" tIns="0" rIns="0" bIns="182880" anchor="b">
            <a:noAutofit/>
          </a:bodyPr>
          <a:lstStyle>
            <a:lvl1pPr algn="ctr" rtl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  <a:endParaRPr lang="en-US" dirty="0"/>
          </a:p>
        </p:txBody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true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>
                <a:solidFill>
                  <a:schemeClr val="bg1">
                    <a:lumMod val="65000"/>
                  </a:schemeClr>
                </a:solidFill>
              </a:rPr>
              <a:t>Propriedade Intelectual de Saint Paul Educacional Ltda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6"/>
          </p:nvPr>
        </p:nvSpPr>
        <p:spPr/>
        <p:txBody>
          <a:bodyPr/>
          <a:lstStyle/>
          <a:p>
            <a:fld id="{8B727599-A637-B34F-8A06-F2CCD746D122}" type="slidenum">
              <a:rPr lang="pt-BR" smtClean="0"/>
            </a:fld>
            <a:endParaRPr lang="pt-BR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&amp; 3 Imagens divers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true"/>
          </p:cNvSpPr>
          <p:nvPr>
            <p:ph type="pic" sz="quarter" idx="11" hasCustomPrompt="true"/>
          </p:nvPr>
        </p:nvSpPr>
        <p:spPr>
          <a:xfrm>
            <a:off x="380999" y="1203598"/>
            <a:ext cx="2667001" cy="3381374"/>
          </a:xfrm>
          <a:custGeom>
            <a:avLst/>
            <a:gdLst>
              <a:gd name="connsiteX0" fmla="*/ 0 w 2789454"/>
              <a:gd name="connsiteY0" fmla="*/ 0 h 2057400"/>
              <a:gd name="connsiteX1" fmla="*/ 2789454 w 2789454"/>
              <a:gd name="connsiteY1" fmla="*/ 0 h 2057400"/>
              <a:gd name="connsiteX2" fmla="*/ 2789454 w 2789454"/>
              <a:gd name="connsiteY2" fmla="*/ 2057400 h 2057400"/>
              <a:gd name="connsiteX3" fmla="*/ 0 w 2789454"/>
              <a:gd name="connsiteY3" fmla="*/ 2057400 h 205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89454" h="2057400">
                <a:moveTo>
                  <a:pt x="0" y="0"/>
                </a:moveTo>
                <a:lnTo>
                  <a:pt x="2789454" y="0"/>
                </a:lnTo>
                <a:lnTo>
                  <a:pt x="2789454" y="2057400"/>
                </a:lnTo>
                <a:lnTo>
                  <a:pt x="0" y="20574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lIns="0" tIns="0" rIns="0" bIns="182880" anchor="b">
            <a:noAutofit/>
          </a:bodyPr>
          <a:lstStyle>
            <a:lvl1pPr algn="ctr" rtl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  <a:endParaRPr lang="en-US" dirty="0"/>
          </a:p>
        </p:txBody>
      </p:sp>
      <p:sp>
        <p:nvSpPr>
          <p:cNvPr id="15" name="Picture Placeholder 14"/>
          <p:cNvSpPr>
            <a:spLocks noGrp="true"/>
          </p:cNvSpPr>
          <p:nvPr>
            <p:ph type="pic" sz="quarter" idx="10" hasCustomPrompt="true"/>
          </p:nvPr>
        </p:nvSpPr>
        <p:spPr>
          <a:xfrm>
            <a:off x="3219449" y="1203598"/>
            <a:ext cx="2764956" cy="1690687"/>
          </a:xfrm>
          <a:custGeom>
            <a:avLst/>
            <a:gdLst>
              <a:gd name="connsiteX0" fmla="*/ 0 w 2764956"/>
              <a:gd name="connsiteY0" fmla="*/ 0 h 1690687"/>
              <a:gd name="connsiteX1" fmla="*/ 2764956 w 2764956"/>
              <a:gd name="connsiteY1" fmla="*/ 0 h 1690687"/>
              <a:gd name="connsiteX2" fmla="*/ 2764956 w 2764956"/>
              <a:gd name="connsiteY2" fmla="*/ 1690687 h 1690687"/>
              <a:gd name="connsiteX3" fmla="*/ 0 w 2764956"/>
              <a:gd name="connsiteY3" fmla="*/ 1690687 h 169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64956" h="1690687">
                <a:moveTo>
                  <a:pt x="0" y="0"/>
                </a:moveTo>
                <a:lnTo>
                  <a:pt x="2764956" y="0"/>
                </a:lnTo>
                <a:lnTo>
                  <a:pt x="2764956" y="1690687"/>
                </a:lnTo>
                <a:lnTo>
                  <a:pt x="0" y="16906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lIns="0" tIns="0" rIns="0" bIns="182880" anchor="b">
            <a:noAutofit/>
          </a:bodyPr>
          <a:lstStyle>
            <a:lvl1pPr algn="ctr" rtl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  <a:endParaRPr lang="en-US" dirty="0"/>
          </a:p>
        </p:txBody>
      </p:sp>
      <p:sp>
        <p:nvSpPr>
          <p:cNvPr id="16" name="Picture Placeholder 15"/>
          <p:cNvSpPr>
            <a:spLocks noGrp="true"/>
          </p:cNvSpPr>
          <p:nvPr>
            <p:ph type="pic" sz="quarter" idx="12" hasCustomPrompt="true"/>
          </p:nvPr>
        </p:nvSpPr>
        <p:spPr>
          <a:xfrm>
            <a:off x="5984405" y="2894285"/>
            <a:ext cx="2764956" cy="1690687"/>
          </a:xfrm>
          <a:custGeom>
            <a:avLst/>
            <a:gdLst>
              <a:gd name="connsiteX0" fmla="*/ 0 w 2764956"/>
              <a:gd name="connsiteY0" fmla="*/ 0 h 1690687"/>
              <a:gd name="connsiteX1" fmla="*/ 2764956 w 2764956"/>
              <a:gd name="connsiteY1" fmla="*/ 0 h 1690687"/>
              <a:gd name="connsiteX2" fmla="*/ 2764956 w 2764956"/>
              <a:gd name="connsiteY2" fmla="*/ 1690687 h 1690687"/>
              <a:gd name="connsiteX3" fmla="*/ 0 w 2764956"/>
              <a:gd name="connsiteY3" fmla="*/ 1690687 h 169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64956" h="1690687">
                <a:moveTo>
                  <a:pt x="0" y="0"/>
                </a:moveTo>
                <a:lnTo>
                  <a:pt x="2764956" y="0"/>
                </a:lnTo>
                <a:lnTo>
                  <a:pt x="2764956" y="1690687"/>
                </a:lnTo>
                <a:lnTo>
                  <a:pt x="0" y="16906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lIns="0" tIns="0" rIns="0" bIns="182880" anchor="b">
            <a:noAutofit/>
          </a:bodyPr>
          <a:lstStyle>
            <a:lvl1pPr algn="ctr" rtl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  <a:endParaRPr lang="en-US" dirty="0"/>
          </a:p>
        </p:txBody>
      </p:sp>
      <p:sp>
        <p:nvSpPr>
          <p:cNvPr id="2" name="Footer Placeholder 1"/>
          <p:cNvSpPr>
            <a:spLocks noGrp="true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>
                <a:solidFill>
                  <a:schemeClr val="bg1">
                    <a:lumMod val="65000"/>
                  </a:schemeClr>
                </a:solidFill>
              </a:rPr>
              <a:t>Propriedade Intelectual de Saint Paul Educacional Ltda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true"/>
          </p:cNvSpPr>
          <p:nvPr>
            <p:ph type="sldNum" sz="quarter" idx="14"/>
          </p:nvPr>
        </p:nvSpPr>
        <p:spPr/>
        <p:txBody>
          <a:bodyPr/>
          <a:lstStyle/>
          <a:p>
            <a:fld id="{8B727599-A637-B34F-8A06-F2CCD746D122}" type="slidenum">
              <a:rPr lang="pt-BR" smtClean="0"/>
            </a:fld>
            <a:endParaRPr lang="pt-BR" dirty="0"/>
          </a:p>
        </p:txBody>
      </p:sp>
      <p:sp>
        <p:nvSpPr>
          <p:cNvPr id="4" name="Title 3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&amp; Imagem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true"/>
          </p:cNvSpPr>
          <p:nvPr>
            <p:ph type="pic" sz="quarter" idx="12" hasCustomPrompt="true"/>
          </p:nvPr>
        </p:nvSpPr>
        <p:spPr>
          <a:xfrm>
            <a:off x="4791681" y="2002098"/>
            <a:ext cx="3220624" cy="1986847"/>
          </a:xfrm>
          <a:custGeom>
            <a:avLst/>
            <a:gdLst>
              <a:gd name="connsiteX0" fmla="*/ 0 w 3220624"/>
              <a:gd name="connsiteY0" fmla="*/ 0 h 1986847"/>
              <a:gd name="connsiteX1" fmla="*/ 3220624 w 3220624"/>
              <a:gd name="connsiteY1" fmla="*/ 0 h 1986847"/>
              <a:gd name="connsiteX2" fmla="*/ 3220624 w 3220624"/>
              <a:gd name="connsiteY2" fmla="*/ 1986847 h 1986847"/>
              <a:gd name="connsiteX3" fmla="*/ 0 w 3220624"/>
              <a:gd name="connsiteY3" fmla="*/ 1986847 h 1986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20624" h="1986847">
                <a:moveTo>
                  <a:pt x="0" y="0"/>
                </a:moveTo>
                <a:lnTo>
                  <a:pt x="3220624" y="0"/>
                </a:lnTo>
                <a:lnTo>
                  <a:pt x="3220624" y="1986847"/>
                </a:lnTo>
                <a:lnTo>
                  <a:pt x="0" y="198684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lIns="0" tIns="0" rIns="0" bIns="182880" anchor="b">
            <a:noAutofit/>
          </a:bodyPr>
          <a:lstStyle>
            <a:lvl1pPr algn="ctr" rtl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  <a:endParaRPr lang="en-US" dirty="0"/>
          </a:p>
        </p:txBody>
      </p:sp>
      <p:sp>
        <p:nvSpPr>
          <p:cNvPr id="2" name="Footer Placeholder 1"/>
          <p:cNvSpPr>
            <a:spLocks noGrp="true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>
                <a:solidFill>
                  <a:schemeClr val="bg1">
                    <a:lumMod val="65000"/>
                  </a:schemeClr>
                </a:solidFill>
              </a:rPr>
              <a:t>Propriedade Intelectual de Saint Paul Educacional Ltda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true"/>
          </p:cNvSpPr>
          <p:nvPr>
            <p:ph type="sldNum" sz="quarter" idx="14"/>
          </p:nvPr>
        </p:nvSpPr>
        <p:spPr/>
        <p:txBody>
          <a:bodyPr/>
          <a:lstStyle/>
          <a:p>
            <a:fld id="{8B727599-A637-B34F-8A06-F2CCD746D122}" type="slidenum">
              <a:rPr lang="pt-BR" smtClean="0"/>
            </a:fld>
            <a:endParaRPr lang="pt-BR" dirty="0"/>
          </a:p>
        </p:txBody>
      </p:sp>
      <p:sp>
        <p:nvSpPr>
          <p:cNvPr id="4" name="Title 3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true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schemeClr val="bg1">
                    <a:lumMod val="65000"/>
                  </a:schemeClr>
                </a:solidFill>
              </a:rPr>
              <a:t>Propriedade Intelectual de Saint Paul Educacional Ltda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1"/>
          </p:nvPr>
        </p:nvSpPr>
        <p:spPr/>
        <p:txBody>
          <a:bodyPr/>
          <a:lstStyle/>
          <a:p>
            <a:fld id="{8B727599-A637-B34F-8A06-F2CCD746D122}" type="slidenum">
              <a:rPr lang="pt-BR" smtClean="0"/>
            </a:fld>
            <a:endParaRPr lang="pt-BR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&amp; Imagem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true"/>
          </p:cNvSpPr>
          <p:nvPr>
            <p:ph type="pic" sz="quarter" idx="12" hasCustomPrompt="true"/>
          </p:nvPr>
        </p:nvSpPr>
        <p:spPr>
          <a:xfrm>
            <a:off x="801541" y="1905752"/>
            <a:ext cx="3471618" cy="1957377"/>
          </a:xfrm>
          <a:custGeom>
            <a:avLst/>
            <a:gdLst>
              <a:gd name="connsiteX0" fmla="*/ 0 w 3471618"/>
              <a:gd name="connsiteY0" fmla="*/ 0 h 1957377"/>
              <a:gd name="connsiteX1" fmla="*/ 3471618 w 3471618"/>
              <a:gd name="connsiteY1" fmla="*/ 0 h 1957377"/>
              <a:gd name="connsiteX2" fmla="*/ 3471618 w 3471618"/>
              <a:gd name="connsiteY2" fmla="*/ 1957377 h 1957377"/>
              <a:gd name="connsiteX3" fmla="*/ 0 w 3471618"/>
              <a:gd name="connsiteY3" fmla="*/ 1957377 h 1957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71618" h="1957377">
                <a:moveTo>
                  <a:pt x="0" y="0"/>
                </a:moveTo>
                <a:lnTo>
                  <a:pt x="3471618" y="0"/>
                </a:lnTo>
                <a:lnTo>
                  <a:pt x="3471618" y="1957377"/>
                </a:lnTo>
                <a:lnTo>
                  <a:pt x="0" y="195737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lIns="0" tIns="0" rIns="0" bIns="182880" anchor="b">
            <a:noAutofit/>
          </a:bodyPr>
          <a:lstStyle>
            <a:lvl1pPr algn="ctr" rtl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  <a:endParaRPr lang="en-US" dirty="0"/>
          </a:p>
        </p:txBody>
      </p:sp>
      <p:sp>
        <p:nvSpPr>
          <p:cNvPr id="2" name="Footer Placeholder 1"/>
          <p:cNvSpPr>
            <a:spLocks noGrp="true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>
                <a:solidFill>
                  <a:schemeClr val="bg1">
                    <a:lumMod val="65000"/>
                  </a:schemeClr>
                </a:solidFill>
              </a:rPr>
              <a:t>Propriedade Intelectual de Saint Paul Educacional Ltda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true"/>
          </p:cNvSpPr>
          <p:nvPr>
            <p:ph type="sldNum" sz="quarter" idx="14"/>
          </p:nvPr>
        </p:nvSpPr>
        <p:spPr/>
        <p:txBody>
          <a:bodyPr/>
          <a:lstStyle/>
          <a:p>
            <a:fld id="{8B727599-A637-B34F-8A06-F2CCD746D122}" type="slidenum">
              <a:rPr lang="pt-BR" smtClean="0"/>
            </a:fld>
            <a:endParaRPr lang="pt-BR" dirty="0"/>
          </a:p>
        </p:txBody>
      </p:sp>
      <p:sp>
        <p:nvSpPr>
          <p:cNvPr id="4" name="Title 3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&amp; Imagem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true"/>
          </p:cNvSpPr>
          <p:nvPr>
            <p:ph type="pic" sz="quarter" idx="12" hasCustomPrompt="true"/>
          </p:nvPr>
        </p:nvSpPr>
        <p:spPr>
          <a:xfrm>
            <a:off x="3806771" y="1916179"/>
            <a:ext cx="1531687" cy="2515552"/>
          </a:xfrm>
          <a:custGeom>
            <a:avLst/>
            <a:gdLst>
              <a:gd name="connsiteX0" fmla="*/ 1531687 w 1531687"/>
              <a:gd name="connsiteY0" fmla="*/ 0 h 2515552"/>
              <a:gd name="connsiteX1" fmla="*/ 1531687 w 1531687"/>
              <a:gd name="connsiteY1" fmla="*/ 2515552 h 2515552"/>
              <a:gd name="connsiteX2" fmla="*/ 0 w 1531687"/>
              <a:gd name="connsiteY2" fmla="*/ 2515552 h 2515552"/>
              <a:gd name="connsiteX3" fmla="*/ 0 w 1531687"/>
              <a:gd name="connsiteY3" fmla="*/ 2457 h 2515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31687" h="2515552">
                <a:moveTo>
                  <a:pt x="1531687" y="0"/>
                </a:moveTo>
                <a:lnTo>
                  <a:pt x="1531687" y="2515552"/>
                </a:lnTo>
                <a:lnTo>
                  <a:pt x="0" y="2515552"/>
                </a:lnTo>
                <a:lnTo>
                  <a:pt x="0" y="245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lIns="0" tIns="0" rIns="0" bIns="182880" anchor="b">
            <a:noAutofit/>
          </a:bodyPr>
          <a:lstStyle>
            <a:lvl1pPr algn="ctr" rtl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  <a:endParaRPr lang="en-US" dirty="0"/>
          </a:p>
        </p:txBody>
      </p:sp>
      <p:sp>
        <p:nvSpPr>
          <p:cNvPr id="2" name="Footer Placeholder 1"/>
          <p:cNvSpPr>
            <a:spLocks noGrp="true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>
                <a:solidFill>
                  <a:schemeClr val="bg1">
                    <a:lumMod val="65000"/>
                  </a:schemeClr>
                </a:solidFill>
              </a:rPr>
              <a:t>Propriedade Intelectual de Saint Paul Educacional Ltda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true"/>
          </p:cNvSpPr>
          <p:nvPr>
            <p:ph type="sldNum" sz="quarter" idx="14"/>
          </p:nvPr>
        </p:nvSpPr>
        <p:spPr/>
        <p:txBody>
          <a:bodyPr/>
          <a:lstStyle/>
          <a:p>
            <a:fld id="{8B727599-A637-B34F-8A06-F2CCD746D122}" type="slidenum">
              <a:rPr lang="pt-BR" smtClean="0"/>
            </a:fld>
            <a:endParaRPr lang="pt-BR" dirty="0"/>
          </a:p>
        </p:txBody>
      </p:sp>
      <p:sp>
        <p:nvSpPr>
          <p:cNvPr id="4" name="Title 3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1/2 Pag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7"/>
          <p:cNvSpPr>
            <a:spLocks noGrp="true"/>
          </p:cNvSpPr>
          <p:nvPr>
            <p:ph type="pic" sz="quarter" idx="10" hasCustomPrompt="true"/>
          </p:nvPr>
        </p:nvSpPr>
        <p:spPr>
          <a:xfrm>
            <a:off x="0" y="0"/>
            <a:ext cx="9144000" cy="264795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0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  <a:endParaRPr lang="en-US" dirty="0"/>
          </a:p>
        </p:txBody>
      </p:sp>
      <p:sp>
        <p:nvSpPr>
          <p:cNvPr id="3" name="Footer Placeholder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chemeClr val="bg1">
                    <a:lumMod val="65000"/>
                  </a:schemeClr>
                </a:solidFill>
              </a:rPr>
              <a:t>Propriedade Intelectual de Saint Paul Educacional Ltda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8B727599-A637-B34F-8A06-F2CCD746D122}" type="slidenum">
              <a:rPr lang="pt-BR" smtClean="0"/>
            </a:fld>
            <a:endParaRPr lang="pt-BR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1/3 Pag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true"/>
          </p:cNvSpPr>
          <p:nvPr>
            <p:ph type="pic" sz="quarter" idx="10" hasCustomPrompt="true"/>
          </p:nvPr>
        </p:nvSpPr>
        <p:spPr>
          <a:xfrm>
            <a:off x="2" y="0"/>
            <a:ext cx="3809998" cy="5143500"/>
          </a:xfrm>
          <a:custGeom>
            <a:avLst/>
            <a:gdLst>
              <a:gd name="connsiteX0" fmla="*/ 0 w 1830631"/>
              <a:gd name="connsiteY0" fmla="*/ 0 h 5143500"/>
              <a:gd name="connsiteX1" fmla="*/ 1830631 w 1830631"/>
              <a:gd name="connsiteY1" fmla="*/ 0 h 5143500"/>
              <a:gd name="connsiteX2" fmla="*/ 1830631 w 1830631"/>
              <a:gd name="connsiteY2" fmla="*/ 5143500 h 5143500"/>
              <a:gd name="connsiteX3" fmla="*/ 0 w 1830631"/>
              <a:gd name="connsiteY3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30631" h="5143500">
                <a:moveTo>
                  <a:pt x="0" y="0"/>
                </a:moveTo>
                <a:lnTo>
                  <a:pt x="1830631" y="0"/>
                </a:lnTo>
                <a:lnTo>
                  <a:pt x="1830631" y="5143500"/>
                </a:lnTo>
                <a:lnTo>
                  <a:pt x="0" y="5143500"/>
                </a:lnTo>
                <a:close/>
              </a:path>
            </a:pathLst>
          </a:custGeom>
          <a:noFill/>
          <a:ln>
            <a:noFill/>
          </a:ln>
          <a:effectLst/>
        </p:spPr>
        <p:txBody>
          <a:bodyPr wrap="square" bIns="457200" anchor="b">
            <a:noAutofit/>
          </a:bodyPr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  <a:endParaRPr lang="en-US" dirty="0"/>
          </a:p>
        </p:txBody>
      </p:sp>
      <p:sp>
        <p:nvSpPr>
          <p:cNvPr id="3" name="Footer Placeholder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chemeClr val="bg1">
                    <a:lumMod val="65000"/>
                  </a:schemeClr>
                </a:solidFill>
              </a:rPr>
              <a:t>Propriedade Intelectual de Saint Paul Educacional Ltda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8B727599-A637-B34F-8A06-F2CCD746D122}" type="slidenum">
              <a:rPr lang="pt-BR" smtClean="0"/>
            </a:fld>
            <a:endParaRPr lang="pt-BR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ulo &amp; Imagem 1/2 Pag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true"/>
          </p:cNvSpPr>
          <p:nvPr>
            <p:ph type="pic" sz="quarter" idx="10" hasCustomPrompt="true"/>
          </p:nvPr>
        </p:nvSpPr>
        <p:spPr>
          <a:xfrm>
            <a:off x="4177363" y="0"/>
            <a:ext cx="4572000" cy="5143500"/>
          </a:xfrm>
          <a:custGeom>
            <a:avLst/>
            <a:gdLst>
              <a:gd name="connsiteX0" fmla="*/ 0 w 1830631"/>
              <a:gd name="connsiteY0" fmla="*/ 0 h 5143500"/>
              <a:gd name="connsiteX1" fmla="*/ 1830631 w 1830631"/>
              <a:gd name="connsiteY1" fmla="*/ 0 h 5143500"/>
              <a:gd name="connsiteX2" fmla="*/ 1830631 w 1830631"/>
              <a:gd name="connsiteY2" fmla="*/ 5143500 h 5143500"/>
              <a:gd name="connsiteX3" fmla="*/ 0 w 1830631"/>
              <a:gd name="connsiteY3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30631" h="5143500">
                <a:moveTo>
                  <a:pt x="0" y="0"/>
                </a:moveTo>
                <a:lnTo>
                  <a:pt x="1830631" y="0"/>
                </a:lnTo>
                <a:lnTo>
                  <a:pt x="1830631" y="5143500"/>
                </a:lnTo>
                <a:lnTo>
                  <a:pt x="0" y="5143500"/>
                </a:lnTo>
                <a:close/>
              </a:path>
            </a:pathLst>
          </a:custGeom>
          <a:noFill/>
          <a:ln>
            <a:noFill/>
          </a:ln>
          <a:effectLst/>
        </p:spPr>
        <p:txBody>
          <a:bodyPr wrap="square" bIns="457200" anchor="b">
            <a:noAutofit/>
          </a:bodyPr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  <a:endParaRPr lang="en-US" dirty="0"/>
          </a:p>
        </p:txBody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chemeClr val="bg1">
                    <a:lumMod val="65000"/>
                  </a:schemeClr>
                </a:solidFill>
              </a:rPr>
              <a:t>Propriedade Intelectual de Saint Paul Educacional Ltda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8B727599-A637-B34F-8A06-F2CCD746D122}" type="slidenum">
              <a:rPr lang="pt-BR" smtClean="0"/>
            </a:fld>
            <a:endParaRPr lang="pt-BR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ulo &amp; Imagem 1/2 Pagin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7"/>
          <p:cNvSpPr>
            <a:spLocks noGrp="true"/>
          </p:cNvSpPr>
          <p:nvPr>
            <p:ph type="pic" sz="quarter" idx="10" hasCustomPrompt="true"/>
          </p:nvPr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bIns="45720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  <a:endParaRPr lang="en-US" dirty="0"/>
          </a:p>
        </p:txBody>
      </p:sp>
      <p:sp>
        <p:nvSpPr>
          <p:cNvPr id="2" name="Footer Placeholder 1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chemeClr val="bg1">
                    <a:lumMod val="65000"/>
                  </a:schemeClr>
                </a:solidFill>
              </a:rPr>
              <a:t>Propriedade Intelectual de Saint Paul Educacional Ltda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8B727599-A637-B34F-8A06-F2CCD746D122}" type="slidenum">
              <a:rPr lang="pt-BR" smtClean="0"/>
            </a:fld>
            <a:endParaRPr lang="pt-BR" dirty="0"/>
          </a:p>
        </p:txBody>
      </p:sp>
      <p:sp>
        <p:nvSpPr>
          <p:cNvPr id="5" name="Title 4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ulo &amp; Image G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7"/>
          <p:cNvSpPr>
            <a:spLocks noGrp="true"/>
          </p:cNvSpPr>
          <p:nvPr>
            <p:ph type="pic" sz="quarter" idx="10" hasCustomPrompt="true"/>
          </p:nvPr>
        </p:nvSpPr>
        <p:spPr>
          <a:xfrm>
            <a:off x="0" y="1386038"/>
            <a:ext cx="9144000" cy="37574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bIns="45720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  <a:endParaRPr lang="en-US" dirty="0"/>
          </a:p>
        </p:txBody>
      </p:sp>
      <p:sp>
        <p:nvSpPr>
          <p:cNvPr id="2" name="Footer Placeholder 1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chemeClr val="bg1">
                    <a:lumMod val="65000"/>
                  </a:schemeClr>
                </a:solidFill>
              </a:rPr>
              <a:t>Propriedade Intelectual de Saint Paul Educacional Ltda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8B727599-A637-B34F-8A06-F2CCD746D122}" type="slidenum">
              <a:rPr lang="pt-BR" smtClean="0"/>
            </a:fld>
            <a:endParaRPr lang="pt-BR" dirty="0"/>
          </a:p>
        </p:txBody>
      </p:sp>
      <p:sp>
        <p:nvSpPr>
          <p:cNvPr id="5" name="Title 4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ulo &amp; Imagem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7"/>
          <p:cNvSpPr>
            <a:spLocks noGrp="true"/>
          </p:cNvSpPr>
          <p:nvPr>
            <p:ph type="pic" sz="quarter" idx="10" hasCustomPrompt="true"/>
          </p:nvPr>
        </p:nvSpPr>
        <p:spPr>
          <a:xfrm>
            <a:off x="4572000" y="0"/>
            <a:ext cx="4572000" cy="31051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bIns="45720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  <a:endParaRPr lang="en-US" dirty="0"/>
          </a:p>
        </p:txBody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chemeClr val="bg1">
                    <a:lumMod val="65000"/>
                  </a:schemeClr>
                </a:solidFill>
              </a:rPr>
              <a:t>Propriedade Intelectual de Saint Paul Educacional Ltda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8B727599-A637-B34F-8A06-F2CCD746D122}" type="slidenum">
              <a:rPr lang="pt-BR" smtClean="0"/>
            </a:fld>
            <a:endParaRPr lang="pt-BR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ulo &amp; Imagem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7"/>
          <p:cNvSpPr>
            <a:spLocks noGrp="true"/>
          </p:cNvSpPr>
          <p:nvPr>
            <p:ph type="pic" sz="quarter" idx="10" hasCustomPrompt="true"/>
          </p:nvPr>
        </p:nvSpPr>
        <p:spPr>
          <a:xfrm>
            <a:off x="0" y="1276350"/>
            <a:ext cx="9144000" cy="220980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noFill/>
          </a:ln>
        </p:spPr>
        <p:txBody>
          <a:bodyPr lIns="0" tIns="91440" rIns="0" bIns="548640" anchor="b"/>
          <a:lstStyle>
            <a:lvl1pPr algn="ctr" rtl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  <a:endParaRPr lang="en-US" dirty="0"/>
          </a:p>
        </p:txBody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chemeClr val="bg1">
                    <a:lumMod val="65000"/>
                  </a:schemeClr>
                </a:solidFill>
              </a:rPr>
              <a:t>Propriedade Intelectual de Saint Paul Educacional Ltda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8B727599-A637-B34F-8A06-F2CCD746D122}" type="slidenum">
              <a:rPr lang="pt-BR" smtClean="0"/>
            </a:fld>
            <a:endParaRPr lang="pt-BR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ulo &amp; Imagens (6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26"/>
          <p:cNvSpPr>
            <a:spLocks noGrp="true"/>
          </p:cNvSpPr>
          <p:nvPr>
            <p:ph type="pic" sz="quarter" idx="29" hasCustomPrompt="true"/>
          </p:nvPr>
        </p:nvSpPr>
        <p:spPr>
          <a:xfrm>
            <a:off x="708015" y="1327149"/>
            <a:ext cx="1212450" cy="1212450"/>
          </a:xfrm>
          <a:custGeom>
            <a:avLst/>
            <a:gdLst>
              <a:gd name="connsiteX0" fmla="*/ 606225 w 1212450"/>
              <a:gd name="connsiteY0" fmla="*/ 0 h 1212450"/>
              <a:gd name="connsiteX1" fmla="*/ 1212450 w 1212450"/>
              <a:gd name="connsiteY1" fmla="*/ 606225 h 1212450"/>
              <a:gd name="connsiteX2" fmla="*/ 606225 w 1212450"/>
              <a:gd name="connsiteY2" fmla="*/ 1212450 h 1212450"/>
              <a:gd name="connsiteX3" fmla="*/ 0 w 1212450"/>
              <a:gd name="connsiteY3" fmla="*/ 606225 h 1212450"/>
              <a:gd name="connsiteX4" fmla="*/ 606225 w 1212450"/>
              <a:gd name="connsiteY4" fmla="*/ 0 h 121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2450" h="1212450">
                <a:moveTo>
                  <a:pt x="606225" y="0"/>
                </a:moveTo>
                <a:cubicBezTo>
                  <a:pt x="941034" y="0"/>
                  <a:pt x="1212450" y="271416"/>
                  <a:pt x="1212450" y="606225"/>
                </a:cubicBezTo>
                <a:cubicBezTo>
                  <a:pt x="1212450" y="941034"/>
                  <a:pt x="941034" y="1212450"/>
                  <a:pt x="606225" y="1212450"/>
                </a:cubicBezTo>
                <a:cubicBezTo>
                  <a:pt x="271416" y="1212450"/>
                  <a:pt x="0" y="941034"/>
                  <a:pt x="0" y="606225"/>
                </a:cubicBezTo>
                <a:cubicBezTo>
                  <a:pt x="0" y="271416"/>
                  <a:pt x="271416" y="0"/>
                  <a:pt x="606225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95000"/>
              </a:schemeClr>
            </a:solidFill>
          </a:ln>
          <a:effectLst/>
        </p:spPr>
        <p:txBody>
          <a:bodyPr wrap="square" tIns="0" bIns="182880" anchor="b">
            <a:noAutofit/>
          </a:bodyPr>
          <a:lstStyle>
            <a:lvl1pPr algn="ctr">
              <a:buNone/>
              <a:defRPr sz="6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Icon To Add Image</a:t>
            </a:r>
            <a:endParaRPr lang="en-US" dirty="0"/>
          </a:p>
        </p:txBody>
      </p:sp>
      <p:sp>
        <p:nvSpPr>
          <p:cNvPr id="29" name="Picture Placeholder 28"/>
          <p:cNvSpPr>
            <a:spLocks noGrp="true"/>
          </p:cNvSpPr>
          <p:nvPr>
            <p:ph type="pic" sz="quarter" idx="35" hasCustomPrompt="true"/>
          </p:nvPr>
        </p:nvSpPr>
        <p:spPr>
          <a:xfrm>
            <a:off x="708015" y="3146624"/>
            <a:ext cx="1212450" cy="1212450"/>
          </a:xfrm>
          <a:custGeom>
            <a:avLst/>
            <a:gdLst>
              <a:gd name="connsiteX0" fmla="*/ 606225 w 1212450"/>
              <a:gd name="connsiteY0" fmla="*/ 0 h 1212450"/>
              <a:gd name="connsiteX1" fmla="*/ 1212450 w 1212450"/>
              <a:gd name="connsiteY1" fmla="*/ 606225 h 1212450"/>
              <a:gd name="connsiteX2" fmla="*/ 606225 w 1212450"/>
              <a:gd name="connsiteY2" fmla="*/ 1212450 h 1212450"/>
              <a:gd name="connsiteX3" fmla="*/ 0 w 1212450"/>
              <a:gd name="connsiteY3" fmla="*/ 606225 h 1212450"/>
              <a:gd name="connsiteX4" fmla="*/ 606225 w 1212450"/>
              <a:gd name="connsiteY4" fmla="*/ 0 h 121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2450" h="1212450">
                <a:moveTo>
                  <a:pt x="606225" y="0"/>
                </a:moveTo>
                <a:cubicBezTo>
                  <a:pt x="941034" y="0"/>
                  <a:pt x="1212450" y="271416"/>
                  <a:pt x="1212450" y="606225"/>
                </a:cubicBezTo>
                <a:cubicBezTo>
                  <a:pt x="1212450" y="941034"/>
                  <a:pt x="941034" y="1212450"/>
                  <a:pt x="606225" y="1212450"/>
                </a:cubicBezTo>
                <a:cubicBezTo>
                  <a:pt x="271416" y="1212450"/>
                  <a:pt x="0" y="941034"/>
                  <a:pt x="0" y="606225"/>
                </a:cubicBezTo>
                <a:cubicBezTo>
                  <a:pt x="0" y="271416"/>
                  <a:pt x="271416" y="0"/>
                  <a:pt x="606225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95000"/>
              </a:schemeClr>
            </a:solidFill>
          </a:ln>
          <a:effectLst/>
        </p:spPr>
        <p:txBody>
          <a:bodyPr wrap="square" tIns="0" bIns="182880" anchor="b">
            <a:noAutofit/>
          </a:bodyPr>
          <a:lstStyle>
            <a:lvl1pPr algn="ctr">
              <a:buNone/>
              <a:defRPr sz="6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Icon To Add Image</a:t>
            </a:r>
            <a:endParaRPr lang="en-US" dirty="0"/>
          </a:p>
        </p:txBody>
      </p:sp>
      <p:sp>
        <p:nvSpPr>
          <p:cNvPr id="28" name="Picture Placeholder 27"/>
          <p:cNvSpPr>
            <a:spLocks noGrp="true"/>
          </p:cNvSpPr>
          <p:nvPr>
            <p:ph type="pic" sz="quarter" idx="39" hasCustomPrompt="true"/>
          </p:nvPr>
        </p:nvSpPr>
        <p:spPr>
          <a:xfrm>
            <a:off x="3957477" y="1327149"/>
            <a:ext cx="1212450" cy="1212450"/>
          </a:xfrm>
          <a:custGeom>
            <a:avLst/>
            <a:gdLst>
              <a:gd name="connsiteX0" fmla="*/ 606225 w 1212450"/>
              <a:gd name="connsiteY0" fmla="*/ 0 h 1212450"/>
              <a:gd name="connsiteX1" fmla="*/ 1212450 w 1212450"/>
              <a:gd name="connsiteY1" fmla="*/ 606225 h 1212450"/>
              <a:gd name="connsiteX2" fmla="*/ 606225 w 1212450"/>
              <a:gd name="connsiteY2" fmla="*/ 1212450 h 1212450"/>
              <a:gd name="connsiteX3" fmla="*/ 0 w 1212450"/>
              <a:gd name="connsiteY3" fmla="*/ 606225 h 1212450"/>
              <a:gd name="connsiteX4" fmla="*/ 606225 w 1212450"/>
              <a:gd name="connsiteY4" fmla="*/ 0 h 121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2450" h="1212450">
                <a:moveTo>
                  <a:pt x="606225" y="0"/>
                </a:moveTo>
                <a:cubicBezTo>
                  <a:pt x="941034" y="0"/>
                  <a:pt x="1212450" y="271416"/>
                  <a:pt x="1212450" y="606225"/>
                </a:cubicBezTo>
                <a:cubicBezTo>
                  <a:pt x="1212450" y="941034"/>
                  <a:pt x="941034" y="1212450"/>
                  <a:pt x="606225" y="1212450"/>
                </a:cubicBezTo>
                <a:cubicBezTo>
                  <a:pt x="271416" y="1212450"/>
                  <a:pt x="0" y="941034"/>
                  <a:pt x="0" y="606225"/>
                </a:cubicBezTo>
                <a:cubicBezTo>
                  <a:pt x="0" y="271416"/>
                  <a:pt x="271416" y="0"/>
                  <a:pt x="606225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95000"/>
              </a:schemeClr>
            </a:solidFill>
          </a:ln>
          <a:effectLst/>
        </p:spPr>
        <p:txBody>
          <a:bodyPr wrap="square" tIns="0" bIns="182880" anchor="b">
            <a:noAutofit/>
          </a:bodyPr>
          <a:lstStyle>
            <a:lvl1pPr algn="ctr">
              <a:buNone/>
              <a:defRPr sz="6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Icon To Add Image</a:t>
            </a:r>
            <a:endParaRPr lang="en-US" dirty="0"/>
          </a:p>
        </p:txBody>
      </p:sp>
      <p:sp>
        <p:nvSpPr>
          <p:cNvPr id="31" name="Picture Placeholder 30"/>
          <p:cNvSpPr>
            <a:spLocks noGrp="true"/>
          </p:cNvSpPr>
          <p:nvPr>
            <p:ph type="pic" sz="quarter" idx="40" hasCustomPrompt="true"/>
          </p:nvPr>
        </p:nvSpPr>
        <p:spPr>
          <a:xfrm>
            <a:off x="7206938" y="1327149"/>
            <a:ext cx="1212450" cy="1212450"/>
          </a:xfrm>
          <a:custGeom>
            <a:avLst/>
            <a:gdLst>
              <a:gd name="connsiteX0" fmla="*/ 606225 w 1212450"/>
              <a:gd name="connsiteY0" fmla="*/ 0 h 1212450"/>
              <a:gd name="connsiteX1" fmla="*/ 1212450 w 1212450"/>
              <a:gd name="connsiteY1" fmla="*/ 606225 h 1212450"/>
              <a:gd name="connsiteX2" fmla="*/ 606225 w 1212450"/>
              <a:gd name="connsiteY2" fmla="*/ 1212450 h 1212450"/>
              <a:gd name="connsiteX3" fmla="*/ 0 w 1212450"/>
              <a:gd name="connsiteY3" fmla="*/ 606225 h 1212450"/>
              <a:gd name="connsiteX4" fmla="*/ 606225 w 1212450"/>
              <a:gd name="connsiteY4" fmla="*/ 0 h 121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2450" h="1212450">
                <a:moveTo>
                  <a:pt x="606225" y="0"/>
                </a:moveTo>
                <a:cubicBezTo>
                  <a:pt x="941034" y="0"/>
                  <a:pt x="1212450" y="271416"/>
                  <a:pt x="1212450" y="606225"/>
                </a:cubicBezTo>
                <a:cubicBezTo>
                  <a:pt x="1212450" y="941034"/>
                  <a:pt x="941034" y="1212450"/>
                  <a:pt x="606225" y="1212450"/>
                </a:cubicBezTo>
                <a:cubicBezTo>
                  <a:pt x="271416" y="1212450"/>
                  <a:pt x="0" y="941034"/>
                  <a:pt x="0" y="606225"/>
                </a:cubicBezTo>
                <a:cubicBezTo>
                  <a:pt x="0" y="271416"/>
                  <a:pt x="271416" y="0"/>
                  <a:pt x="606225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95000"/>
              </a:schemeClr>
            </a:solidFill>
          </a:ln>
          <a:effectLst/>
        </p:spPr>
        <p:txBody>
          <a:bodyPr wrap="square" tIns="0" bIns="182880" anchor="b">
            <a:noAutofit/>
          </a:bodyPr>
          <a:lstStyle>
            <a:lvl1pPr algn="ctr">
              <a:buNone/>
              <a:defRPr sz="6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Icon To Add Image</a:t>
            </a:r>
            <a:endParaRPr lang="en-US" dirty="0"/>
          </a:p>
        </p:txBody>
      </p:sp>
      <p:sp>
        <p:nvSpPr>
          <p:cNvPr id="32" name="Picture Placeholder 31"/>
          <p:cNvSpPr>
            <a:spLocks noGrp="true"/>
          </p:cNvSpPr>
          <p:nvPr>
            <p:ph type="pic" sz="quarter" idx="41" hasCustomPrompt="true"/>
          </p:nvPr>
        </p:nvSpPr>
        <p:spPr>
          <a:xfrm>
            <a:off x="7206938" y="3146624"/>
            <a:ext cx="1212450" cy="1212450"/>
          </a:xfrm>
          <a:custGeom>
            <a:avLst/>
            <a:gdLst>
              <a:gd name="connsiteX0" fmla="*/ 606225 w 1212450"/>
              <a:gd name="connsiteY0" fmla="*/ 0 h 1212450"/>
              <a:gd name="connsiteX1" fmla="*/ 1212450 w 1212450"/>
              <a:gd name="connsiteY1" fmla="*/ 606225 h 1212450"/>
              <a:gd name="connsiteX2" fmla="*/ 606225 w 1212450"/>
              <a:gd name="connsiteY2" fmla="*/ 1212450 h 1212450"/>
              <a:gd name="connsiteX3" fmla="*/ 0 w 1212450"/>
              <a:gd name="connsiteY3" fmla="*/ 606225 h 1212450"/>
              <a:gd name="connsiteX4" fmla="*/ 606225 w 1212450"/>
              <a:gd name="connsiteY4" fmla="*/ 0 h 121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2450" h="1212450">
                <a:moveTo>
                  <a:pt x="606225" y="0"/>
                </a:moveTo>
                <a:cubicBezTo>
                  <a:pt x="941034" y="0"/>
                  <a:pt x="1212450" y="271416"/>
                  <a:pt x="1212450" y="606225"/>
                </a:cubicBezTo>
                <a:cubicBezTo>
                  <a:pt x="1212450" y="941034"/>
                  <a:pt x="941034" y="1212450"/>
                  <a:pt x="606225" y="1212450"/>
                </a:cubicBezTo>
                <a:cubicBezTo>
                  <a:pt x="271416" y="1212450"/>
                  <a:pt x="0" y="941034"/>
                  <a:pt x="0" y="606225"/>
                </a:cubicBezTo>
                <a:cubicBezTo>
                  <a:pt x="0" y="271416"/>
                  <a:pt x="271416" y="0"/>
                  <a:pt x="606225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95000"/>
              </a:schemeClr>
            </a:solidFill>
          </a:ln>
          <a:effectLst/>
        </p:spPr>
        <p:txBody>
          <a:bodyPr wrap="square" tIns="0" bIns="182880" anchor="b">
            <a:noAutofit/>
          </a:bodyPr>
          <a:lstStyle>
            <a:lvl1pPr algn="ctr">
              <a:buNone/>
              <a:defRPr sz="6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Icon To Add Image</a:t>
            </a:r>
            <a:endParaRPr lang="en-US" dirty="0"/>
          </a:p>
        </p:txBody>
      </p:sp>
      <p:sp>
        <p:nvSpPr>
          <p:cNvPr id="30" name="Picture Placeholder 29"/>
          <p:cNvSpPr>
            <a:spLocks noGrp="true"/>
          </p:cNvSpPr>
          <p:nvPr>
            <p:ph type="pic" sz="quarter" idx="42" hasCustomPrompt="true"/>
          </p:nvPr>
        </p:nvSpPr>
        <p:spPr>
          <a:xfrm>
            <a:off x="3957477" y="3146624"/>
            <a:ext cx="1212450" cy="1212450"/>
          </a:xfrm>
          <a:custGeom>
            <a:avLst/>
            <a:gdLst>
              <a:gd name="connsiteX0" fmla="*/ 606225 w 1212450"/>
              <a:gd name="connsiteY0" fmla="*/ 0 h 1212450"/>
              <a:gd name="connsiteX1" fmla="*/ 1212450 w 1212450"/>
              <a:gd name="connsiteY1" fmla="*/ 606225 h 1212450"/>
              <a:gd name="connsiteX2" fmla="*/ 606225 w 1212450"/>
              <a:gd name="connsiteY2" fmla="*/ 1212450 h 1212450"/>
              <a:gd name="connsiteX3" fmla="*/ 0 w 1212450"/>
              <a:gd name="connsiteY3" fmla="*/ 606225 h 1212450"/>
              <a:gd name="connsiteX4" fmla="*/ 606225 w 1212450"/>
              <a:gd name="connsiteY4" fmla="*/ 0 h 121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2450" h="1212450">
                <a:moveTo>
                  <a:pt x="606225" y="0"/>
                </a:moveTo>
                <a:cubicBezTo>
                  <a:pt x="941034" y="0"/>
                  <a:pt x="1212450" y="271416"/>
                  <a:pt x="1212450" y="606225"/>
                </a:cubicBezTo>
                <a:cubicBezTo>
                  <a:pt x="1212450" y="941034"/>
                  <a:pt x="941034" y="1212450"/>
                  <a:pt x="606225" y="1212450"/>
                </a:cubicBezTo>
                <a:cubicBezTo>
                  <a:pt x="271416" y="1212450"/>
                  <a:pt x="0" y="941034"/>
                  <a:pt x="0" y="606225"/>
                </a:cubicBezTo>
                <a:cubicBezTo>
                  <a:pt x="0" y="271416"/>
                  <a:pt x="271416" y="0"/>
                  <a:pt x="606225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95000"/>
              </a:schemeClr>
            </a:solidFill>
          </a:ln>
          <a:effectLst/>
        </p:spPr>
        <p:txBody>
          <a:bodyPr wrap="square" tIns="0" bIns="182880" anchor="b">
            <a:noAutofit/>
          </a:bodyPr>
          <a:lstStyle>
            <a:lvl1pPr algn="ctr">
              <a:buNone/>
              <a:defRPr sz="6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Icon To Add Image</a:t>
            </a:r>
            <a:endParaRPr lang="en-US" dirty="0"/>
          </a:p>
        </p:txBody>
      </p:sp>
      <p:sp>
        <p:nvSpPr>
          <p:cNvPr id="2" name="Footer Placeholder 1"/>
          <p:cNvSpPr>
            <a:spLocks noGrp="true"/>
          </p:cNvSpPr>
          <p:nvPr>
            <p:ph type="ftr" sz="quarter" idx="43"/>
          </p:nvPr>
        </p:nvSpPr>
        <p:spPr/>
        <p:txBody>
          <a:bodyPr/>
          <a:lstStyle/>
          <a:p>
            <a:r>
              <a:rPr lang="en-US">
                <a:solidFill>
                  <a:schemeClr val="bg1">
                    <a:lumMod val="65000"/>
                  </a:schemeClr>
                </a:solidFill>
              </a:rPr>
              <a:t>Propriedade Intelectual de Saint Paul Educacional Ltda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true"/>
          </p:cNvSpPr>
          <p:nvPr>
            <p:ph type="sldNum" sz="quarter" idx="44"/>
          </p:nvPr>
        </p:nvSpPr>
        <p:spPr/>
        <p:txBody>
          <a:bodyPr/>
          <a:lstStyle/>
          <a:p>
            <a:fld id="{8B727599-A637-B34F-8A06-F2CCD746D122}" type="slidenum">
              <a:rPr lang="pt-BR" smtClean="0"/>
            </a:fld>
            <a:endParaRPr lang="pt-BR" dirty="0"/>
          </a:p>
        </p:txBody>
      </p:sp>
      <p:sp>
        <p:nvSpPr>
          <p:cNvPr id="4" name="Title 3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ço Reservado para Conteúdo 9"/>
          <p:cNvSpPr>
            <a:spLocks noGrp="true"/>
          </p:cNvSpPr>
          <p:nvPr>
            <p:ph sz="quarter" idx="10" hasCustomPrompt="true"/>
          </p:nvPr>
        </p:nvSpPr>
        <p:spPr>
          <a:xfrm>
            <a:off x="228600" y="971550"/>
            <a:ext cx="8663880" cy="373380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defRPr sz="18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60680" indent="-174625"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536575" indent="-176530"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711200" indent="-174625"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897255" indent="-186055"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defRPr/>
            </a:pPr>
            <a:r>
              <a:rPr lang="en-US" dirty="0"/>
              <a:t>Lorem ipsum, Lorem ipsum, Lorem ipsum, Lorem ipsum, Lorem ipsum, Lorem ipsum, Lorem ipsum, Lorem ipsum, Lorem ipsum, Lorem ipsum, Lorem ipsum, Lorem ipsum, 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defRPr/>
            </a:pPr>
            <a:r>
              <a:rPr lang="en-US" dirty="0"/>
              <a:t>Lorem ipsum, Lorem ipsum, Lorem ipsum, Lorem ipsum, Lorem ipsum, Lorem ipsum, 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defRPr/>
            </a:pPr>
            <a:r>
              <a:rPr lang="en-US" dirty="0"/>
              <a:t>Lorem ipsum, Lorem ipsum, Lorem ipsum, Lorem ipsum, Lorem ipsum, Lorem ipsum, </a:t>
            </a:r>
            <a:endParaRPr lang="en-US" dirty="0"/>
          </a:p>
        </p:txBody>
      </p:sp>
      <p:sp>
        <p:nvSpPr>
          <p:cNvPr id="3" name="Footer Placeholder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chemeClr val="bg1">
                    <a:lumMod val="65000"/>
                  </a:schemeClr>
                </a:solidFill>
              </a:rPr>
              <a:t>Propriedade Intelectual de Saint Paul Educacional Ltda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8B727599-A637-B34F-8A06-F2CCD746D122}" type="slidenum">
              <a:rPr lang="pt-BR" smtClean="0"/>
            </a:fld>
            <a:endParaRPr lang="pt-BR" dirty="0"/>
          </a:p>
        </p:txBody>
      </p:sp>
      <p:sp>
        <p:nvSpPr>
          <p:cNvPr id="6" name="Title 5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ulo &amp; Imagens (8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7"/>
          <p:cNvSpPr>
            <a:spLocks noGrp="true"/>
          </p:cNvSpPr>
          <p:nvPr>
            <p:ph type="pic" sz="quarter" idx="29" hasCustomPrompt="true"/>
          </p:nvPr>
        </p:nvSpPr>
        <p:spPr>
          <a:xfrm>
            <a:off x="755084" y="1276350"/>
            <a:ext cx="1249474" cy="1249474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95000"/>
              </a:schemeClr>
            </a:solidFill>
          </a:ln>
          <a:effectLst/>
        </p:spPr>
        <p:txBody>
          <a:bodyPr tIns="0" bIns="182880" anchor="b"/>
          <a:lstStyle>
            <a:lvl1pPr algn="ctr">
              <a:buNone/>
              <a:defRPr sz="6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Icon To Add Image</a:t>
            </a:r>
            <a:endParaRPr lang="en-US" dirty="0"/>
          </a:p>
        </p:txBody>
      </p:sp>
      <p:sp>
        <p:nvSpPr>
          <p:cNvPr id="7" name="Picture Placeholder 7"/>
          <p:cNvSpPr>
            <a:spLocks noGrp="true"/>
          </p:cNvSpPr>
          <p:nvPr>
            <p:ph type="pic" sz="quarter" idx="35" hasCustomPrompt="true"/>
          </p:nvPr>
        </p:nvSpPr>
        <p:spPr>
          <a:xfrm>
            <a:off x="2881768" y="1276350"/>
            <a:ext cx="1249474" cy="1249474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95000"/>
              </a:schemeClr>
            </a:solidFill>
          </a:ln>
          <a:effectLst/>
        </p:spPr>
        <p:txBody>
          <a:bodyPr tIns="0" bIns="182880" anchor="b"/>
          <a:lstStyle>
            <a:lvl1pPr algn="ctr">
              <a:buNone/>
              <a:defRPr sz="6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Icon To Add Image</a:t>
            </a:r>
            <a:endParaRPr lang="en-US" dirty="0"/>
          </a:p>
        </p:txBody>
      </p:sp>
      <p:sp>
        <p:nvSpPr>
          <p:cNvPr id="8" name="Picture Placeholder 7"/>
          <p:cNvSpPr>
            <a:spLocks noGrp="true"/>
          </p:cNvSpPr>
          <p:nvPr>
            <p:ph type="pic" sz="quarter" idx="39" hasCustomPrompt="true"/>
          </p:nvPr>
        </p:nvSpPr>
        <p:spPr>
          <a:xfrm>
            <a:off x="5008451" y="1276350"/>
            <a:ext cx="1249474" cy="1249474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95000"/>
              </a:schemeClr>
            </a:solidFill>
          </a:ln>
          <a:effectLst/>
        </p:spPr>
        <p:txBody>
          <a:bodyPr tIns="0" bIns="182880" anchor="b"/>
          <a:lstStyle>
            <a:lvl1pPr algn="ctr">
              <a:buNone/>
              <a:defRPr sz="6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Icon To Add Image</a:t>
            </a:r>
            <a:endParaRPr lang="en-US" dirty="0"/>
          </a:p>
        </p:txBody>
      </p:sp>
      <p:sp>
        <p:nvSpPr>
          <p:cNvPr id="9" name="Picture Placeholder 7"/>
          <p:cNvSpPr>
            <a:spLocks noGrp="true"/>
          </p:cNvSpPr>
          <p:nvPr>
            <p:ph type="pic" sz="quarter" idx="43" hasCustomPrompt="true"/>
          </p:nvPr>
        </p:nvSpPr>
        <p:spPr>
          <a:xfrm>
            <a:off x="7135134" y="1276350"/>
            <a:ext cx="1249474" cy="1249474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95000"/>
              </a:schemeClr>
            </a:solidFill>
          </a:ln>
          <a:effectLst/>
        </p:spPr>
        <p:txBody>
          <a:bodyPr tIns="0" bIns="182880" anchor="b"/>
          <a:lstStyle>
            <a:lvl1pPr algn="ctr">
              <a:buNone/>
              <a:defRPr sz="6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Icon To Add Image</a:t>
            </a:r>
            <a:endParaRPr lang="en-US" dirty="0"/>
          </a:p>
        </p:txBody>
      </p:sp>
      <p:sp>
        <p:nvSpPr>
          <p:cNvPr id="10" name="Picture Placeholder 7"/>
          <p:cNvSpPr>
            <a:spLocks noGrp="true"/>
          </p:cNvSpPr>
          <p:nvPr>
            <p:ph type="pic" sz="quarter" idx="44" hasCustomPrompt="true"/>
          </p:nvPr>
        </p:nvSpPr>
        <p:spPr>
          <a:xfrm>
            <a:off x="755084" y="3114675"/>
            <a:ext cx="1249474" cy="1249474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95000"/>
              </a:schemeClr>
            </a:solidFill>
          </a:ln>
          <a:effectLst/>
        </p:spPr>
        <p:txBody>
          <a:bodyPr tIns="0" bIns="182880" anchor="b"/>
          <a:lstStyle>
            <a:lvl1pPr algn="ctr">
              <a:buNone/>
              <a:defRPr sz="6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Icon To Add Image</a:t>
            </a:r>
            <a:endParaRPr lang="en-US" dirty="0"/>
          </a:p>
        </p:txBody>
      </p:sp>
      <p:sp>
        <p:nvSpPr>
          <p:cNvPr id="11" name="Picture Placeholder 7"/>
          <p:cNvSpPr>
            <a:spLocks noGrp="true"/>
          </p:cNvSpPr>
          <p:nvPr>
            <p:ph type="pic" sz="quarter" idx="45" hasCustomPrompt="true"/>
          </p:nvPr>
        </p:nvSpPr>
        <p:spPr>
          <a:xfrm>
            <a:off x="2881768" y="3114675"/>
            <a:ext cx="1249474" cy="1249474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95000"/>
              </a:schemeClr>
            </a:solidFill>
          </a:ln>
          <a:effectLst/>
        </p:spPr>
        <p:txBody>
          <a:bodyPr tIns="0" bIns="182880" anchor="b"/>
          <a:lstStyle>
            <a:lvl1pPr algn="ctr">
              <a:buNone/>
              <a:defRPr sz="6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Icon To Add Image</a:t>
            </a:r>
            <a:endParaRPr lang="en-US" dirty="0"/>
          </a:p>
        </p:txBody>
      </p:sp>
      <p:sp>
        <p:nvSpPr>
          <p:cNvPr id="14" name="Picture Placeholder 7"/>
          <p:cNvSpPr>
            <a:spLocks noGrp="true"/>
          </p:cNvSpPr>
          <p:nvPr>
            <p:ph type="pic" sz="quarter" idx="46" hasCustomPrompt="true"/>
          </p:nvPr>
        </p:nvSpPr>
        <p:spPr>
          <a:xfrm>
            <a:off x="5008451" y="3114675"/>
            <a:ext cx="1249474" cy="1249474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95000"/>
              </a:schemeClr>
            </a:solidFill>
          </a:ln>
          <a:effectLst/>
        </p:spPr>
        <p:txBody>
          <a:bodyPr tIns="0" bIns="182880" anchor="b"/>
          <a:lstStyle>
            <a:lvl1pPr algn="ctr">
              <a:buNone/>
              <a:defRPr sz="6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Icon To Add Image</a:t>
            </a:r>
            <a:endParaRPr lang="en-US" dirty="0"/>
          </a:p>
        </p:txBody>
      </p:sp>
      <p:sp>
        <p:nvSpPr>
          <p:cNvPr id="15" name="Picture Placeholder 7"/>
          <p:cNvSpPr>
            <a:spLocks noGrp="true"/>
          </p:cNvSpPr>
          <p:nvPr>
            <p:ph type="pic" sz="quarter" idx="47" hasCustomPrompt="true"/>
          </p:nvPr>
        </p:nvSpPr>
        <p:spPr>
          <a:xfrm>
            <a:off x="7135134" y="3114675"/>
            <a:ext cx="1249474" cy="1249474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95000"/>
              </a:schemeClr>
            </a:solidFill>
          </a:ln>
          <a:effectLst/>
        </p:spPr>
        <p:txBody>
          <a:bodyPr tIns="0" bIns="182880" anchor="b"/>
          <a:lstStyle>
            <a:lvl1pPr algn="ctr">
              <a:buNone/>
              <a:defRPr sz="6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Icon To Add Image</a:t>
            </a:r>
            <a:endParaRPr lang="en-US" dirty="0"/>
          </a:p>
        </p:txBody>
      </p:sp>
      <p:sp>
        <p:nvSpPr>
          <p:cNvPr id="2" name="Footer Placeholder 1"/>
          <p:cNvSpPr>
            <a:spLocks noGrp="true"/>
          </p:cNvSpPr>
          <p:nvPr>
            <p:ph type="ftr" sz="quarter" idx="48"/>
          </p:nvPr>
        </p:nvSpPr>
        <p:spPr/>
        <p:txBody>
          <a:bodyPr/>
          <a:lstStyle/>
          <a:p>
            <a:r>
              <a:rPr lang="en-US">
                <a:solidFill>
                  <a:schemeClr val="bg1">
                    <a:lumMod val="65000"/>
                  </a:schemeClr>
                </a:solidFill>
              </a:rPr>
              <a:t>Propriedade Intelectual de Saint Paul Educacional Ltda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true"/>
          </p:cNvSpPr>
          <p:nvPr>
            <p:ph type="sldNum" sz="quarter" idx="49"/>
          </p:nvPr>
        </p:nvSpPr>
        <p:spPr/>
        <p:txBody>
          <a:bodyPr/>
          <a:lstStyle/>
          <a:p>
            <a:fld id="{8B727599-A637-B34F-8A06-F2CCD746D122}" type="slidenum">
              <a:rPr lang="pt-BR" smtClean="0"/>
            </a:fld>
            <a:endParaRPr lang="pt-BR" dirty="0"/>
          </a:p>
        </p:txBody>
      </p:sp>
      <p:sp>
        <p:nvSpPr>
          <p:cNvPr id="4" name="Title 3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ulo &amp; Devic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icture Placeholder 50"/>
          <p:cNvSpPr>
            <a:spLocks noGrp="true"/>
          </p:cNvSpPr>
          <p:nvPr>
            <p:ph type="pic" sz="quarter" idx="11" hasCustomPrompt="true"/>
          </p:nvPr>
        </p:nvSpPr>
        <p:spPr>
          <a:xfrm>
            <a:off x="1442492" y="1512384"/>
            <a:ext cx="3278753" cy="1848634"/>
          </a:xfrm>
          <a:custGeom>
            <a:avLst/>
            <a:gdLst>
              <a:gd name="connsiteX0" fmla="*/ 0 w 3278753"/>
              <a:gd name="connsiteY0" fmla="*/ 0 h 1848634"/>
              <a:gd name="connsiteX1" fmla="*/ 3278753 w 3278753"/>
              <a:gd name="connsiteY1" fmla="*/ 0 h 1848634"/>
              <a:gd name="connsiteX2" fmla="*/ 3278753 w 3278753"/>
              <a:gd name="connsiteY2" fmla="*/ 1848634 h 1848634"/>
              <a:gd name="connsiteX3" fmla="*/ 0 w 3278753"/>
              <a:gd name="connsiteY3" fmla="*/ 1848634 h 1848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78753" h="1848634">
                <a:moveTo>
                  <a:pt x="0" y="0"/>
                </a:moveTo>
                <a:lnTo>
                  <a:pt x="3278753" y="0"/>
                </a:lnTo>
                <a:lnTo>
                  <a:pt x="3278753" y="1848634"/>
                </a:lnTo>
                <a:lnTo>
                  <a:pt x="0" y="1848634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 w="19050">
            <a:noFill/>
          </a:ln>
        </p:spPr>
        <p:txBody>
          <a:bodyPr wrap="square" lIns="0" tIns="0" rIns="0" bIns="182880" anchor="b">
            <a:noAutofit/>
          </a:bodyPr>
          <a:lstStyle>
            <a:lvl1pPr algn="ctr" rtl="0"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  <a:endParaRPr lang="en-US" dirty="0"/>
          </a:p>
        </p:txBody>
      </p:sp>
      <p:sp>
        <p:nvSpPr>
          <p:cNvPr id="55" name="Picture Placeholder 54"/>
          <p:cNvSpPr>
            <a:spLocks noGrp="true"/>
          </p:cNvSpPr>
          <p:nvPr>
            <p:ph type="pic" sz="quarter" idx="13" hasCustomPrompt="true"/>
          </p:nvPr>
        </p:nvSpPr>
        <p:spPr>
          <a:xfrm>
            <a:off x="487350" y="2663042"/>
            <a:ext cx="1110264" cy="1393604"/>
          </a:xfrm>
          <a:custGeom>
            <a:avLst/>
            <a:gdLst>
              <a:gd name="connsiteX0" fmla="*/ 6185 w 1110264"/>
              <a:gd name="connsiteY0" fmla="*/ 0 h 1393604"/>
              <a:gd name="connsiteX1" fmla="*/ 1105110 w 1110264"/>
              <a:gd name="connsiteY1" fmla="*/ 1030 h 1393604"/>
              <a:gd name="connsiteX2" fmla="*/ 1110264 w 1110264"/>
              <a:gd name="connsiteY2" fmla="*/ 7210 h 1393604"/>
              <a:gd name="connsiteX3" fmla="*/ 1110264 w 1110264"/>
              <a:gd name="connsiteY3" fmla="*/ 1388454 h 1393604"/>
              <a:gd name="connsiteX4" fmla="*/ 1104079 w 1110264"/>
              <a:gd name="connsiteY4" fmla="*/ 1393604 h 1393604"/>
              <a:gd name="connsiteX5" fmla="*/ 6185 w 1110264"/>
              <a:gd name="connsiteY5" fmla="*/ 1393604 h 1393604"/>
              <a:gd name="connsiteX6" fmla="*/ 0 w 1110264"/>
              <a:gd name="connsiteY6" fmla="*/ 1387424 h 1393604"/>
              <a:gd name="connsiteX7" fmla="*/ 1031 w 1110264"/>
              <a:gd name="connsiteY7" fmla="*/ 6180 h 1393604"/>
              <a:gd name="connsiteX8" fmla="*/ 6185 w 1110264"/>
              <a:gd name="connsiteY8" fmla="*/ 0 h 1393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10264" h="1393604">
                <a:moveTo>
                  <a:pt x="6185" y="0"/>
                </a:moveTo>
                <a:cubicBezTo>
                  <a:pt x="1105110" y="1030"/>
                  <a:pt x="1105110" y="1030"/>
                  <a:pt x="1105110" y="1030"/>
                </a:cubicBezTo>
                <a:cubicBezTo>
                  <a:pt x="1108202" y="1030"/>
                  <a:pt x="1110264" y="3090"/>
                  <a:pt x="1110264" y="7210"/>
                </a:cubicBezTo>
                <a:cubicBezTo>
                  <a:pt x="1110264" y="1388454"/>
                  <a:pt x="1110264" y="1388454"/>
                  <a:pt x="1110264" y="1388454"/>
                </a:cubicBezTo>
                <a:cubicBezTo>
                  <a:pt x="1110264" y="1391544"/>
                  <a:pt x="1107171" y="1393604"/>
                  <a:pt x="1104079" y="1393604"/>
                </a:cubicBezTo>
                <a:cubicBezTo>
                  <a:pt x="6185" y="1393604"/>
                  <a:pt x="6185" y="1393604"/>
                  <a:pt x="6185" y="1393604"/>
                </a:cubicBezTo>
                <a:cubicBezTo>
                  <a:pt x="3093" y="1393604"/>
                  <a:pt x="0" y="1390514"/>
                  <a:pt x="0" y="1387424"/>
                </a:cubicBezTo>
                <a:cubicBezTo>
                  <a:pt x="1031" y="6180"/>
                  <a:pt x="1031" y="6180"/>
                  <a:pt x="1031" y="6180"/>
                </a:cubicBezTo>
                <a:cubicBezTo>
                  <a:pt x="1031" y="3090"/>
                  <a:pt x="3093" y="0"/>
                  <a:pt x="6185" y="0"/>
                </a:cubicBez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 w="19050">
            <a:noFill/>
          </a:ln>
        </p:spPr>
        <p:txBody>
          <a:bodyPr wrap="square" lIns="0" tIns="0" rIns="0" bIns="182880" anchor="b">
            <a:noAutofit/>
          </a:bodyPr>
          <a:lstStyle>
            <a:lvl1pPr algn="ctr" rtl="0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  <a:endParaRPr lang="en-US" dirty="0"/>
          </a:p>
        </p:txBody>
      </p:sp>
      <p:sp>
        <p:nvSpPr>
          <p:cNvPr id="58" name="Picture Placeholder 57"/>
          <p:cNvSpPr>
            <a:spLocks noGrp="true"/>
          </p:cNvSpPr>
          <p:nvPr>
            <p:ph type="pic" sz="quarter" idx="14" hasCustomPrompt="true"/>
          </p:nvPr>
        </p:nvSpPr>
        <p:spPr>
          <a:xfrm>
            <a:off x="1455846" y="3590507"/>
            <a:ext cx="451079" cy="740826"/>
          </a:xfrm>
          <a:custGeom>
            <a:avLst/>
            <a:gdLst>
              <a:gd name="connsiteX0" fmla="*/ 451079 w 451079"/>
              <a:gd name="connsiteY0" fmla="*/ 0 h 740826"/>
              <a:gd name="connsiteX1" fmla="*/ 451079 w 451079"/>
              <a:gd name="connsiteY1" fmla="*/ 740826 h 740826"/>
              <a:gd name="connsiteX2" fmla="*/ 0 w 451079"/>
              <a:gd name="connsiteY2" fmla="*/ 740826 h 740826"/>
              <a:gd name="connsiteX3" fmla="*/ 0 w 451079"/>
              <a:gd name="connsiteY3" fmla="*/ 723 h 740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1079" h="740826">
                <a:moveTo>
                  <a:pt x="451079" y="0"/>
                </a:moveTo>
                <a:lnTo>
                  <a:pt x="451079" y="740826"/>
                </a:lnTo>
                <a:lnTo>
                  <a:pt x="0" y="740826"/>
                </a:lnTo>
                <a:lnTo>
                  <a:pt x="0" y="723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 w="19050">
            <a:noFill/>
          </a:ln>
        </p:spPr>
        <p:txBody>
          <a:bodyPr wrap="square" lIns="0" tIns="0" rIns="0" bIns="182880" anchor="b">
            <a:noAutofit/>
          </a:bodyPr>
          <a:lstStyle>
            <a:lvl1pPr algn="ctr" rtl="0">
              <a:buNone/>
              <a:defRPr sz="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  <a:endParaRPr lang="en-US" dirty="0"/>
          </a:p>
        </p:txBody>
      </p:sp>
      <p:sp>
        <p:nvSpPr>
          <p:cNvPr id="12" name="Picture Placeholder 11"/>
          <p:cNvSpPr>
            <a:spLocks noGrp="true"/>
          </p:cNvSpPr>
          <p:nvPr>
            <p:ph type="pic" sz="quarter" idx="12" hasCustomPrompt="true"/>
          </p:nvPr>
        </p:nvSpPr>
        <p:spPr>
          <a:xfrm>
            <a:off x="2900195" y="2957706"/>
            <a:ext cx="2396169" cy="1478229"/>
          </a:xfrm>
          <a:custGeom>
            <a:avLst/>
            <a:gdLst>
              <a:gd name="connsiteX0" fmla="*/ 0 w 2396169"/>
              <a:gd name="connsiteY0" fmla="*/ 0 h 1478229"/>
              <a:gd name="connsiteX1" fmla="*/ 2396169 w 2396169"/>
              <a:gd name="connsiteY1" fmla="*/ 0 h 1478229"/>
              <a:gd name="connsiteX2" fmla="*/ 2396169 w 2396169"/>
              <a:gd name="connsiteY2" fmla="*/ 1478229 h 1478229"/>
              <a:gd name="connsiteX3" fmla="*/ 0 w 2396169"/>
              <a:gd name="connsiteY3" fmla="*/ 1478229 h 1478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96169" h="1478229">
                <a:moveTo>
                  <a:pt x="0" y="0"/>
                </a:moveTo>
                <a:lnTo>
                  <a:pt x="2396169" y="0"/>
                </a:lnTo>
                <a:lnTo>
                  <a:pt x="2396169" y="1478229"/>
                </a:lnTo>
                <a:lnTo>
                  <a:pt x="0" y="1478229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 w="19050">
            <a:noFill/>
          </a:ln>
        </p:spPr>
        <p:txBody>
          <a:bodyPr wrap="square" lIns="0" tIns="0" rIns="0" bIns="182880" anchor="b">
            <a:noAutofit/>
          </a:bodyPr>
          <a:lstStyle>
            <a:lvl1pPr algn="ctr" rtl="0"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  <a:endParaRPr lang="en-US" dirty="0"/>
          </a:p>
        </p:txBody>
      </p:sp>
      <p:sp>
        <p:nvSpPr>
          <p:cNvPr id="2" name="Footer Placeholder 1"/>
          <p:cNvSpPr>
            <a:spLocks noGrp="true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>
                <a:solidFill>
                  <a:schemeClr val="bg1">
                    <a:lumMod val="65000"/>
                  </a:schemeClr>
                </a:solidFill>
              </a:rPr>
              <a:t>Propriedade Intelectual de Saint Paul Educacional Ltda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true"/>
          </p:cNvSpPr>
          <p:nvPr>
            <p:ph type="sldNum" sz="quarter" idx="16"/>
          </p:nvPr>
        </p:nvSpPr>
        <p:spPr/>
        <p:txBody>
          <a:bodyPr/>
          <a:lstStyle/>
          <a:p>
            <a:fld id="{8B727599-A637-B34F-8A06-F2CCD746D122}" type="slidenum">
              <a:rPr lang="pt-BR" smtClean="0"/>
            </a:fld>
            <a:endParaRPr lang="pt-BR" dirty="0"/>
          </a:p>
        </p:txBody>
      </p:sp>
      <p:sp>
        <p:nvSpPr>
          <p:cNvPr id="4" name="Title 3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ulo &amp; Imagem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true"/>
          </p:cNvSpPr>
          <p:nvPr>
            <p:ph type="pic" sz="quarter" idx="11" hasCustomPrompt="true"/>
          </p:nvPr>
        </p:nvSpPr>
        <p:spPr>
          <a:xfrm>
            <a:off x="502880" y="793907"/>
            <a:ext cx="2814826" cy="3533169"/>
          </a:xfrm>
          <a:custGeom>
            <a:avLst/>
            <a:gdLst>
              <a:gd name="connsiteX0" fmla="*/ 15682 w 2814826"/>
              <a:gd name="connsiteY0" fmla="*/ 0 h 3533169"/>
              <a:gd name="connsiteX1" fmla="*/ 2801758 w 2814826"/>
              <a:gd name="connsiteY1" fmla="*/ 2611 h 3533169"/>
              <a:gd name="connsiteX2" fmla="*/ 2814826 w 2814826"/>
              <a:gd name="connsiteY2" fmla="*/ 18280 h 3533169"/>
              <a:gd name="connsiteX3" fmla="*/ 2814826 w 2814826"/>
              <a:gd name="connsiteY3" fmla="*/ 3520112 h 3533169"/>
              <a:gd name="connsiteX4" fmla="*/ 2799145 w 2814826"/>
              <a:gd name="connsiteY4" fmla="*/ 3533169 h 3533169"/>
              <a:gd name="connsiteX5" fmla="*/ 15682 w 2814826"/>
              <a:gd name="connsiteY5" fmla="*/ 3533169 h 3533169"/>
              <a:gd name="connsiteX6" fmla="*/ 0 w 2814826"/>
              <a:gd name="connsiteY6" fmla="*/ 3517501 h 3533169"/>
              <a:gd name="connsiteX7" fmla="*/ 2614 w 2814826"/>
              <a:gd name="connsiteY7" fmla="*/ 15668 h 3533169"/>
              <a:gd name="connsiteX8" fmla="*/ 15682 w 2814826"/>
              <a:gd name="connsiteY8" fmla="*/ 0 h 3533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14826" h="3533169">
                <a:moveTo>
                  <a:pt x="15682" y="0"/>
                </a:moveTo>
                <a:cubicBezTo>
                  <a:pt x="2801758" y="2611"/>
                  <a:pt x="2801758" y="2611"/>
                  <a:pt x="2801758" y="2611"/>
                </a:cubicBezTo>
                <a:cubicBezTo>
                  <a:pt x="2809599" y="2611"/>
                  <a:pt x="2814826" y="7834"/>
                  <a:pt x="2814826" y="18280"/>
                </a:cubicBezTo>
                <a:cubicBezTo>
                  <a:pt x="2814826" y="3520112"/>
                  <a:pt x="2814826" y="3520112"/>
                  <a:pt x="2814826" y="3520112"/>
                </a:cubicBezTo>
                <a:cubicBezTo>
                  <a:pt x="2814826" y="3527946"/>
                  <a:pt x="2806985" y="3533169"/>
                  <a:pt x="2799145" y="3533169"/>
                </a:cubicBezTo>
                <a:cubicBezTo>
                  <a:pt x="15682" y="3533169"/>
                  <a:pt x="15682" y="3533169"/>
                  <a:pt x="15682" y="3533169"/>
                </a:cubicBezTo>
                <a:cubicBezTo>
                  <a:pt x="7841" y="3533169"/>
                  <a:pt x="0" y="3525335"/>
                  <a:pt x="0" y="3517501"/>
                </a:cubicBezTo>
                <a:cubicBezTo>
                  <a:pt x="2614" y="15668"/>
                  <a:pt x="2614" y="15668"/>
                  <a:pt x="2614" y="15668"/>
                </a:cubicBezTo>
                <a:cubicBezTo>
                  <a:pt x="2614" y="7834"/>
                  <a:pt x="7841" y="0"/>
                  <a:pt x="15682" y="0"/>
                </a:cubicBez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 w="19050">
            <a:noFill/>
          </a:ln>
        </p:spPr>
        <p:txBody>
          <a:bodyPr wrap="square" lIns="0" tIns="91440" rIns="0" bIns="548640" anchor="b">
            <a:noAutofit/>
          </a:bodyPr>
          <a:lstStyle>
            <a:lvl1pPr algn="ctr" rtl="0"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  <a:endParaRPr lang="en-US" dirty="0"/>
          </a:p>
        </p:txBody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true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>
                <a:solidFill>
                  <a:schemeClr val="bg1">
                    <a:lumMod val="65000"/>
                  </a:schemeClr>
                </a:solidFill>
              </a:rPr>
              <a:t>Propriedade Intelectual de Saint Paul Educacional Ltda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3"/>
          </p:nvPr>
        </p:nvSpPr>
        <p:spPr/>
        <p:txBody>
          <a:bodyPr/>
          <a:lstStyle/>
          <a:p>
            <a:fld id="{8B727599-A637-B34F-8A06-F2CCD746D122}" type="slidenum">
              <a:rPr lang="pt-BR" smtClean="0"/>
            </a:fld>
            <a:endParaRPr lang="pt-BR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ulo &amp; Imagem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/>
          <p:cNvSpPr>
            <a:spLocks noGrp="true"/>
          </p:cNvSpPr>
          <p:nvPr>
            <p:ph type="pic" sz="quarter" idx="24" hasCustomPrompt="true"/>
          </p:nvPr>
        </p:nvSpPr>
        <p:spPr>
          <a:xfrm>
            <a:off x="-2209801" y="1059582"/>
            <a:ext cx="6412542" cy="3522841"/>
          </a:xfrm>
          <a:custGeom>
            <a:avLst/>
            <a:gdLst>
              <a:gd name="connsiteX0" fmla="*/ 0 w 6412542"/>
              <a:gd name="connsiteY0" fmla="*/ 0 h 3522841"/>
              <a:gd name="connsiteX1" fmla="*/ 6412542 w 6412542"/>
              <a:gd name="connsiteY1" fmla="*/ 0 h 3522841"/>
              <a:gd name="connsiteX2" fmla="*/ 6412542 w 6412542"/>
              <a:gd name="connsiteY2" fmla="*/ 3463869 h 3522841"/>
              <a:gd name="connsiteX3" fmla="*/ 6353570 w 6412542"/>
              <a:gd name="connsiteY3" fmla="*/ 3522841 h 3522841"/>
              <a:gd name="connsiteX4" fmla="*/ 58972 w 6412542"/>
              <a:gd name="connsiteY4" fmla="*/ 3522841 h 3522841"/>
              <a:gd name="connsiteX5" fmla="*/ 0 w 6412542"/>
              <a:gd name="connsiteY5" fmla="*/ 3463869 h 3522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12542" h="3522841">
                <a:moveTo>
                  <a:pt x="0" y="0"/>
                </a:moveTo>
                <a:lnTo>
                  <a:pt x="6412542" y="0"/>
                </a:lnTo>
                <a:lnTo>
                  <a:pt x="6412542" y="3463869"/>
                </a:lnTo>
                <a:cubicBezTo>
                  <a:pt x="6412542" y="3496438"/>
                  <a:pt x="6386139" y="3522841"/>
                  <a:pt x="6353570" y="3522841"/>
                </a:cubicBezTo>
                <a:lnTo>
                  <a:pt x="58972" y="3522841"/>
                </a:lnTo>
                <a:cubicBezTo>
                  <a:pt x="26403" y="3522841"/>
                  <a:pt x="0" y="3496438"/>
                  <a:pt x="0" y="3463869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bIns="274320" anchor="b">
            <a:noAutofit/>
          </a:bodyPr>
          <a:lstStyle>
            <a:lvl1pPr algn="ctr">
              <a:buNone/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  <a:endParaRPr lang="en-US" dirty="0"/>
          </a:p>
        </p:txBody>
      </p:sp>
      <p:sp>
        <p:nvSpPr>
          <p:cNvPr id="32" name="Picture Placeholder 31"/>
          <p:cNvSpPr>
            <a:spLocks noGrp="true"/>
          </p:cNvSpPr>
          <p:nvPr>
            <p:ph type="pic" sz="quarter" idx="25" hasCustomPrompt="true"/>
          </p:nvPr>
        </p:nvSpPr>
        <p:spPr>
          <a:xfrm>
            <a:off x="3000710" y="1741921"/>
            <a:ext cx="2362200" cy="2362200"/>
          </a:xfrm>
          <a:custGeom>
            <a:avLst/>
            <a:gdLst>
              <a:gd name="connsiteX0" fmla="*/ 1181100 w 2362200"/>
              <a:gd name="connsiteY0" fmla="*/ 0 h 2362200"/>
              <a:gd name="connsiteX1" fmla="*/ 2362200 w 2362200"/>
              <a:gd name="connsiteY1" fmla="*/ 1181100 h 2362200"/>
              <a:gd name="connsiteX2" fmla="*/ 1181100 w 2362200"/>
              <a:gd name="connsiteY2" fmla="*/ 2362200 h 2362200"/>
              <a:gd name="connsiteX3" fmla="*/ 0 w 2362200"/>
              <a:gd name="connsiteY3" fmla="*/ 1181100 h 2362200"/>
              <a:gd name="connsiteX4" fmla="*/ 1181100 w 2362200"/>
              <a:gd name="connsiteY4" fmla="*/ 0 h 236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62200" h="2362200">
                <a:moveTo>
                  <a:pt x="1181100" y="0"/>
                </a:moveTo>
                <a:cubicBezTo>
                  <a:pt x="1833404" y="0"/>
                  <a:pt x="2362200" y="528796"/>
                  <a:pt x="2362200" y="1181100"/>
                </a:cubicBezTo>
                <a:cubicBezTo>
                  <a:pt x="2362200" y="1833404"/>
                  <a:pt x="1833404" y="2362200"/>
                  <a:pt x="1181100" y="2362200"/>
                </a:cubicBezTo>
                <a:cubicBezTo>
                  <a:pt x="528796" y="2362200"/>
                  <a:pt x="0" y="1833404"/>
                  <a:pt x="0" y="1181100"/>
                </a:cubicBezTo>
                <a:cubicBezTo>
                  <a:pt x="0" y="528796"/>
                  <a:pt x="528796" y="0"/>
                  <a:pt x="118110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76200">
            <a:solidFill>
              <a:schemeClr val="bg1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wrap="square" bIns="274320" anchor="b">
            <a:noAutofit/>
          </a:bodyPr>
          <a:lstStyle>
            <a:lvl1pPr algn="ctr">
              <a:buNone/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  <a:endParaRPr lang="en-US" dirty="0"/>
          </a:p>
        </p:txBody>
      </p:sp>
      <p:sp>
        <p:nvSpPr>
          <p:cNvPr id="2" name="Footer Placeholder 1"/>
          <p:cNvSpPr>
            <a:spLocks noGrp="true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en-US">
                <a:solidFill>
                  <a:schemeClr val="bg1">
                    <a:lumMod val="65000"/>
                  </a:schemeClr>
                </a:solidFill>
              </a:rPr>
              <a:t>Propriedade Intelectual de Saint Paul Educacional Ltda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true"/>
          </p:cNvSpPr>
          <p:nvPr>
            <p:ph type="sldNum" sz="quarter" idx="27"/>
          </p:nvPr>
        </p:nvSpPr>
        <p:spPr/>
        <p:txBody>
          <a:bodyPr/>
          <a:lstStyle/>
          <a:p>
            <a:fld id="{8B727599-A637-B34F-8A06-F2CCD746D122}" type="slidenum">
              <a:rPr lang="pt-BR" smtClean="0"/>
            </a:fld>
            <a:endParaRPr lang="pt-BR" dirty="0"/>
          </a:p>
        </p:txBody>
      </p:sp>
      <p:sp>
        <p:nvSpPr>
          <p:cNvPr id="4" name="Title 3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&amp; Imagem (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icture Placeholder 7"/>
          <p:cNvSpPr>
            <a:spLocks noGrp="true"/>
          </p:cNvSpPr>
          <p:nvPr>
            <p:ph type="pic" sz="quarter" idx="19" hasCustomPrompt="true"/>
          </p:nvPr>
        </p:nvSpPr>
        <p:spPr>
          <a:xfrm>
            <a:off x="377139" y="1381626"/>
            <a:ext cx="1999651" cy="218072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noFill/>
          </a:ln>
          <a:effectLst/>
        </p:spPr>
        <p:txBody>
          <a:bodyPr lIns="0" tIns="0" rIns="0" bIns="274320" anchor="b"/>
          <a:lstStyle>
            <a:lvl1pPr algn="ctr" rtl="0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  <a:endParaRPr lang="en-US" dirty="0"/>
          </a:p>
        </p:txBody>
      </p:sp>
      <p:sp>
        <p:nvSpPr>
          <p:cNvPr id="75" name="Picture Placeholder 7"/>
          <p:cNvSpPr>
            <a:spLocks noGrp="true"/>
          </p:cNvSpPr>
          <p:nvPr>
            <p:ph type="pic" sz="quarter" idx="30" hasCustomPrompt="true"/>
          </p:nvPr>
        </p:nvSpPr>
        <p:spPr>
          <a:xfrm>
            <a:off x="2516788" y="1381626"/>
            <a:ext cx="1999651" cy="218072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noFill/>
          </a:ln>
          <a:effectLst/>
        </p:spPr>
        <p:txBody>
          <a:bodyPr lIns="0" tIns="0" rIns="0" bIns="274320" anchor="b"/>
          <a:lstStyle>
            <a:lvl1pPr algn="ctr" rtl="0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  <a:endParaRPr lang="en-US" dirty="0"/>
          </a:p>
        </p:txBody>
      </p:sp>
      <p:sp>
        <p:nvSpPr>
          <p:cNvPr id="89" name="Picture Placeholder 7"/>
          <p:cNvSpPr>
            <a:spLocks noGrp="true"/>
          </p:cNvSpPr>
          <p:nvPr>
            <p:ph type="pic" sz="quarter" idx="34" hasCustomPrompt="true"/>
          </p:nvPr>
        </p:nvSpPr>
        <p:spPr>
          <a:xfrm>
            <a:off x="4624503" y="1381626"/>
            <a:ext cx="1999651" cy="218072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noFill/>
          </a:ln>
          <a:effectLst/>
        </p:spPr>
        <p:txBody>
          <a:bodyPr lIns="0" tIns="0" rIns="0" bIns="274320" anchor="b"/>
          <a:lstStyle>
            <a:lvl1pPr algn="ctr" rtl="0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  <a:endParaRPr lang="en-US" dirty="0"/>
          </a:p>
        </p:txBody>
      </p:sp>
      <p:sp>
        <p:nvSpPr>
          <p:cNvPr id="94" name="Picture Placeholder 7"/>
          <p:cNvSpPr>
            <a:spLocks noGrp="true"/>
          </p:cNvSpPr>
          <p:nvPr>
            <p:ph type="pic" sz="quarter" idx="38" hasCustomPrompt="true"/>
          </p:nvPr>
        </p:nvSpPr>
        <p:spPr>
          <a:xfrm>
            <a:off x="6749713" y="1381626"/>
            <a:ext cx="1999651" cy="218072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noFill/>
          </a:ln>
          <a:effectLst/>
        </p:spPr>
        <p:txBody>
          <a:bodyPr lIns="0" tIns="0" rIns="0" bIns="274320" anchor="b"/>
          <a:lstStyle>
            <a:lvl1pPr algn="ctr" rtl="0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  <a:endParaRPr lang="en-US" dirty="0"/>
          </a:p>
        </p:txBody>
      </p:sp>
      <p:sp>
        <p:nvSpPr>
          <p:cNvPr id="2" name="Footer Placeholder 1"/>
          <p:cNvSpPr>
            <a:spLocks noGrp="true"/>
          </p:cNvSpPr>
          <p:nvPr>
            <p:ph type="ftr" sz="quarter" idx="39"/>
          </p:nvPr>
        </p:nvSpPr>
        <p:spPr/>
        <p:txBody>
          <a:bodyPr/>
          <a:lstStyle/>
          <a:p>
            <a:r>
              <a:rPr lang="en-US">
                <a:solidFill>
                  <a:schemeClr val="bg1">
                    <a:lumMod val="65000"/>
                  </a:schemeClr>
                </a:solidFill>
              </a:rPr>
              <a:t>Propriedade Intelectual de Saint Paul Educacional Ltda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true"/>
          </p:cNvSpPr>
          <p:nvPr>
            <p:ph type="sldNum" sz="quarter" idx="40"/>
          </p:nvPr>
        </p:nvSpPr>
        <p:spPr/>
        <p:txBody>
          <a:bodyPr/>
          <a:lstStyle/>
          <a:p>
            <a:fld id="{8B727599-A637-B34F-8A06-F2CCD746D122}" type="slidenum">
              <a:rPr lang="pt-BR" smtClean="0"/>
            </a:fld>
            <a:endParaRPr lang="pt-BR" dirty="0"/>
          </a:p>
        </p:txBody>
      </p:sp>
      <p:sp>
        <p:nvSpPr>
          <p:cNvPr id="4" name="Title 3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&amp; Imagem (5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/>
          <p:cNvSpPr>
            <a:spLocks noGrp="true"/>
          </p:cNvSpPr>
          <p:nvPr>
            <p:ph type="pic" sz="quarter" idx="19" hasCustomPrompt="true"/>
          </p:nvPr>
        </p:nvSpPr>
        <p:spPr>
          <a:xfrm>
            <a:off x="380999" y="1400174"/>
            <a:ext cx="1524000" cy="2209800"/>
          </a:xfrm>
          <a:custGeom>
            <a:avLst/>
            <a:gdLst>
              <a:gd name="connsiteX0" fmla="*/ 0 w 1524000"/>
              <a:gd name="connsiteY0" fmla="*/ 0 h 2209800"/>
              <a:gd name="connsiteX1" fmla="*/ 1524000 w 1524000"/>
              <a:gd name="connsiteY1" fmla="*/ 0 h 2209800"/>
              <a:gd name="connsiteX2" fmla="*/ 1524000 w 1524000"/>
              <a:gd name="connsiteY2" fmla="*/ 2209800 h 2209800"/>
              <a:gd name="connsiteX3" fmla="*/ 0 w 1524000"/>
              <a:gd name="connsiteY3" fmla="*/ 2209800 h 2209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4000" h="2209800">
                <a:moveTo>
                  <a:pt x="0" y="0"/>
                </a:moveTo>
                <a:lnTo>
                  <a:pt x="1524000" y="0"/>
                </a:lnTo>
                <a:lnTo>
                  <a:pt x="1524000" y="2209800"/>
                </a:lnTo>
                <a:lnTo>
                  <a:pt x="0" y="2209800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 w="19050">
            <a:noFill/>
          </a:ln>
          <a:effectLst/>
        </p:spPr>
        <p:txBody>
          <a:bodyPr wrap="square" lIns="0" tIns="0" rIns="0" bIns="274320" anchor="b">
            <a:noAutofit/>
          </a:bodyPr>
          <a:lstStyle>
            <a:lvl1pPr algn="ctr" rtl="0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  <a:endParaRPr lang="en-US" dirty="0"/>
          </a:p>
        </p:txBody>
      </p:sp>
      <p:sp>
        <p:nvSpPr>
          <p:cNvPr id="24" name="Picture Placeholder 23"/>
          <p:cNvSpPr>
            <a:spLocks noGrp="true"/>
          </p:cNvSpPr>
          <p:nvPr>
            <p:ph type="pic" sz="quarter" idx="20" hasCustomPrompt="true"/>
          </p:nvPr>
        </p:nvSpPr>
        <p:spPr>
          <a:xfrm>
            <a:off x="2099008" y="1400174"/>
            <a:ext cx="1524000" cy="2209800"/>
          </a:xfrm>
          <a:custGeom>
            <a:avLst/>
            <a:gdLst>
              <a:gd name="connsiteX0" fmla="*/ 0 w 1524000"/>
              <a:gd name="connsiteY0" fmla="*/ 0 h 2209800"/>
              <a:gd name="connsiteX1" fmla="*/ 1524000 w 1524000"/>
              <a:gd name="connsiteY1" fmla="*/ 0 h 2209800"/>
              <a:gd name="connsiteX2" fmla="*/ 1524000 w 1524000"/>
              <a:gd name="connsiteY2" fmla="*/ 2209800 h 2209800"/>
              <a:gd name="connsiteX3" fmla="*/ 0 w 1524000"/>
              <a:gd name="connsiteY3" fmla="*/ 2209800 h 2209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4000" h="2209800">
                <a:moveTo>
                  <a:pt x="0" y="0"/>
                </a:moveTo>
                <a:lnTo>
                  <a:pt x="1524000" y="0"/>
                </a:lnTo>
                <a:lnTo>
                  <a:pt x="1524000" y="2209800"/>
                </a:lnTo>
                <a:lnTo>
                  <a:pt x="0" y="2209800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 w="19050">
            <a:noFill/>
          </a:ln>
          <a:effectLst/>
        </p:spPr>
        <p:txBody>
          <a:bodyPr wrap="square" lIns="0" tIns="0" rIns="0" bIns="274320" anchor="b">
            <a:noAutofit/>
          </a:bodyPr>
          <a:lstStyle>
            <a:lvl1pPr algn="ctr" rtl="0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  <a:endParaRPr lang="en-US" dirty="0"/>
          </a:p>
        </p:txBody>
      </p:sp>
      <p:sp>
        <p:nvSpPr>
          <p:cNvPr id="25" name="Picture Placeholder 24"/>
          <p:cNvSpPr>
            <a:spLocks noGrp="true"/>
          </p:cNvSpPr>
          <p:nvPr>
            <p:ph type="pic" sz="quarter" idx="21" hasCustomPrompt="true"/>
          </p:nvPr>
        </p:nvSpPr>
        <p:spPr>
          <a:xfrm>
            <a:off x="3817017" y="1400174"/>
            <a:ext cx="1524000" cy="2209800"/>
          </a:xfrm>
          <a:custGeom>
            <a:avLst/>
            <a:gdLst>
              <a:gd name="connsiteX0" fmla="*/ 0 w 1524000"/>
              <a:gd name="connsiteY0" fmla="*/ 0 h 2209800"/>
              <a:gd name="connsiteX1" fmla="*/ 1524000 w 1524000"/>
              <a:gd name="connsiteY1" fmla="*/ 0 h 2209800"/>
              <a:gd name="connsiteX2" fmla="*/ 1524000 w 1524000"/>
              <a:gd name="connsiteY2" fmla="*/ 2209800 h 2209800"/>
              <a:gd name="connsiteX3" fmla="*/ 0 w 1524000"/>
              <a:gd name="connsiteY3" fmla="*/ 2209800 h 2209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4000" h="2209800">
                <a:moveTo>
                  <a:pt x="0" y="0"/>
                </a:moveTo>
                <a:lnTo>
                  <a:pt x="1524000" y="0"/>
                </a:lnTo>
                <a:lnTo>
                  <a:pt x="1524000" y="2209800"/>
                </a:lnTo>
                <a:lnTo>
                  <a:pt x="0" y="2209800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 w="19050">
            <a:noFill/>
          </a:ln>
          <a:effectLst/>
        </p:spPr>
        <p:txBody>
          <a:bodyPr wrap="square" lIns="0" tIns="0" rIns="0" bIns="274320" anchor="b">
            <a:noAutofit/>
          </a:bodyPr>
          <a:lstStyle>
            <a:lvl1pPr algn="ctr" rtl="0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  <a:endParaRPr lang="en-US" dirty="0"/>
          </a:p>
        </p:txBody>
      </p:sp>
      <p:sp>
        <p:nvSpPr>
          <p:cNvPr id="26" name="Picture Placeholder 25"/>
          <p:cNvSpPr>
            <a:spLocks noGrp="true"/>
          </p:cNvSpPr>
          <p:nvPr>
            <p:ph type="pic" sz="quarter" idx="22" hasCustomPrompt="true"/>
          </p:nvPr>
        </p:nvSpPr>
        <p:spPr>
          <a:xfrm>
            <a:off x="5535026" y="1400174"/>
            <a:ext cx="1524000" cy="2209800"/>
          </a:xfrm>
          <a:custGeom>
            <a:avLst/>
            <a:gdLst>
              <a:gd name="connsiteX0" fmla="*/ 0 w 1524000"/>
              <a:gd name="connsiteY0" fmla="*/ 0 h 2209800"/>
              <a:gd name="connsiteX1" fmla="*/ 1524000 w 1524000"/>
              <a:gd name="connsiteY1" fmla="*/ 0 h 2209800"/>
              <a:gd name="connsiteX2" fmla="*/ 1524000 w 1524000"/>
              <a:gd name="connsiteY2" fmla="*/ 2209800 h 2209800"/>
              <a:gd name="connsiteX3" fmla="*/ 0 w 1524000"/>
              <a:gd name="connsiteY3" fmla="*/ 2209800 h 2209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4000" h="2209800">
                <a:moveTo>
                  <a:pt x="0" y="0"/>
                </a:moveTo>
                <a:lnTo>
                  <a:pt x="1524000" y="0"/>
                </a:lnTo>
                <a:lnTo>
                  <a:pt x="1524000" y="2209800"/>
                </a:lnTo>
                <a:lnTo>
                  <a:pt x="0" y="2209800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 w="19050">
            <a:noFill/>
          </a:ln>
          <a:effectLst/>
        </p:spPr>
        <p:txBody>
          <a:bodyPr wrap="square" lIns="0" tIns="0" rIns="0" bIns="274320" anchor="b">
            <a:noAutofit/>
          </a:bodyPr>
          <a:lstStyle>
            <a:lvl1pPr algn="ctr" rtl="0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  <a:endParaRPr lang="en-US" dirty="0"/>
          </a:p>
        </p:txBody>
      </p:sp>
      <p:sp>
        <p:nvSpPr>
          <p:cNvPr id="27" name="Picture Placeholder 26"/>
          <p:cNvSpPr>
            <a:spLocks noGrp="true"/>
          </p:cNvSpPr>
          <p:nvPr>
            <p:ph type="pic" sz="quarter" idx="23" hasCustomPrompt="true"/>
          </p:nvPr>
        </p:nvSpPr>
        <p:spPr>
          <a:xfrm>
            <a:off x="7253036" y="1400174"/>
            <a:ext cx="1524000" cy="2209800"/>
          </a:xfrm>
          <a:custGeom>
            <a:avLst/>
            <a:gdLst>
              <a:gd name="connsiteX0" fmla="*/ 0 w 1524000"/>
              <a:gd name="connsiteY0" fmla="*/ 0 h 2209800"/>
              <a:gd name="connsiteX1" fmla="*/ 1524000 w 1524000"/>
              <a:gd name="connsiteY1" fmla="*/ 0 h 2209800"/>
              <a:gd name="connsiteX2" fmla="*/ 1524000 w 1524000"/>
              <a:gd name="connsiteY2" fmla="*/ 2209800 h 2209800"/>
              <a:gd name="connsiteX3" fmla="*/ 0 w 1524000"/>
              <a:gd name="connsiteY3" fmla="*/ 2209800 h 2209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4000" h="2209800">
                <a:moveTo>
                  <a:pt x="0" y="0"/>
                </a:moveTo>
                <a:lnTo>
                  <a:pt x="1524000" y="0"/>
                </a:lnTo>
                <a:lnTo>
                  <a:pt x="1524000" y="2209800"/>
                </a:lnTo>
                <a:lnTo>
                  <a:pt x="0" y="2209800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 w="19050">
            <a:noFill/>
          </a:ln>
          <a:effectLst/>
        </p:spPr>
        <p:txBody>
          <a:bodyPr wrap="square" lIns="0" tIns="0" rIns="0" bIns="274320" anchor="b">
            <a:noAutofit/>
          </a:bodyPr>
          <a:lstStyle>
            <a:lvl1pPr algn="ctr" rtl="0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  <a:endParaRPr lang="en-US" dirty="0"/>
          </a:p>
        </p:txBody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true"/>
          </p:cNvSpPr>
          <p:nvPr>
            <p:ph type="ftr" sz="quarter" idx="24"/>
          </p:nvPr>
        </p:nvSpPr>
        <p:spPr/>
        <p:txBody>
          <a:bodyPr/>
          <a:lstStyle/>
          <a:p>
            <a:r>
              <a:rPr lang="en-US">
                <a:solidFill>
                  <a:schemeClr val="bg1">
                    <a:lumMod val="65000"/>
                  </a:schemeClr>
                </a:solidFill>
              </a:rPr>
              <a:t>Propriedade Intelectual de Saint Paul Educacional Ltda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25"/>
          </p:nvPr>
        </p:nvSpPr>
        <p:spPr/>
        <p:txBody>
          <a:bodyPr/>
          <a:lstStyle/>
          <a:p>
            <a:fld id="{8B727599-A637-B34F-8A06-F2CCD746D122}" type="slidenum">
              <a:rPr lang="pt-BR" smtClean="0"/>
            </a:fld>
            <a:endParaRPr lang="pt-B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- 1 Colu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ço Reservado para Conteúdo 9"/>
          <p:cNvSpPr>
            <a:spLocks noGrp="true"/>
          </p:cNvSpPr>
          <p:nvPr>
            <p:ph sz="quarter" idx="10"/>
          </p:nvPr>
        </p:nvSpPr>
        <p:spPr>
          <a:xfrm>
            <a:off x="228600" y="971550"/>
            <a:ext cx="8663880" cy="3733800"/>
          </a:xfrm>
          <a:prstGeom prst="rect">
            <a:avLst/>
          </a:prstGeom>
        </p:spPr>
        <p:txBody>
          <a:bodyPr/>
          <a:lstStyle>
            <a:lvl1pPr marL="186055" indent="-186055">
              <a:buClr>
                <a:schemeClr val="accent1"/>
              </a:buClr>
              <a:buFont typeface="Wingdings" panose="05000000000000000000" pitchFamily="2" charset="2"/>
              <a:buChar char="§"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60680" indent="-174625"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536575" indent="-176530"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711200" indent="-174625"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897255" indent="-186055"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pt-BR" dirty="0"/>
          </a:p>
        </p:txBody>
      </p:sp>
      <p:sp>
        <p:nvSpPr>
          <p:cNvPr id="3" name="Footer Placeholder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chemeClr val="bg1">
                    <a:lumMod val="65000"/>
                  </a:schemeClr>
                </a:solidFill>
              </a:rPr>
              <a:t>Propriedade Intelectual de Saint Paul Educacional Ltda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8B727599-A637-B34F-8A06-F2CCD746D122}" type="slidenum">
              <a:rPr lang="pt-BR" smtClean="0"/>
            </a:fld>
            <a:endParaRPr lang="pt-BR" dirty="0"/>
          </a:p>
        </p:txBody>
      </p:sp>
      <p:sp>
        <p:nvSpPr>
          <p:cNvPr id="6" name="Title 5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ullets - 2 Colu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ço Reservado para Conteúdo 9"/>
          <p:cNvSpPr>
            <a:spLocks noGrp="true"/>
          </p:cNvSpPr>
          <p:nvPr>
            <p:ph sz="quarter" idx="10" hasCustomPrompt="true"/>
          </p:nvPr>
        </p:nvSpPr>
        <p:spPr>
          <a:xfrm>
            <a:off x="228600" y="971550"/>
            <a:ext cx="4267200" cy="3733800"/>
          </a:xfrm>
          <a:prstGeom prst="rect">
            <a:avLst/>
          </a:prstGeom>
        </p:spPr>
        <p:txBody>
          <a:bodyPr/>
          <a:lstStyle>
            <a:lvl1pPr marL="186055" indent="-186055">
              <a:buClr>
                <a:schemeClr val="accent1"/>
              </a:buClr>
              <a:buFont typeface="Wingdings" panose="05000000000000000000" pitchFamily="2" charset="2"/>
              <a:buChar char="§"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60680" indent="-174625"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536575" indent="-176530"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711200" indent="-174625"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897255" indent="-186055"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</a:t>
            </a:r>
            <a:r>
              <a:rPr lang="en-US"/>
              <a:t>edit Master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pt-BR" dirty="0"/>
          </a:p>
        </p:txBody>
      </p:sp>
      <p:sp>
        <p:nvSpPr>
          <p:cNvPr id="3" name="Footer Placeholder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chemeClr val="bg1">
                    <a:lumMod val="65000"/>
                  </a:schemeClr>
                </a:solidFill>
              </a:rPr>
              <a:t>Propriedade Intelectual de Saint Paul Educacional Ltda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8B727599-A637-B34F-8A06-F2CCD746D122}" type="slidenum">
              <a:rPr lang="pt-BR" smtClean="0"/>
            </a:fld>
            <a:endParaRPr lang="pt-BR" dirty="0"/>
          </a:p>
        </p:txBody>
      </p:sp>
      <p:sp>
        <p:nvSpPr>
          <p:cNvPr id="6" name="Title 5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7" name="Espaço Reservado para Conteúdo 9"/>
          <p:cNvSpPr>
            <a:spLocks noGrp="true"/>
          </p:cNvSpPr>
          <p:nvPr>
            <p:ph sz="quarter" idx="13" hasCustomPrompt="true"/>
          </p:nvPr>
        </p:nvSpPr>
        <p:spPr>
          <a:xfrm>
            <a:off x="4553272" y="972000"/>
            <a:ext cx="4267200" cy="3733800"/>
          </a:xfrm>
          <a:prstGeom prst="rect">
            <a:avLst/>
          </a:prstGeom>
        </p:spPr>
        <p:txBody>
          <a:bodyPr/>
          <a:lstStyle>
            <a:lvl1pPr marL="186055" indent="-186055">
              <a:buClr>
                <a:schemeClr val="accent1"/>
              </a:buClr>
              <a:buFont typeface="Wingdings" panose="05000000000000000000" pitchFamily="2" charset="2"/>
              <a:buChar char="§"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60680" indent="-174625"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536575" indent="-176530"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711200" indent="-174625"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897255" indent="-186055"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</a:t>
            </a:r>
            <a:r>
              <a:rPr lang="en-US"/>
              <a:t>edit Master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pt-B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ullets - 3 Colu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ço Reservado para Conteúdo 9"/>
          <p:cNvSpPr>
            <a:spLocks noGrp="true"/>
          </p:cNvSpPr>
          <p:nvPr>
            <p:ph sz="quarter" idx="10" hasCustomPrompt="true"/>
          </p:nvPr>
        </p:nvSpPr>
        <p:spPr>
          <a:xfrm>
            <a:off x="228600" y="971550"/>
            <a:ext cx="2700000" cy="3733800"/>
          </a:xfrm>
          <a:prstGeom prst="rect">
            <a:avLst/>
          </a:prstGeom>
        </p:spPr>
        <p:txBody>
          <a:bodyPr/>
          <a:lstStyle>
            <a:lvl1pPr marL="186055" indent="-186055">
              <a:buClr>
                <a:schemeClr val="accent1"/>
              </a:buClr>
              <a:buFont typeface="Wingdings" panose="05000000000000000000" pitchFamily="2" charset="2"/>
              <a:buChar char="§"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60680" indent="-174625"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536575" indent="-176530"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711200" indent="-174625"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897255" indent="-186055"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</a:t>
            </a:r>
            <a:r>
              <a:rPr lang="en-US"/>
              <a:t>edit Master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pt-BR" dirty="0"/>
          </a:p>
        </p:txBody>
      </p:sp>
      <p:sp>
        <p:nvSpPr>
          <p:cNvPr id="3" name="Footer Placeholder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chemeClr val="bg1">
                    <a:lumMod val="65000"/>
                  </a:schemeClr>
                </a:solidFill>
              </a:rPr>
              <a:t>Propriedade Intelectual de Saint Paul Educacional Ltda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8B727599-A637-B34F-8A06-F2CCD746D122}" type="slidenum">
              <a:rPr lang="pt-BR" smtClean="0"/>
            </a:fld>
            <a:endParaRPr lang="pt-BR" dirty="0"/>
          </a:p>
        </p:txBody>
      </p:sp>
      <p:sp>
        <p:nvSpPr>
          <p:cNvPr id="6" name="Title 5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7" name="Espaço Reservado para Conteúdo 9"/>
          <p:cNvSpPr>
            <a:spLocks noGrp="true"/>
          </p:cNvSpPr>
          <p:nvPr>
            <p:ph sz="quarter" idx="13" hasCustomPrompt="true"/>
          </p:nvPr>
        </p:nvSpPr>
        <p:spPr>
          <a:xfrm>
            <a:off x="6220383" y="972000"/>
            <a:ext cx="2700000" cy="3733800"/>
          </a:xfrm>
          <a:prstGeom prst="rect">
            <a:avLst/>
          </a:prstGeom>
        </p:spPr>
        <p:txBody>
          <a:bodyPr/>
          <a:lstStyle>
            <a:lvl1pPr marL="186055" indent="-186055">
              <a:buClr>
                <a:schemeClr val="accent1"/>
              </a:buClr>
              <a:buFont typeface="Wingdings" panose="05000000000000000000" pitchFamily="2" charset="2"/>
              <a:buChar char="§"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60680" indent="-174625"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536575" indent="-176530"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711200" indent="-174625"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897255" indent="-186055"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pt-BR" dirty="0"/>
          </a:p>
        </p:txBody>
      </p:sp>
      <p:sp>
        <p:nvSpPr>
          <p:cNvPr id="8" name="Espaço Reservado para Conteúdo 9"/>
          <p:cNvSpPr>
            <a:spLocks noGrp="true"/>
          </p:cNvSpPr>
          <p:nvPr>
            <p:ph sz="quarter" idx="14" hasCustomPrompt="true"/>
          </p:nvPr>
        </p:nvSpPr>
        <p:spPr>
          <a:xfrm>
            <a:off x="3224491" y="971550"/>
            <a:ext cx="2700000" cy="3733800"/>
          </a:xfrm>
          <a:prstGeom prst="rect">
            <a:avLst/>
          </a:prstGeom>
        </p:spPr>
        <p:txBody>
          <a:bodyPr/>
          <a:lstStyle>
            <a:lvl1pPr marL="186055" indent="-186055">
              <a:buClr>
                <a:schemeClr val="accent1"/>
              </a:buClr>
              <a:buFont typeface="Wingdings" panose="05000000000000000000" pitchFamily="2" charset="2"/>
              <a:buChar char="§"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60680" indent="-174625"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536575" indent="-176530"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711200" indent="-174625"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897255" indent="-186055"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pt-B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eros - 1 Colu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ço Reservado para Conteúdo 9"/>
          <p:cNvSpPr>
            <a:spLocks noGrp="true"/>
          </p:cNvSpPr>
          <p:nvPr>
            <p:ph sz="quarter" idx="10"/>
          </p:nvPr>
        </p:nvSpPr>
        <p:spPr>
          <a:xfrm>
            <a:off x="228600" y="971550"/>
            <a:ext cx="8663880" cy="3733800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accent1"/>
              </a:buClr>
              <a:buFont typeface="+mj-lt"/>
              <a:buAutoNum type="arabicPeriod"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528955" indent="-342900">
              <a:buClr>
                <a:schemeClr val="accent1"/>
              </a:buClr>
              <a:buFont typeface="+mj-lt"/>
              <a:buAutoNum type="arabicPeriod"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702945" indent="-342900">
              <a:buClr>
                <a:schemeClr val="accent1"/>
              </a:buClr>
              <a:buFont typeface="+mj-lt"/>
              <a:buAutoNum type="arabicPeriod"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879475" indent="-342900">
              <a:buClr>
                <a:schemeClr val="accent1"/>
              </a:buClr>
              <a:buFont typeface="+mj-lt"/>
              <a:buAutoNum type="arabicPeriod"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054100" indent="-342900">
              <a:buClr>
                <a:schemeClr val="accent1"/>
              </a:buClr>
              <a:buFont typeface="+mj-lt"/>
              <a:buAutoNum type="arabicPeriod"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pt-BR" dirty="0"/>
          </a:p>
        </p:txBody>
      </p:sp>
      <p:sp>
        <p:nvSpPr>
          <p:cNvPr id="2" name="Footer Placeholder 1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chemeClr val="bg1">
                    <a:lumMod val="65000"/>
                  </a:schemeClr>
                </a:solidFill>
              </a:rPr>
              <a:t>Propriedade Intelectual de Saint Paul Educacional Ltda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8B727599-A637-B34F-8A06-F2CCD746D122}" type="slidenum">
              <a:rPr lang="pt-BR" smtClean="0"/>
            </a:fld>
            <a:endParaRPr lang="pt-BR" dirty="0"/>
          </a:p>
        </p:txBody>
      </p:sp>
      <p:sp>
        <p:nvSpPr>
          <p:cNvPr id="4" name="Title 3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true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schemeClr val="bg1">
                    <a:lumMod val="65000"/>
                  </a:schemeClr>
                </a:solidFill>
              </a:rPr>
              <a:t>Propriedade Intelectual de Saint Paul Educacional Ltda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true"/>
          </p:cNvSpPr>
          <p:nvPr>
            <p:ph type="sldNum" sz="quarter" idx="11"/>
          </p:nvPr>
        </p:nvSpPr>
        <p:spPr/>
        <p:txBody>
          <a:bodyPr/>
          <a:lstStyle/>
          <a:p>
            <a:fld id="{8B727599-A637-B34F-8A06-F2CCD746D122}" type="slidenum">
              <a:rPr lang="pt-BR" smtClean="0"/>
            </a:fld>
            <a:endParaRPr lang="pt-B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7"/>
          <p:cNvSpPr>
            <a:spLocks noGrp="true"/>
          </p:cNvSpPr>
          <p:nvPr>
            <p:ph type="pic" sz="quarter" idx="10" hasCustomPrompt="true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noFill/>
          </a:ln>
        </p:spPr>
        <p:txBody>
          <a:bodyPr lIns="0" tIns="91440" rIns="0" bIns="1463040" anchor="b"/>
          <a:lstStyle>
            <a:lvl1pPr algn="ctr" rtl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  <a:endParaRPr lang="en-US" dirty="0"/>
          </a:p>
        </p:txBody>
      </p:sp>
      <p:sp>
        <p:nvSpPr>
          <p:cNvPr id="2" name="Footer Placeholder 1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chemeClr val="bg1">
                    <a:lumMod val="65000"/>
                  </a:schemeClr>
                </a:solidFill>
              </a:rPr>
              <a:t>Propriedade Intelectual de Saint Paul Educacional Ltda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8B727599-A637-B34F-8A06-F2CCD746D122}" type="slidenum">
              <a:rPr lang="pt-BR" smtClean="0"/>
            </a:fld>
            <a:endParaRPr lang="pt-B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7" Type="http://schemas.openxmlformats.org/officeDocument/2006/relationships/theme" Target="../theme/theme1.xml"/><Relationship Id="rId36" Type="http://schemas.openxmlformats.org/officeDocument/2006/relationships/image" Target="../media/image2.png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" Type="http://schemas.openxmlformats.org/officeDocument/2006/relationships/slideLayout" Target="../slideLayouts/slideLayout3.xml"/><Relationship Id="rId29" Type="http://schemas.openxmlformats.org/officeDocument/2006/relationships/slideLayout" Target="../slideLayouts/slideLayout29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/>
          <p:cNvSpPr>
            <a:spLocks noGrp="true"/>
          </p:cNvSpPr>
          <p:nvPr>
            <p:ph type="ftr" sz="quarter" idx="3"/>
          </p:nvPr>
        </p:nvSpPr>
        <p:spPr>
          <a:xfrm>
            <a:off x="4495800" y="4868864"/>
            <a:ext cx="4038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solidFill>
                  <a:schemeClr val="bg1">
                    <a:lumMod val="65000"/>
                  </a:schemeClr>
                </a:solidFill>
              </a:rPr>
              <a:t>Propriedade Intelectual de Saint Paul Educacional Ltda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Espaço Reservado para Número de Slide 4"/>
          <p:cNvSpPr>
            <a:spLocks noGrp="true"/>
          </p:cNvSpPr>
          <p:nvPr>
            <p:ph type="sldNum" sz="quarter" idx="4"/>
          </p:nvPr>
        </p:nvSpPr>
        <p:spPr>
          <a:xfrm>
            <a:off x="8610600" y="4868864"/>
            <a:ext cx="533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727599-A637-B34F-8A06-F2CCD746D122}" type="slidenum">
              <a:rPr lang="pt-BR" smtClean="0"/>
            </a:fld>
            <a:endParaRPr lang="pt-BR" dirty="0"/>
          </a:p>
        </p:txBody>
      </p:sp>
      <p:sp>
        <p:nvSpPr>
          <p:cNvPr id="2" name="Espaço Reservado para Título 1"/>
          <p:cNvSpPr>
            <a:spLocks noGrp="true"/>
          </p:cNvSpPr>
          <p:nvPr>
            <p:ph type="title"/>
          </p:nvPr>
        </p:nvSpPr>
        <p:spPr>
          <a:xfrm>
            <a:off x="150090" y="133350"/>
            <a:ext cx="8841509" cy="4683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estilo do título mestre</a:t>
            </a:r>
            <a:endParaRPr lang="pt-BR" dirty="0"/>
          </a:p>
        </p:txBody>
      </p:sp>
      <p:sp>
        <p:nvSpPr>
          <p:cNvPr id="6" name="Espaço Reservado para Texto 5"/>
          <p:cNvSpPr>
            <a:spLocks noGrp="true"/>
          </p:cNvSpPr>
          <p:nvPr>
            <p:ph type="body" idx="1"/>
          </p:nvPr>
        </p:nvSpPr>
        <p:spPr>
          <a:xfrm>
            <a:off x="304800" y="895350"/>
            <a:ext cx="8458200" cy="3733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os estilos de texto mestres</a:t>
            </a:r>
            <a:endParaRPr lang="pt-BR" dirty="0"/>
          </a:p>
          <a:p>
            <a:pPr lvl="1"/>
            <a:r>
              <a:rPr lang="pt-BR" dirty="0"/>
              <a:t>Segundo nível</a:t>
            </a:r>
            <a:endParaRPr lang="pt-BR" dirty="0"/>
          </a:p>
          <a:p>
            <a:pPr lvl="2"/>
            <a:r>
              <a:rPr lang="pt-BR" dirty="0"/>
              <a:t>Terceiro nível</a:t>
            </a:r>
            <a:endParaRPr lang="pt-BR" dirty="0"/>
          </a:p>
          <a:p>
            <a:pPr lvl="3"/>
            <a:r>
              <a:rPr lang="pt-BR" dirty="0"/>
              <a:t>Quarto nível</a:t>
            </a:r>
            <a:endParaRPr lang="pt-BR" dirty="0"/>
          </a:p>
          <a:p>
            <a:pPr lvl="4"/>
            <a:r>
              <a:rPr lang="pt-BR" dirty="0"/>
              <a:t>Quinto nível</a:t>
            </a:r>
            <a:endParaRPr lang="pt-BR" dirty="0"/>
          </a:p>
        </p:txBody>
      </p:sp>
      <p:pic>
        <p:nvPicPr>
          <p:cNvPr id="3" name="Picture 6" descr="C:\Users\flavia.ribeiro\Documents\lit-saint-paul-preto.png"/>
          <p:cNvPicPr>
            <a:picLocks noChangeAspect="true" noChangeArrowheads="true"/>
          </p:cNvPicPr>
          <p:nvPr userDrawn="true"/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rcRect/>
          <a:stretch>
            <a:fillRect/>
          </a:stretch>
        </p:blipFill>
        <p:spPr bwMode="auto">
          <a:xfrm>
            <a:off x="2" y="4811808"/>
            <a:ext cx="1444745" cy="331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9.xml"/><Relationship Id="rId3" Type="http://schemas.openxmlformats.org/officeDocument/2006/relationships/image" Target="../media/image2.png"/><Relationship Id="rId2" Type="http://schemas.microsoft.com/office/2007/relationships/hdphoto" Target="../media/image9.wdp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hyperlink" Target="https://skills-academy.mylearnerportal.com/" TargetMode="External"/><Relationship Id="rId8" Type="http://schemas.openxmlformats.org/officeDocument/2006/relationships/hyperlink" Target="https://github.com/fbarth/ds-saint-paul/blob/master/references/tidy-data.pdf" TargetMode="External"/><Relationship Id="rId7" Type="http://schemas.openxmlformats.org/officeDocument/2006/relationships/hyperlink" Target="http://dx.doi.org/10.18637/jss.v059.i10" TargetMode="External"/><Relationship Id="rId6" Type="http://schemas.openxmlformats.org/officeDocument/2006/relationships/hyperlink" Target="https://www.jstatsoft.org/v059/i10" TargetMode="External"/><Relationship Id="rId5" Type="http://schemas.openxmlformats.org/officeDocument/2006/relationships/hyperlink" Target="https://github.com/fbarth/ds-saint-paul/blob/master/references/MachineLearning.pdf" TargetMode="External"/><Relationship Id="rId4" Type="http://schemas.openxmlformats.org/officeDocument/2006/relationships/hyperlink" Target="http://www.cs.cmu.edu/~tom/pubs/MachineLearning.pdf" TargetMode="External"/><Relationship Id="rId3" Type="http://schemas.openxmlformats.org/officeDocument/2006/relationships/hyperlink" Target="https://github.com/fbarth/ds-saint-paul/blob/master/references/fay1996.pdf" TargetMode="External"/><Relationship Id="rId2" Type="http://schemas.openxmlformats.org/officeDocument/2006/relationships/hyperlink" Target="https://doi.org/10.1609/aimag.v17i3.1230" TargetMode="External"/><Relationship Id="rId13" Type="http://schemas.openxmlformats.org/officeDocument/2006/relationships/slideLayout" Target="../slideLayouts/slideLayout4.xml"/><Relationship Id="rId12" Type="http://schemas.openxmlformats.org/officeDocument/2006/relationships/hyperlink" Target="https://github.com/fbarth/ds-saint-paul/blob/master/references/anaconda_report.pdf" TargetMode="External"/><Relationship Id="rId11" Type="http://schemas.openxmlformats.org/officeDocument/2006/relationships/hyperlink" Target="https://github.com/fbarth/ds-saint-paul/blob/master/references/ds_prediction.pdf" TargetMode="External"/><Relationship Id="rId10" Type="http://schemas.openxmlformats.org/officeDocument/2006/relationships/hyperlink" Target="https://github.com/fbarth/ds-saint-paul/blob/master/references/foundational_ds_ibm.PDF" TargetMode="External"/><Relationship Id="rId1" Type="http://schemas.openxmlformats.org/officeDocument/2006/relationships/hyperlink" Target="https://pt.wikipedia.org/wiki/Ci%C3%AAncia_de_dados" TargetMode="Externa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9.xml"/><Relationship Id="rId3" Type="http://schemas.openxmlformats.org/officeDocument/2006/relationships/image" Target="../media/image2.png"/><Relationship Id="rId2" Type="http://schemas.microsoft.com/office/2007/relationships/hdphoto" Target="../media/image11.wdp"/><Relationship Id="rId1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9.xml"/><Relationship Id="rId3" Type="http://schemas.openxmlformats.org/officeDocument/2006/relationships/image" Target="../media/image2.png"/><Relationship Id="rId2" Type="http://schemas.microsoft.com/office/2007/relationships/hdphoto" Target="../media/image4.wdp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9.xml"/><Relationship Id="rId3" Type="http://schemas.openxmlformats.org/officeDocument/2006/relationships/image" Target="../media/image2.png"/><Relationship Id="rId2" Type="http://schemas.microsoft.com/office/2007/relationships/hdphoto" Target="../media/image6.wdp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2383277" y="420692"/>
            <a:ext cx="4377446" cy="4373558"/>
          </a:xfrm>
          <a:prstGeom prst="ellipse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2771800" y="1189009"/>
            <a:ext cx="35283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Data Science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771800" y="3147814"/>
            <a:ext cx="3528392" cy="523220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Prof. </a:t>
            </a:r>
            <a:r>
              <a:rPr lang="en-US" sz="2800" dirty="0" err="1">
                <a:solidFill>
                  <a:schemeClr val="bg1"/>
                </a:solidFill>
              </a:rPr>
              <a:t>Fabrício</a:t>
            </a:r>
            <a:r>
              <a:rPr lang="en-US" sz="2800" dirty="0">
                <a:solidFill>
                  <a:schemeClr val="bg1"/>
                </a:solidFill>
              </a:rPr>
              <a:t> Barth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8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accel="20000" decel="8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50"/>
                            </p:stCondLst>
                            <p:childTnLst>
                              <p:par>
                                <p:cTn id="1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true"/>
      <p:bldP spid="4" grpId="0"/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true"/>
          </p:cNvSpPr>
          <p:nvPr>
            <p:ph sz="quarter" idx="10"/>
          </p:nvPr>
        </p:nvSpPr>
        <p:spPr>
          <a:xfrm>
            <a:off x="228600" y="971550"/>
            <a:ext cx="8382000" cy="3733800"/>
          </a:xfrm>
        </p:spPr>
        <p:txBody>
          <a:bodyPr>
            <a:normAutofit/>
          </a:bodyPr>
          <a:lstStyle/>
          <a:p>
            <a:r>
              <a:rPr lang="en-US" dirty="0"/>
              <a:t>Ideação e priorização de projetos</a:t>
            </a:r>
            <a:endParaRPr lang="en-US" dirty="0"/>
          </a:p>
        </p:txBody>
      </p:sp>
      <p:sp>
        <p:nvSpPr>
          <p:cNvPr id="3" name="Footer Placeholder 2"/>
          <p:cNvSpPr>
            <a:spLocks noGrp="true"/>
          </p:cNvSpPr>
          <p:nvPr>
            <p:ph type="ftr" sz="quarter" idx="11"/>
          </p:nvPr>
        </p:nvSpPr>
        <p:spPr>
          <a:xfrm>
            <a:off x="4495800" y="4868864"/>
            <a:ext cx="4038600" cy="274637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bg1">
                    <a:lumMod val="65000"/>
                  </a:schemeClr>
                </a:solidFill>
              </a:rPr>
              <a:t>Propriedade Intelectual de Saint Paul Educacional Ltda</a:t>
            </a:r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2"/>
          </p:nvPr>
        </p:nvSpPr>
        <p:spPr>
          <a:xfrm>
            <a:off x="8610600" y="4868864"/>
            <a:ext cx="533400" cy="274637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8B727599-A637-B34F-8A06-F2CCD746D122}" type="slidenum">
              <a:rPr lang="pt-BR" smtClean="0"/>
            </a:fld>
            <a:endParaRPr lang="pt-BR"/>
          </a:p>
        </p:txBody>
      </p:sp>
      <p:sp>
        <p:nvSpPr>
          <p:cNvPr id="5" name="Title 4"/>
          <p:cNvSpPr>
            <a:spLocks noGrp="true"/>
          </p:cNvSpPr>
          <p:nvPr>
            <p:ph type="title"/>
          </p:nvPr>
        </p:nvSpPr>
        <p:spPr>
          <a:xfrm>
            <a:off x="150090" y="133350"/>
            <a:ext cx="8841509" cy="468312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600" dirty="0" err="1"/>
              <a:t>Discussão</a:t>
            </a:r>
            <a:r>
              <a:rPr lang="en-US" sz="2600" dirty="0"/>
              <a:t> </a:t>
            </a:r>
            <a:r>
              <a:rPr lang="en-US" sz="2600" dirty="0" err="1"/>
              <a:t>sobre</a:t>
            </a:r>
            <a:r>
              <a:rPr lang="en-US" sz="2600" dirty="0"/>
              <a:t> Casos de </a:t>
            </a:r>
            <a:r>
              <a:rPr lang="en-US" sz="2600" dirty="0" err="1"/>
              <a:t>Uso</a:t>
            </a:r>
            <a:endParaRPr lang="en-US" sz="26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/>
          <p:cNvPicPr>
            <a:picLocks noGrp="true" noChangeAspect="true"/>
          </p:cNvPicPr>
          <p:nvPr>
            <p:ph type="pic" sz="quarter" idx="10"/>
          </p:nvPr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false"/>
              </a:ext>
            </a:extLst>
          </a:blip>
          <a:srcRect t="7813" b="7813"/>
          <a:stretch>
            <a:fillRect/>
          </a:stretch>
        </p:blipFill>
        <p:spPr/>
      </p:pic>
      <p:sp>
        <p:nvSpPr>
          <p:cNvPr id="2" name="Footer Placeholder 1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chemeClr val="bg1">
                    <a:lumMod val="65000"/>
                  </a:schemeClr>
                </a:solidFill>
              </a:rPr>
              <a:t>Propriedade Intelectual de Saint Paul Educacional Ltda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8B727599-A637-B34F-8A06-F2CCD746D122}" type="slidenum">
              <a:rPr lang="pt-BR" smtClean="0"/>
            </a:fld>
            <a:endParaRPr lang="pt-BR" dirty="0"/>
          </a:p>
        </p:txBody>
      </p:sp>
      <p:pic>
        <p:nvPicPr>
          <p:cNvPr id="13" name="Picture 6" descr="C:\Users\flavia.ribeiro\Documents\lit-saint-paul-preto.png"/>
          <p:cNvPicPr>
            <a:picLocks noChangeAspect="true" noChangeArrowheads="true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rcRect/>
          <a:stretch>
            <a:fillRect/>
          </a:stretch>
        </p:blipFill>
        <p:spPr bwMode="auto">
          <a:xfrm>
            <a:off x="2" y="4811808"/>
            <a:ext cx="1444745" cy="331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ítulo 1"/>
          <p:cNvSpPr txBox="true"/>
          <p:nvPr/>
        </p:nvSpPr>
        <p:spPr>
          <a:xfrm>
            <a:off x="-36512" y="3579862"/>
            <a:ext cx="6048000" cy="915862"/>
          </a:xfrm>
          <a:prstGeom prst="rect">
            <a:avLst/>
          </a:prstGeom>
          <a:solidFill>
            <a:schemeClr val="accent1">
              <a:alpha val="80000"/>
            </a:schemeClr>
          </a:solidFill>
          <a:ln w="12700">
            <a:noFill/>
            <a:miter lim="400000"/>
          </a:ln>
        </p:spPr>
        <p:txBody>
          <a:bodyPr lIns="0" tIns="0" rIns="0" bIns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57505">
              <a:buClr>
                <a:srgbClr val="000000"/>
              </a:buClr>
              <a:buFont typeface="Arial"/>
              <a:buNone/>
            </a:pPr>
            <a:r>
              <a:rPr lang="en-US" sz="2500" b="0" dirty="0">
                <a:solidFill>
                  <a:schemeClr val="bg1"/>
                </a:solidFill>
                <a:cs typeface="Arial"/>
                <a:sym typeface="Arial"/>
              </a:rPr>
              <a:t>3. </a:t>
            </a:r>
            <a:r>
              <a:rPr lang="en-US" sz="2500" b="0" dirty="0" err="1">
                <a:solidFill>
                  <a:schemeClr val="bg1"/>
                </a:solidFill>
                <a:cs typeface="Arial"/>
                <a:sym typeface="Arial"/>
              </a:rPr>
              <a:t>Principais</a:t>
            </a:r>
            <a:r>
              <a:rPr lang="en-US" sz="2500" b="0" dirty="0">
                <a:solidFill>
                  <a:schemeClr val="bg1"/>
                </a:solidFill>
                <a:cs typeface="Arial"/>
                <a:sym typeface="Arial"/>
              </a:rPr>
              <a:t> </a:t>
            </a:r>
            <a:r>
              <a:rPr lang="en-US" sz="2500" b="0" dirty="0" err="1">
                <a:solidFill>
                  <a:schemeClr val="bg1"/>
                </a:solidFill>
                <a:cs typeface="Arial"/>
                <a:sym typeface="Arial"/>
              </a:rPr>
              <a:t>referências</a:t>
            </a:r>
            <a:endParaRPr lang="en-US" sz="2500" b="0" dirty="0">
              <a:solidFill>
                <a:schemeClr val="bg1"/>
              </a:solidFill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true"/>
          </p:cNvSpPr>
          <p:nvPr>
            <p:ph sz="quarter" idx="10"/>
          </p:nvPr>
        </p:nvSpPr>
        <p:spPr>
          <a:xfrm>
            <a:off x="238904" y="704850"/>
            <a:ext cx="8663880" cy="3733800"/>
          </a:xfrm>
        </p:spPr>
        <p:txBody>
          <a:bodyPr>
            <a:noAutofit/>
          </a:bodyPr>
          <a:lstStyle/>
          <a:p>
            <a:r>
              <a:rPr lang="pt-BR" sz="1100" dirty="0"/>
              <a:t>Verbete da </a:t>
            </a:r>
            <a:r>
              <a:rPr lang="pt-BR" sz="1100" dirty="0" err="1"/>
              <a:t>Wikipedia</a:t>
            </a:r>
            <a:r>
              <a:rPr lang="pt-BR" sz="1100" dirty="0"/>
              <a:t> sobre Ciência de Dados [</a:t>
            </a:r>
            <a:r>
              <a:rPr lang="pt-BR" sz="1100" u="sng" dirty="0">
                <a:hlinkClick r:id="rId1"/>
              </a:rPr>
              <a:t>https://pt.wikipedia.org/wiki/Ci%C3%AAncia_de_dados</a:t>
            </a:r>
            <a:r>
              <a:rPr lang="pt-BR" sz="1100" dirty="0"/>
              <a:t>]. Acessado em Junho de 2020.</a:t>
            </a:r>
            <a:endParaRPr lang="en-US" sz="1100" dirty="0"/>
          </a:p>
          <a:p>
            <a:r>
              <a:rPr lang="pt-BR" sz="1100" dirty="0" err="1"/>
              <a:t>Fayyad</a:t>
            </a:r>
            <a:r>
              <a:rPr lang="pt-BR" sz="1100" dirty="0"/>
              <a:t>, U., </a:t>
            </a:r>
            <a:r>
              <a:rPr lang="pt-BR" sz="1100" dirty="0" err="1"/>
              <a:t>Piatetsky</a:t>
            </a:r>
            <a:r>
              <a:rPr lang="pt-BR" sz="1100" dirty="0"/>
              <a:t>-Shapiro, G., &amp; </a:t>
            </a:r>
            <a:r>
              <a:rPr lang="pt-BR" sz="1100" dirty="0" err="1"/>
              <a:t>Smyth</a:t>
            </a:r>
            <a:r>
              <a:rPr lang="pt-BR" sz="1100" dirty="0"/>
              <a:t>, P. (1996). </a:t>
            </a:r>
            <a:r>
              <a:rPr lang="pt-BR" sz="1100" dirty="0" err="1"/>
              <a:t>From</a:t>
            </a:r>
            <a:r>
              <a:rPr lang="pt-BR" sz="1100" dirty="0"/>
              <a:t> Data Mining </a:t>
            </a:r>
            <a:r>
              <a:rPr lang="pt-BR" sz="1100" dirty="0" err="1"/>
              <a:t>to</a:t>
            </a:r>
            <a:r>
              <a:rPr lang="pt-BR" sz="1100" dirty="0"/>
              <a:t> </a:t>
            </a:r>
            <a:r>
              <a:rPr lang="pt-BR" sz="1100" dirty="0" err="1"/>
              <a:t>Knowledge</a:t>
            </a:r>
            <a:r>
              <a:rPr lang="pt-BR" sz="1100" dirty="0"/>
              <a:t> Discovery in </a:t>
            </a:r>
            <a:r>
              <a:rPr lang="pt-BR" sz="1100" dirty="0" err="1"/>
              <a:t>Databases</a:t>
            </a:r>
            <a:r>
              <a:rPr lang="pt-BR" sz="1100" dirty="0"/>
              <a:t>. AI Magazine, 17(3), 37. </a:t>
            </a:r>
            <a:r>
              <a:rPr lang="pt-BR" sz="1100" u="sng" dirty="0">
                <a:hlinkClick r:id="rId2"/>
              </a:rPr>
              <a:t>https://doi.org/10.1609/aimag.v17i3.1230</a:t>
            </a:r>
            <a:r>
              <a:rPr lang="pt-BR" sz="1100" dirty="0"/>
              <a:t> [</a:t>
            </a:r>
            <a:r>
              <a:rPr lang="pt-BR" sz="1100" u="sng" dirty="0">
                <a:hlinkClick r:id="rId3"/>
              </a:rPr>
              <a:t>https://github.com/fbarth/ds-saint-paul/blob/master/references/fay1996.pdf</a:t>
            </a:r>
            <a:r>
              <a:rPr lang="pt-BR" sz="1100" dirty="0"/>
              <a:t>]</a:t>
            </a:r>
            <a:endParaRPr lang="en-US" sz="1100" dirty="0"/>
          </a:p>
          <a:p>
            <a:r>
              <a:rPr lang="en-US" sz="1100" dirty="0"/>
              <a:t>Mitchell, T. The Discipline of Machine Learning. 2006. </a:t>
            </a:r>
            <a:r>
              <a:rPr lang="pt-BR" sz="1100" u="sng" dirty="0">
                <a:hlinkClick r:id="rId4"/>
              </a:rPr>
              <a:t>http://www.cs.cmu.edu/~tom/pubs/MachineLearning.pdf</a:t>
            </a:r>
            <a:r>
              <a:rPr lang="pt-BR" sz="1100" dirty="0"/>
              <a:t> [</a:t>
            </a:r>
            <a:r>
              <a:rPr lang="pt-BR" sz="1100" u="sng" dirty="0">
                <a:hlinkClick r:id="rId5"/>
              </a:rPr>
              <a:t>https://github.com/fbarth/ds-saint-paul/blob/master/references/MachineLearning.pdf</a:t>
            </a:r>
            <a:r>
              <a:rPr lang="pt-BR" sz="1100" dirty="0"/>
              <a:t>]</a:t>
            </a:r>
            <a:endParaRPr lang="en-US" sz="1100" dirty="0"/>
          </a:p>
          <a:p>
            <a:r>
              <a:rPr lang="en-US" sz="1100" dirty="0"/>
              <a:t>WICKHAM, Hadley. Tidy Data. </a:t>
            </a:r>
            <a:r>
              <a:rPr lang="en-US" sz="1100" b="1" dirty="0"/>
              <a:t>Journal of Statistical Software</a:t>
            </a:r>
            <a:r>
              <a:rPr lang="en-US" sz="1100" dirty="0"/>
              <a:t>, [</a:t>
            </a:r>
            <a:r>
              <a:rPr lang="en-US" sz="1100" dirty="0" err="1"/>
              <a:t>S.l.</a:t>
            </a:r>
            <a:r>
              <a:rPr lang="en-US" sz="1100" dirty="0"/>
              <a:t>], v. 59, Issue 10, p. 1 - 23, </a:t>
            </a:r>
            <a:r>
              <a:rPr lang="en-US" sz="1100" dirty="0" err="1"/>
              <a:t>sep.</a:t>
            </a:r>
            <a:r>
              <a:rPr lang="en-US" sz="1100" dirty="0"/>
              <a:t> 2014. ISSN 1548-7660. Available at: &lt;</a:t>
            </a:r>
            <a:r>
              <a:rPr lang="en-US" sz="1100" dirty="0">
                <a:hlinkClick r:id="rId6"/>
              </a:rPr>
              <a:t>https://www.jstatsoft.org/v059/i10</a:t>
            </a:r>
            <a:r>
              <a:rPr lang="en-US" sz="1100" dirty="0"/>
              <a:t>&gt;. </a:t>
            </a:r>
            <a:r>
              <a:rPr lang="en-US" sz="1100" dirty="0" err="1"/>
              <a:t>doi:</a:t>
            </a:r>
            <a:r>
              <a:rPr lang="en-US" sz="1100" dirty="0" err="1">
                <a:hlinkClick r:id="rId7"/>
              </a:rPr>
              <a:t>http</a:t>
            </a:r>
            <a:r>
              <a:rPr lang="en-US" sz="1100" dirty="0">
                <a:hlinkClick r:id="rId7"/>
              </a:rPr>
              <a:t>://dx.doi.org/10.18637/jss.v059.i10</a:t>
            </a:r>
            <a:r>
              <a:rPr lang="en-US" sz="1100" dirty="0"/>
              <a:t>. [</a:t>
            </a:r>
            <a:r>
              <a:rPr lang="pt-BR" sz="1100" u="sng" dirty="0">
                <a:hlinkClick r:id="rId8"/>
              </a:rPr>
              <a:t>https://github.com/fbarth/ds-saint-paul/blob/master/references/tidy-data.pdf</a:t>
            </a:r>
            <a:r>
              <a:rPr lang="en-US" sz="1100" dirty="0"/>
              <a:t>]</a:t>
            </a:r>
            <a:endParaRPr lang="en-US" sz="1100" dirty="0"/>
          </a:p>
          <a:p>
            <a:r>
              <a:rPr lang="en-US" sz="1100" i="1" dirty="0" err="1"/>
              <a:t>Foudational</a:t>
            </a:r>
            <a:r>
              <a:rPr lang="en-US" sz="1100" i="1" dirty="0"/>
              <a:t> Methodology for Data Science. </a:t>
            </a:r>
            <a:r>
              <a:rPr lang="pt-BR" sz="1100" dirty="0"/>
              <a:t>Material que faz parte do curso Data Science </a:t>
            </a:r>
            <a:r>
              <a:rPr lang="pt-BR" sz="1100" dirty="0" err="1"/>
              <a:t>Practitioner</a:t>
            </a:r>
            <a:r>
              <a:rPr lang="pt-BR" sz="1100" dirty="0"/>
              <a:t> da plataforma </a:t>
            </a:r>
            <a:r>
              <a:rPr lang="pt-BR" sz="1100" dirty="0" err="1"/>
              <a:t>Skills</a:t>
            </a:r>
            <a:r>
              <a:rPr lang="pt-BR" sz="1100" dirty="0"/>
              <a:t> </a:t>
            </a:r>
            <a:r>
              <a:rPr lang="pt-BR" sz="1100" dirty="0" err="1"/>
              <a:t>Academy</a:t>
            </a:r>
            <a:r>
              <a:rPr lang="pt-BR" sz="1100" dirty="0"/>
              <a:t> da IBM. </a:t>
            </a:r>
            <a:r>
              <a:rPr lang="pt-BR" sz="1100" u="sng" dirty="0">
                <a:hlinkClick r:id="rId9"/>
              </a:rPr>
              <a:t>https://skills-academy.mylearnerportal.com/</a:t>
            </a:r>
            <a:r>
              <a:rPr lang="pt-BR" sz="1100" dirty="0"/>
              <a:t> [</a:t>
            </a:r>
            <a:r>
              <a:rPr lang="pt-BR" sz="1100" u="sng" dirty="0">
                <a:hlinkClick r:id="rId10"/>
              </a:rPr>
              <a:t>https://github.com/fbarth/ds-saint-paul/blob/master/references/foundational_ds_ibm.PDF</a:t>
            </a:r>
            <a:r>
              <a:rPr lang="pt-BR" sz="1100" dirty="0"/>
              <a:t>]</a:t>
            </a:r>
            <a:endParaRPr lang="en-US" sz="1100" dirty="0"/>
          </a:p>
          <a:p>
            <a:r>
              <a:rPr lang="pt-BR" sz="1100" dirty="0"/>
              <a:t>Plataforma </a:t>
            </a:r>
            <a:r>
              <a:rPr lang="pt-BR" sz="1100" dirty="0" err="1"/>
              <a:t>Skills</a:t>
            </a:r>
            <a:r>
              <a:rPr lang="pt-BR" sz="1100" dirty="0"/>
              <a:t> </a:t>
            </a:r>
            <a:r>
              <a:rPr lang="pt-BR" sz="1100" dirty="0" err="1"/>
              <a:t>Academy</a:t>
            </a:r>
            <a:r>
              <a:rPr lang="pt-BR" sz="1100" dirty="0"/>
              <a:t> da IBM. </a:t>
            </a:r>
            <a:r>
              <a:rPr lang="pt-BR" sz="1100" u="sng" dirty="0">
                <a:hlinkClick r:id="rId9"/>
              </a:rPr>
              <a:t>https://skills-academy.mylearnerportal.com/</a:t>
            </a:r>
            <a:endParaRPr lang="en-US" sz="1100" dirty="0"/>
          </a:p>
          <a:p>
            <a:r>
              <a:rPr lang="en-US" sz="1100" dirty="0"/>
              <a:t>Vasant Dhar. 2013. Data science and prediction. </a:t>
            </a:r>
            <a:r>
              <a:rPr lang="en-US" sz="1100" dirty="0" err="1"/>
              <a:t>Commun</a:t>
            </a:r>
            <a:r>
              <a:rPr lang="en-US" sz="1100" dirty="0"/>
              <a:t>. ACM 56, 12 (December 2013), 64–73. </a:t>
            </a:r>
            <a:r>
              <a:rPr lang="en-US" sz="1100" dirty="0" err="1"/>
              <a:t>DOI:https</a:t>
            </a:r>
            <a:r>
              <a:rPr lang="en-US" sz="1100" dirty="0"/>
              <a:t>://</a:t>
            </a:r>
            <a:r>
              <a:rPr lang="en-US" sz="1100" dirty="0" err="1"/>
              <a:t>doi.org</a:t>
            </a:r>
            <a:r>
              <a:rPr lang="en-US" sz="1100" dirty="0"/>
              <a:t>/10.1145/2500499 [</a:t>
            </a:r>
            <a:r>
              <a:rPr lang="pt-BR" sz="1100" u="sng" dirty="0">
                <a:hlinkClick r:id="rId11"/>
              </a:rPr>
              <a:t>https://github.com/fbarth/ds-saint-paul/blob/master/references/ds_prediction.pdf</a:t>
            </a:r>
            <a:r>
              <a:rPr lang="en-US" sz="1100" dirty="0"/>
              <a:t>]</a:t>
            </a:r>
            <a:endParaRPr lang="en-US" sz="1100" dirty="0"/>
          </a:p>
          <a:p>
            <a:r>
              <a:rPr lang="en-US" sz="1100" dirty="0" err="1"/>
              <a:t>Dua</a:t>
            </a:r>
            <a:r>
              <a:rPr lang="en-US" sz="1100" dirty="0"/>
              <a:t>, D. and Graff, C. (2019). UCI Machine Learning Repository [http://</a:t>
            </a:r>
            <a:r>
              <a:rPr lang="en-US" sz="1100" dirty="0" err="1"/>
              <a:t>archive.ics.uci.edu</a:t>
            </a:r>
            <a:r>
              <a:rPr lang="en-US" sz="1100" dirty="0"/>
              <a:t>/ml]. Irvine, CA: University of California, School of Information and Computer Science.</a:t>
            </a:r>
            <a:endParaRPr lang="en-US" sz="1100" dirty="0"/>
          </a:p>
          <a:p>
            <a:r>
              <a:rPr lang="en-US" sz="1100" dirty="0"/>
              <a:t>Anaconda. 2020 State of Data Science Report. [</a:t>
            </a:r>
            <a:r>
              <a:rPr lang="pt-BR" sz="1100" u="sng" dirty="0">
                <a:hlinkClick r:id="rId12"/>
              </a:rPr>
              <a:t>https://github.com/fbarth/ds-saint-paul/blob/master/references/anaconda_report.pdf</a:t>
            </a:r>
            <a:r>
              <a:rPr lang="pt-BR" sz="1100" u="sng" dirty="0"/>
              <a:t>]</a:t>
            </a:r>
            <a:endParaRPr lang="en-US" sz="1100" dirty="0"/>
          </a:p>
          <a:p>
            <a:endParaRPr lang="en-US" sz="1000" dirty="0"/>
          </a:p>
          <a:p>
            <a:endParaRPr lang="en-US" sz="1000" dirty="0"/>
          </a:p>
        </p:txBody>
      </p:sp>
      <p:sp>
        <p:nvSpPr>
          <p:cNvPr id="3" name="Footer Placeholder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chemeClr val="bg1">
                    <a:lumMod val="65000"/>
                  </a:schemeClr>
                </a:solidFill>
              </a:rPr>
              <a:t>Propriedade Intelectual de Saint Paul Educacional Ltda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8B727599-A637-B34F-8A06-F2CCD746D122}" type="slidenum">
              <a:rPr lang="pt-BR" smtClean="0"/>
            </a:fld>
            <a:endParaRPr lang="pt-BR" dirty="0"/>
          </a:p>
        </p:txBody>
      </p:sp>
      <p:sp>
        <p:nvSpPr>
          <p:cNvPr id="5" name="Title 4"/>
          <p:cNvSpPr>
            <a:spLocks noGrp="true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Principais</a:t>
            </a:r>
            <a:r>
              <a:rPr lang="en-US" dirty="0"/>
              <a:t> </a:t>
            </a:r>
            <a:r>
              <a:rPr lang="en-US" dirty="0" err="1"/>
              <a:t>referências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/>
          <p:cNvPicPr>
            <a:picLocks noGrp="true" noChangeAspect="true"/>
          </p:cNvPicPr>
          <p:nvPr>
            <p:ph type="pic" sz="quarter" idx="10"/>
          </p:nvPr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false"/>
              </a:ext>
            </a:extLst>
          </a:blip>
          <a:srcRect t="7813" b="7813"/>
          <a:stretch>
            <a:fillRect/>
          </a:stretch>
        </p:blipFill>
        <p:spPr/>
      </p:pic>
      <p:sp>
        <p:nvSpPr>
          <p:cNvPr id="2" name="Footer Placeholder 1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chemeClr val="bg1">
                    <a:lumMod val="65000"/>
                  </a:schemeClr>
                </a:solidFill>
              </a:rPr>
              <a:t>Propriedade Intelectual de Saint Paul Educacional Ltda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8B727599-A637-B34F-8A06-F2CCD746D122}" type="slidenum">
              <a:rPr lang="pt-BR" smtClean="0"/>
            </a:fld>
            <a:endParaRPr lang="pt-BR" dirty="0"/>
          </a:p>
        </p:txBody>
      </p:sp>
      <p:pic>
        <p:nvPicPr>
          <p:cNvPr id="13" name="Picture 6" descr="C:\Users\flavia.ribeiro\Documents\lit-saint-paul-preto.png"/>
          <p:cNvPicPr>
            <a:picLocks noChangeAspect="true" noChangeArrowheads="true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rcRect/>
          <a:stretch>
            <a:fillRect/>
          </a:stretch>
        </p:blipFill>
        <p:spPr bwMode="auto">
          <a:xfrm>
            <a:off x="2" y="4811808"/>
            <a:ext cx="1444745" cy="331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ítulo 1"/>
          <p:cNvSpPr txBox="true"/>
          <p:nvPr/>
        </p:nvSpPr>
        <p:spPr>
          <a:xfrm>
            <a:off x="-36512" y="3579862"/>
            <a:ext cx="6048000" cy="915862"/>
          </a:xfrm>
          <a:prstGeom prst="rect">
            <a:avLst/>
          </a:prstGeom>
          <a:solidFill>
            <a:schemeClr val="accent1">
              <a:alpha val="80000"/>
            </a:schemeClr>
          </a:solidFill>
          <a:ln w="12700">
            <a:noFill/>
            <a:miter lim="400000"/>
          </a:ln>
        </p:spPr>
        <p:txBody>
          <a:bodyPr lIns="0" tIns="0" rIns="0" bIns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57505">
              <a:buClr>
                <a:srgbClr val="000000"/>
              </a:buClr>
              <a:buFont typeface="Arial"/>
              <a:buNone/>
            </a:pPr>
            <a:r>
              <a:rPr lang="en-US" sz="2500" b="0" dirty="0">
                <a:solidFill>
                  <a:schemeClr val="bg1"/>
                </a:solidFill>
                <a:cs typeface="Arial"/>
                <a:sym typeface="Arial"/>
              </a:rPr>
              <a:t>4</a:t>
            </a:r>
            <a:r>
              <a:rPr lang="en-US" sz="2500" b="0">
                <a:solidFill>
                  <a:schemeClr val="bg1"/>
                </a:solidFill>
                <a:cs typeface="Arial"/>
                <a:sym typeface="Arial"/>
              </a:rPr>
              <a:t>. </a:t>
            </a:r>
            <a:r>
              <a:rPr lang="en-US" sz="2500" b="0" dirty="0">
                <a:solidFill>
                  <a:schemeClr val="bg1"/>
                </a:solidFill>
                <a:cs typeface="Arial"/>
                <a:sym typeface="Arial"/>
              </a:rPr>
              <a:t>Homework</a:t>
            </a:r>
            <a:endParaRPr lang="en-US" sz="2500" b="0" dirty="0">
              <a:solidFill>
                <a:schemeClr val="bg1"/>
              </a:solidFill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true"/>
          </p:cNvSpPr>
          <p:nvPr>
            <p:ph type="title"/>
          </p:nvPr>
        </p:nvSpPr>
        <p:spPr>
          <a:xfrm>
            <a:off x="152400" y="133350"/>
            <a:ext cx="8368363" cy="495383"/>
          </a:xfrm>
        </p:spPr>
        <p:txBody>
          <a:bodyPr>
            <a:normAutofit fontScale="90000"/>
          </a:bodyPr>
          <a:lstStyle/>
          <a:p>
            <a:r>
              <a:rPr lang="en-US" dirty="0"/>
              <a:t>Homework – Data Science</a:t>
            </a:r>
            <a:endParaRPr lang="en-US" dirty="0"/>
          </a:p>
        </p:txBody>
      </p:sp>
      <p:sp>
        <p:nvSpPr>
          <p:cNvPr id="7" name="Footer Text"/>
          <p:cNvSpPr txBox="true"/>
          <p:nvPr/>
        </p:nvSpPr>
        <p:spPr>
          <a:xfrm>
            <a:off x="251520" y="699542"/>
            <a:ext cx="8496944" cy="31114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50000"/>
              </a:lnSpc>
            </a:pPr>
            <a:endParaRPr 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 algn="just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Faça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priorização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dos 3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casos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uso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que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você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enumerou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no Pre Work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levando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-se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em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consideração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metodologia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ideação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discutida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na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disciplina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 algn="just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Não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esqueça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inserir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no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documento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as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informações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já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fornecidas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no Pre Work.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 algn="just">
              <a:lnSpc>
                <a:spcPct val="150000"/>
              </a:lnSpc>
              <a:buFont typeface="Arial" panose="02080604020202020204" pitchFamily="34" charset="0"/>
              <a:buChar char="•"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 algn="just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Esta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atividade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deverá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ser 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entregue até às 23h59 do dia 29/Jul/2021, via </a:t>
            </a:r>
            <a:r>
              <a:rPr lang="pt-B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Blackboard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Footer Placeholder 1"/>
          <p:cNvSpPr>
            <a:spLocks noGrp="true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Propriedade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Intelectual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de Saint Paul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Educacional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Ltda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true"/>
          </p:cNvSpPr>
          <p:nvPr>
            <p:ph type="title"/>
          </p:nvPr>
        </p:nvSpPr>
        <p:spPr>
          <a:xfrm>
            <a:off x="152400" y="133350"/>
            <a:ext cx="8368363" cy="495383"/>
          </a:xfrm>
        </p:spPr>
        <p:txBody>
          <a:bodyPr>
            <a:normAutofit fontScale="90000"/>
          </a:bodyPr>
          <a:lstStyle/>
          <a:p>
            <a:r>
              <a:rPr lang="en-US" dirty="0"/>
              <a:t>Data Science</a:t>
            </a:r>
            <a:endParaRPr lang="en-US" dirty="0"/>
          </a:p>
        </p:txBody>
      </p:sp>
      <p:sp>
        <p:nvSpPr>
          <p:cNvPr id="4" name="Inhaltsplatzhalter 4"/>
          <p:cNvSpPr txBox="true"/>
          <p:nvPr/>
        </p:nvSpPr>
        <p:spPr>
          <a:xfrm>
            <a:off x="1143000" y="1259115"/>
            <a:ext cx="3048000" cy="27699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3050" indent="-2730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20" indent="-2730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70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370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240" indent="-17907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965" indent="-22860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165" indent="-22860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30" indent="-22860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930" indent="-22860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Objetivos</a:t>
            </a: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sp>
        <p:nvSpPr>
          <p:cNvPr id="2" name="Oval 1"/>
          <p:cNvSpPr/>
          <p:nvPr/>
        </p:nvSpPr>
        <p:spPr bwMode="auto">
          <a:xfrm>
            <a:off x="381000" y="1094779"/>
            <a:ext cx="619899" cy="619899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</a:ln>
        </p:spPr>
        <p:txBody>
          <a:bodyPr vert="horz" wrap="square" lIns="0" tIns="0" rIns="0" bIns="0" numCol="1" rtlCol="0" anchor="ctr" anchorCtr="false" compatLnSpc="true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01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8" name="Inhaltsplatzhalter 4"/>
          <p:cNvSpPr txBox="true"/>
          <p:nvPr/>
        </p:nvSpPr>
        <p:spPr>
          <a:xfrm>
            <a:off x="1143000" y="2144871"/>
            <a:ext cx="3048000" cy="27699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3050" indent="-2730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20" indent="-2730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70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370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240" indent="-17907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965" indent="-22860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165" indent="-22860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30" indent="-22860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930" indent="-22860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Agenda / </a:t>
            </a: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Atividades</a:t>
            </a: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381000" y="1980536"/>
            <a:ext cx="619899" cy="619899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</a:ln>
        </p:spPr>
        <p:txBody>
          <a:bodyPr vert="horz" wrap="square" lIns="0" tIns="0" rIns="0" bIns="0" numCol="1" rtlCol="0" anchor="ctr" anchorCtr="false" compatLnSpc="true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02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1" name="Inhaltsplatzhalter 4"/>
          <p:cNvSpPr txBox="true"/>
          <p:nvPr/>
        </p:nvSpPr>
        <p:spPr>
          <a:xfrm>
            <a:off x="1143000" y="3030629"/>
            <a:ext cx="3048000" cy="27699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3050" indent="-2730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20" indent="-2730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70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370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240" indent="-17907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965" indent="-22860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165" indent="-22860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30" indent="-22860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930" indent="-22860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Principais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referências</a:t>
            </a: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381000" y="2866293"/>
            <a:ext cx="619899" cy="619899"/>
          </a:xfrm>
          <a:prstGeom prst="ellipse">
            <a:avLst/>
          </a:prstGeom>
          <a:solidFill>
            <a:schemeClr val="accent3"/>
          </a:solidFill>
          <a:ln w="9525">
            <a:noFill/>
            <a:round/>
          </a:ln>
        </p:spPr>
        <p:txBody>
          <a:bodyPr vert="horz" wrap="square" lIns="0" tIns="0" rIns="0" bIns="0" numCol="1" rtlCol="0" anchor="ctr" anchorCtr="false" compatLnSpc="true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03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4" name="Inhaltsplatzhalter 4"/>
          <p:cNvSpPr txBox="true"/>
          <p:nvPr/>
        </p:nvSpPr>
        <p:spPr>
          <a:xfrm>
            <a:off x="1143000" y="3916387"/>
            <a:ext cx="3048000" cy="27699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3050" indent="-2730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20" indent="-2730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70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370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240" indent="-17907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965" indent="-22860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165" indent="-22860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30" indent="-22860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930" indent="-22860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Homework</a:t>
            </a: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381000" y="3752051"/>
            <a:ext cx="619899" cy="619899"/>
          </a:xfrm>
          <a:prstGeom prst="ellipse">
            <a:avLst/>
          </a:prstGeom>
          <a:solidFill>
            <a:schemeClr val="accent4"/>
          </a:solidFill>
          <a:ln w="9525">
            <a:noFill/>
            <a:round/>
          </a:ln>
        </p:spPr>
        <p:txBody>
          <a:bodyPr vert="horz" wrap="square" lIns="0" tIns="0" rIns="0" bIns="0" numCol="1" rtlCol="0" anchor="ctr" anchorCtr="false" compatLnSpc="true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04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3" name="Footer Placeholder 2"/>
          <p:cNvSpPr>
            <a:spLocks noGrp="true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schemeClr val="bg1">
                    <a:lumMod val="65000"/>
                  </a:schemeClr>
                </a:solidFill>
              </a:rPr>
              <a:t>Propriedade Intelectual de Saint Paul Educacional Ltda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1"/>
          </p:nvPr>
        </p:nvSpPr>
        <p:spPr/>
        <p:txBody>
          <a:bodyPr/>
          <a:lstStyle/>
          <a:p>
            <a:fld id="{8B727599-A637-B34F-8A06-F2CCD746D122}" type="slidenum">
              <a:rPr lang="pt-BR" smtClean="0"/>
            </a:fld>
            <a:endParaRPr lang="pt-BR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" presetClass="entr" presetSubtype="4" accel="18000" decel="8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" presetClass="entr" presetSubtype="4" accel="18000" decel="8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" presetClass="entr" presetSubtype="4" accel="18000" decel="8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" presetClass="entr" presetSubtype="4" accel="18000" decel="8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 animBg="true"/>
      <p:bldP spid="8" grpId="0"/>
      <p:bldP spid="9" grpId="0" animBg="true"/>
      <p:bldP spid="11" grpId="0"/>
      <p:bldP spid="12" grpId="0" animBg="true"/>
      <p:bldP spid="14" grpId="0"/>
      <p:bldP spid="15" grpId="0" animBg="true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/>
          <p:cNvPicPr>
            <a:picLocks noGrp="true" noChangeAspect="true"/>
          </p:cNvPicPr>
          <p:nvPr>
            <p:ph type="pic" sz="quarter" idx="10"/>
          </p:nvPr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aturation sat="0"/>
                    </a14:imgEffect>
                    <a14:imgEffect>
                      <a14:sharpenSoften amount="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false"/>
              </a:ext>
            </a:extLst>
          </a:blip>
          <a:srcRect/>
          <a:stretch>
            <a:fillRect/>
          </a:stretch>
        </p:blipFill>
        <p:spPr>
          <a:xfrm>
            <a:off x="2" y="0"/>
            <a:ext cx="9144000" cy="5143500"/>
          </a:xfrm>
          <a:effectLst>
            <a:glow rad="88900">
              <a:schemeClr val="bg1">
                <a:lumMod val="85000"/>
                <a:alpha val="9000"/>
              </a:schemeClr>
            </a:glow>
            <a:outerShdw blurRad="50800" dist="50800" dir="5400000" algn="ctr" rotWithShape="0">
              <a:srgbClr val="000000">
                <a:alpha val="81000"/>
              </a:srgbClr>
            </a:outerShdw>
          </a:effectLst>
        </p:spPr>
      </p:pic>
      <p:sp>
        <p:nvSpPr>
          <p:cNvPr id="2" name="Footer Placeholder 1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Propriedade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Intelectual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de Saint Paul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Educacional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Ltda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8B727599-A637-B34F-8A06-F2CCD746D122}" type="slidenum">
              <a:rPr lang="pt-BR" smtClean="0"/>
            </a:fld>
            <a:endParaRPr lang="pt-BR" dirty="0"/>
          </a:p>
        </p:txBody>
      </p:sp>
      <p:pic>
        <p:nvPicPr>
          <p:cNvPr id="8" name="Picture 6" descr="C:\Users\flavia.ribeiro\Documents\lit-saint-paul-preto.png"/>
          <p:cNvPicPr>
            <a:picLocks noChangeAspect="true" noChangeArrowheads="true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rcRect/>
          <a:stretch>
            <a:fillRect/>
          </a:stretch>
        </p:blipFill>
        <p:spPr bwMode="auto">
          <a:xfrm>
            <a:off x="2" y="4811808"/>
            <a:ext cx="1444745" cy="331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ítulo 1"/>
          <p:cNvSpPr txBox="true"/>
          <p:nvPr/>
        </p:nvSpPr>
        <p:spPr>
          <a:xfrm>
            <a:off x="-36512" y="3579862"/>
            <a:ext cx="6048000" cy="915862"/>
          </a:xfrm>
          <a:prstGeom prst="rect">
            <a:avLst/>
          </a:prstGeom>
          <a:solidFill>
            <a:schemeClr val="accent1">
              <a:alpha val="80000"/>
            </a:schemeClr>
          </a:solidFill>
          <a:ln w="12700">
            <a:noFill/>
            <a:miter lim="400000"/>
          </a:ln>
        </p:spPr>
        <p:txBody>
          <a:bodyPr lIns="0" tIns="0" rIns="0" bIns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57505">
              <a:buClr>
                <a:srgbClr val="000000"/>
              </a:buClr>
              <a:buFont typeface="Arial"/>
              <a:buNone/>
            </a:pPr>
            <a:r>
              <a:rPr lang="en-US" sz="2500" b="0" dirty="0">
                <a:solidFill>
                  <a:schemeClr val="bg1"/>
                </a:solidFill>
                <a:cs typeface="Arial"/>
                <a:sym typeface="Arial"/>
              </a:rPr>
              <a:t>1. </a:t>
            </a:r>
            <a:r>
              <a:rPr lang="en-US" sz="2500" b="0" dirty="0" err="1">
                <a:solidFill>
                  <a:schemeClr val="bg1"/>
                </a:solidFill>
                <a:cs typeface="Arial"/>
                <a:sym typeface="Arial"/>
              </a:rPr>
              <a:t>Objetivos</a:t>
            </a:r>
            <a:endParaRPr lang="en-US" sz="2500" b="0" dirty="0">
              <a:solidFill>
                <a:schemeClr val="bg1"/>
              </a:solidFill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true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Neste </a:t>
            </a:r>
            <a:r>
              <a:rPr lang="en-US" dirty="0" err="1"/>
              <a:t>curso</a:t>
            </a:r>
            <a:r>
              <a:rPr lang="en-US" dirty="0"/>
              <a:t> </a:t>
            </a:r>
            <a:r>
              <a:rPr lang="en-US" dirty="0" err="1"/>
              <a:t>vamos</a:t>
            </a:r>
            <a:r>
              <a:rPr lang="en-US" dirty="0"/>
              <a:t> </a:t>
            </a:r>
            <a:r>
              <a:rPr lang="en-US" dirty="0" err="1"/>
              <a:t>discutir</a:t>
            </a:r>
            <a:r>
              <a:rPr lang="en-US" dirty="0"/>
              <a:t> e </a:t>
            </a:r>
            <a:r>
              <a:rPr lang="en-US" dirty="0" err="1"/>
              <a:t>vivenciar</a:t>
            </a:r>
            <a:r>
              <a:rPr lang="en-US" dirty="0"/>
              <a:t> </a:t>
            </a:r>
            <a:r>
              <a:rPr lang="en-US" dirty="0" err="1"/>
              <a:t>metodologias</a:t>
            </a:r>
            <a:r>
              <a:rPr lang="en-US" dirty="0"/>
              <a:t>, </a:t>
            </a:r>
            <a:r>
              <a:rPr lang="en-US" dirty="0" err="1"/>
              <a:t>processos</a:t>
            </a:r>
            <a:r>
              <a:rPr lang="en-US" dirty="0"/>
              <a:t>, </a:t>
            </a:r>
            <a:r>
              <a:rPr lang="en-US" dirty="0" err="1"/>
              <a:t>conceitos</a:t>
            </a:r>
            <a:r>
              <a:rPr lang="en-US" dirty="0"/>
              <a:t> e ferramentas </a:t>
            </a:r>
            <a:r>
              <a:rPr lang="en-US" dirty="0" err="1"/>
              <a:t>relacionadas</a:t>
            </a:r>
            <a:r>
              <a:rPr lang="en-US" dirty="0"/>
              <a:t> com a </a:t>
            </a:r>
            <a:r>
              <a:rPr lang="en-US" dirty="0" err="1"/>
              <a:t>prática</a:t>
            </a:r>
            <a:r>
              <a:rPr lang="en-US" dirty="0"/>
              <a:t> de Data Science. 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Ao</a:t>
            </a:r>
            <a:r>
              <a:rPr lang="en-US" dirty="0"/>
              <a:t> final </a:t>
            </a:r>
            <a:r>
              <a:rPr lang="en-US" dirty="0" err="1"/>
              <a:t>deste</a:t>
            </a:r>
            <a:r>
              <a:rPr lang="en-US" dirty="0"/>
              <a:t> </a:t>
            </a:r>
            <a:r>
              <a:rPr lang="en-US" dirty="0" err="1"/>
              <a:t>curso</a:t>
            </a:r>
            <a:r>
              <a:rPr lang="en-US" dirty="0"/>
              <a:t>, </a:t>
            </a:r>
            <a:r>
              <a:rPr lang="en-US" dirty="0" err="1"/>
              <a:t>espera</a:t>
            </a:r>
            <a:r>
              <a:rPr lang="en-US" dirty="0"/>
              <a:t>-se que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participante</a:t>
            </a:r>
            <a:r>
              <a:rPr lang="en-US" dirty="0"/>
              <a:t> </a:t>
            </a:r>
            <a:r>
              <a:rPr lang="en-US" dirty="0" err="1"/>
              <a:t>possa</a:t>
            </a:r>
            <a:r>
              <a:rPr lang="en-US" dirty="0"/>
              <a:t>: </a:t>
            </a:r>
            <a:endParaRPr lang="en-US" dirty="0"/>
          </a:p>
          <a:p>
            <a:pPr lvl="1"/>
            <a:r>
              <a:rPr lang="en-US" dirty="0" err="1"/>
              <a:t>identificar</a:t>
            </a:r>
            <a:r>
              <a:rPr lang="en-US" dirty="0"/>
              <a:t> </a:t>
            </a:r>
            <a:r>
              <a:rPr lang="en-US" dirty="0" err="1"/>
              <a:t>potenciais</a:t>
            </a:r>
            <a:r>
              <a:rPr lang="en-US" dirty="0"/>
              <a:t> </a:t>
            </a:r>
            <a:r>
              <a:rPr lang="en-US" dirty="0" err="1"/>
              <a:t>projetos</a:t>
            </a:r>
            <a:r>
              <a:rPr lang="en-US" dirty="0"/>
              <a:t> de Data Science;</a:t>
            </a:r>
            <a:endParaRPr lang="en-US" dirty="0"/>
          </a:p>
          <a:p>
            <a:pPr lvl="1"/>
            <a:r>
              <a:rPr lang="en-US" dirty="0" err="1"/>
              <a:t>avaliar</a:t>
            </a:r>
            <a:r>
              <a:rPr lang="en-US" dirty="0"/>
              <a:t> a </a:t>
            </a:r>
            <a:r>
              <a:rPr lang="en-US" dirty="0" err="1"/>
              <a:t>complexidade</a:t>
            </a:r>
            <a:r>
              <a:rPr lang="en-US" dirty="0"/>
              <a:t> de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projeto</a:t>
            </a:r>
            <a:r>
              <a:rPr lang="en-US" dirty="0"/>
              <a:t>;</a:t>
            </a:r>
            <a:endParaRPr lang="en-US" dirty="0"/>
          </a:p>
          <a:p>
            <a:pPr lvl="1"/>
            <a:r>
              <a:rPr lang="en-US" dirty="0" err="1"/>
              <a:t>acompanhar</a:t>
            </a:r>
            <a:r>
              <a:rPr lang="en-US" dirty="0"/>
              <a:t> a </a:t>
            </a:r>
            <a:r>
              <a:rPr lang="en-US" dirty="0" err="1"/>
              <a:t>execução</a:t>
            </a:r>
            <a:r>
              <a:rPr lang="en-US" dirty="0"/>
              <a:t> dos </a:t>
            </a:r>
            <a:r>
              <a:rPr lang="en-US" dirty="0" err="1"/>
              <a:t>projetos</a:t>
            </a:r>
            <a:r>
              <a:rPr lang="en-US" dirty="0"/>
              <a:t>;</a:t>
            </a:r>
            <a:endParaRPr lang="en-US" dirty="0"/>
          </a:p>
          <a:p>
            <a:pPr lvl="1"/>
            <a:r>
              <a:rPr lang="en-US" dirty="0" err="1"/>
              <a:t>identificar</a:t>
            </a:r>
            <a:r>
              <a:rPr lang="en-US" dirty="0"/>
              <a:t> skills </a:t>
            </a:r>
            <a:r>
              <a:rPr lang="en-US" dirty="0" err="1"/>
              <a:t>relevantes</a:t>
            </a:r>
            <a:r>
              <a:rPr lang="en-US" dirty="0"/>
              <a:t> para a </a:t>
            </a:r>
            <a:r>
              <a:rPr lang="en-US" dirty="0" err="1"/>
              <a:t>formação</a:t>
            </a:r>
            <a:r>
              <a:rPr lang="en-US" dirty="0"/>
              <a:t> de </a:t>
            </a:r>
            <a:r>
              <a:rPr lang="en-US" dirty="0" err="1"/>
              <a:t>equipes</a:t>
            </a:r>
            <a:r>
              <a:rPr lang="en-US" dirty="0"/>
              <a:t> de Data Science, e;</a:t>
            </a:r>
            <a:endParaRPr lang="en-US" dirty="0"/>
          </a:p>
          <a:p>
            <a:pPr lvl="1"/>
            <a:r>
              <a:rPr lang="en-US" dirty="0" err="1"/>
              <a:t>interagir</a:t>
            </a:r>
            <a:r>
              <a:rPr lang="en-US" dirty="0"/>
              <a:t> com </a:t>
            </a:r>
            <a:r>
              <a:rPr lang="en-US" dirty="0" err="1"/>
              <a:t>profissionais</a:t>
            </a:r>
            <a:r>
              <a:rPr lang="en-US" dirty="0"/>
              <a:t> </a:t>
            </a:r>
            <a:r>
              <a:rPr lang="en-US" dirty="0" err="1"/>
              <a:t>técnicos</a:t>
            </a:r>
            <a:r>
              <a:rPr lang="en-US" dirty="0"/>
              <a:t> da </a:t>
            </a:r>
            <a:r>
              <a:rPr lang="en-US" dirty="0" err="1"/>
              <a:t>área</a:t>
            </a:r>
            <a:r>
              <a:rPr lang="en-US" dirty="0"/>
              <a:t>. </a:t>
            </a:r>
            <a:endParaRPr lang="en-US" dirty="0"/>
          </a:p>
        </p:txBody>
      </p:sp>
      <p:sp>
        <p:nvSpPr>
          <p:cNvPr id="3" name="Footer Placeholder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chemeClr val="bg1">
                    <a:lumMod val="65000"/>
                  </a:schemeClr>
                </a:solidFill>
              </a:rPr>
              <a:t>Propriedade Intelectual de Saint Paul Educacional Ltda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8B727599-A637-B34F-8A06-F2CCD746D122}" type="slidenum">
              <a:rPr lang="pt-BR" smtClean="0"/>
            </a:fld>
            <a:endParaRPr lang="pt-BR" dirty="0"/>
          </a:p>
        </p:txBody>
      </p:sp>
      <p:sp>
        <p:nvSpPr>
          <p:cNvPr id="5" name="Title 4"/>
          <p:cNvSpPr>
            <a:spLocks noGrp="true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Objetivos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/>
          <p:cNvPicPr>
            <a:picLocks noGrp="true" noChangeAspect="true"/>
          </p:cNvPicPr>
          <p:nvPr>
            <p:ph type="pic" sz="quarter" idx="10"/>
          </p:nvPr>
        </p:nvPicPr>
        <p:blipFill>
          <a:blip r:embed="rId1" cstate="print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false"/>
              </a:ext>
            </a:extLst>
          </a:blip>
          <a:srcRect t="7193" b="7193"/>
          <a:stretch>
            <a:fillRect/>
          </a:stretch>
        </p:blipFill>
        <p:spPr>
          <a:xfrm>
            <a:off x="0" y="20538"/>
            <a:ext cx="9144000" cy="5143500"/>
          </a:xfrm>
          <a:solidFill>
            <a:schemeClr val="tx2">
              <a:lumMod val="10000"/>
              <a:lumOff val="90000"/>
              <a:alpha val="1000"/>
            </a:schemeClr>
          </a:solidFill>
          <a:effectLst>
            <a:glow>
              <a:schemeClr val="accent1">
                <a:alpha val="36000"/>
              </a:schemeClr>
            </a:glow>
            <a:outerShdw blurRad="50800" dist="50800" dir="5400000" algn="ctr" rotWithShape="0">
              <a:srgbClr val="000000"/>
            </a:outerShdw>
            <a:reflection endPos="65000" dist="50800" dir="5400000" sy="-100000" algn="bl" rotWithShape="0"/>
          </a:effectLst>
        </p:spPr>
      </p:pic>
      <p:sp>
        <p:nvSpPr>
          <p:cNvPr id="2" name="Footer Placeholder 1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chemeClr val="bg1">
                    <a:lumMod val="65000"/>
                  </a:schemeClr>
                </a:solidFill>
              </a:rPr>
              <a:t>Propriedade Intelectual de Saint Paul Educacional Ltda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8B727599-A637-B34F-8A06-F2CCD746D122}" type="slidenum">
              <a:rPr lang="pt-BR" smtClean="0"/>
            </a:fld>
            <a:endParaRPr lang="pt-BR" dirty="0"/>
          </a:p>
        </p:txBody>
      </p:sp>
      <p:pic>
        <p:nvPicPr>
          <p:cNvPr id="11" name="Picture 6" descr="C:\Users\flavia.ribeiro\Documents\lit-saint-paul-preto.png"/>
          <p:cNvPicPr>
            <a:picLocks noChangeAspect="true" noChangeArrowheads="true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rcRect/>
          <a:stretch>
            <a:fillRect/>
          </a:stretch>
        </p:blipFill>
        <p:spPr bwMode="auto">
          <a:xfrm>
            <a:off x="2" y="4811808"/>
            <a:ext cx="1444745" cy="331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ítulo 1"/>
          <p:cNvSpPr txBox="true"/>
          <p:nvPr/>
        </p:nvSpPr>
        <p:spPr>
          <a:xfrm>
            <a:off x="-36512" y="3579862"/>
            <a:ext cx="6048000" cy="915862"/>
          </a:xfrm>
          <a:prstGeom prst="rect">
            <a:avLst/>
          </a:prstGeom>
          <a:solidFill>
            <a:schemeClr val="accent1">
              <a:alpha val="80000"/>
            </a:schemeClr>
          </a:solidFill>
          <a:ln w="12700">
            <a:noFill/>
            <a:miter lim="400000"/>
          </a:ln>
        </p:spPr>
        <p:txBody>
          <a:bodyPr lIns="0" tIns="0" rIns="0" bIns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57505">
              <a:buClr>
                <a:srgbClr val="000000"/>
              </a:buClr>
              <a:buFont typeface="Arial"/>
              <a:buNone/>
            </a:pPr>
            <a:r>
              <a:rPr lang="en-US" sz="2500" b="0" dirty="0">
                <a:solidFill>
                  <a:schemeClr val="bg1"/>
                </a:solidFill>
                <a:cs typeface="Arial"/>
                <a:sym typeface="Arial"/>
              </a:rPr>
              <a:t>2. Agenda / </a:t>
            </a:r>
            <a:r>
              <a:rPr lang="en-US" sz="2500" b="0" dirty="0" err="1">
                <a:solidFill>
                  <a:schemeClr val="bg1"/>
                </a:solidFill>
                <a:cs typeface="Arial"/>
                <a:sym typeface="Arial"/>
              </a:rPr>
              <a:t>Atividades</a:t>
            </a:r>
            <a:endParaRPr lang="en-US" sz="2500" b="0" dirty="0">
              <a:solidFill>
                <a:schemeClr val="bg1"/>
              </a:solidFill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true"/>
          </p:cNvSpPr>
          <p:nvPr>
            <p:ph type="title"/>
          </p:nvPr>
        </p:nvSpPr>
        <p:spPr>
          <a:xfrm>
            <a:off x="152400" y="133350"/>
            <a:ext cx="8368363" cy="495383"/>
          </a:xfrm>
        </p:spPr>
        <p:txBody>
          <a:bodyPr>
            <a:normAutofit fontScale="90000"/>
          </a:bodyPr>
          <a:lstStyle/>
          <a:p>
            <a:r>
              <a:rPr lang="en-US" dirty="0"/>
              <a:t>Agendas / </a:t>
            </a:r>
            <a:r>
              <a:rPr lang="en-US" dirty="0" err="1"/>
              <a:t>Atividades</a:t>
            </a:r>
            <a:endParaRPr lang="en-US" dirty="0"/>
          </a:p>
        </p:txBody>
      </p:sp>
      <p:sp>
        <p:nvSpPr>
          <p:cNvPr id="4" name="Inhaltsplatzhalter 4"/>
          <p:cNvSpPr txBox="true"/>
          <p:nvPr/>
        </p:nvSpPr>
        <p:spPr>
          <a:xfrm>
            <a:off x="1143000" y="1392727"/>
            <a:ext cx="3048000" cy="430887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3050" indent="-2730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20" indent="-2730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70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370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240" indent="-17907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965" indent="-22860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165" indent="-22860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30" indent="-22860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930" indent="-22860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Apresentação</a:t>
            </a: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dos </a:t>
            </a:r>
            <a:r>
              <a:rPr lang="en-US" sz="1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objetivos</a:t>
            </a: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e </a:t>
            </a:r>
            <a:r>
              <a:rPr lang="en-US" sz="1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atividades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sp>
        <p:nvSpPr>
          <p:cNvPr id="2" name="Oval 1"/>
          <p:cNvSpPr/>
          <p:nvPr/>
        </p:nvSpPr>
        <p:spPr bwMode="auto">
          <a:xfrm>
            <a:off x="381000" y="1255286"/>
            <a:ext cx="619899" cy="619899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</a:ln>
        </p:spPr>
        <p:txBody>
          <a:bodyPr vert="horz" wrap="square" lIns="0" tIns="0" rIns="0" bIns="0" numCol="1" rtlCol="0" anchor="ctr" anchorCtr="false" compatLnSpc="true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01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8" name="Inhaltsplatzhalter 4"/>
          <p:cNvSpPr txBox="true"/>
          <p:nvPr/>
        </p:nvSpPr>
        <p:spPr>
          <a:xfrm>
            <a:off x="1143000" y="2386205"/>
            <a:ext cx="3048000" cy="215444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3050" indent="-2730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20" indent="-2730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70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370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240" indent="-17907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965" indent="-22860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165" indent="-22860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30" indent="-22860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930" indent="-22860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Data Science e Machine Learning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381000" y="2141043"/>
            <a:ext cx="619899" cy="619899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</a:ln>
        </p:spPr>
        <p:txBody>
          <a:bodyPr vert="horz" wrap="square" lIns="0" tIns="0" rIns="0" bIns="0" numCol="1" rtlCol="0" anchor="ctr" anchorCtr="false" compatLnSpc="true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02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1" name="Inhaltsplatzhalter 4"/>
          <p:cNvSpPr txBox="true"/>
          <p:nvPr/>
        </p:nvSpPr>
        <p:spPr>
          <a:xfrm>
            <a:off x="1143000" y="3164241"/>
            <a:ext cx="3048000" cy="430887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3050" indent="-2730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20" indent="-2730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70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370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240" indent="-17907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965" indent="-22860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165" indent="-22860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30" indent="-22860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930" indent="-22860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Desenvolvendo</a:t>
            </a: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um </a:t>
            </a:r>
            <a:r>
              <a:rPr lang="en-US" sz="1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modelo</a:t>
            </a: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</a:t>
            </a:r>
            <a:r>
              <a:rPr lang="en-US" sz="1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preditivo</a:t>
            </a: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do </a:t>
            </a:r>
            <a:r>
              <a:rPr lang="en-US" sz="1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tipo</a:t>
            </a: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</a:t>
            </a:r>
            <a:r>
              <a:rPr lang="en-US" sz="1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regressão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381000" y="3026800"/>
            <a:ext cx="619899" cy="619899"/>
          </a:xfrm>
          <a:prstGeom prst="ellipse">
            <a:avLst/>
          </a:prstGeom>
          <a:solidFill>
            <a:schemeClr val="accent3"/>
          </a:solidFill>
          <a:ln w="9525">
            <a:noFill/>
            <a:round/>
          </a:ln>
        </p:spPr>
        <p:txBody>
          <a:bodyPr vert="horz" wrap="square" lIns="0" tIns="0" rIns="0" bIns="0" numCol="1" rtlCol="0" anchor="ctr" anchorCtr="false" compatLnSpc="true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03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4" name="Inhaltsplatzhalter 4"/>
          <p:cNvSpPr txBox="true"/>
          <p:nvPr/>
        </p:nvSpPr>
        <p:spPr>
          <a:xfrm>
            <a:off x="1143000" y="4049999"/>
            <a:ext cx="3048000" cy="430887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3050" indent="-2730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20" indent="-2730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70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370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240" indent="-17907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965" indent="-22860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165" indent="-22860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30" indent="-22860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930" indent="-22860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Desenvolvendo</a:t>
            </a: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um </a:t>
            </a:r>
            <a:r>
              <a:rPr lang="en-US" sz="1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modelo</a:t>
            </a: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</a:t>
            </a:r>
            <a:r>
              <a:rPr lang="en-US" sz="1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preditivo</a:t>
            </a: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do </a:t>
            </a:r>
            <a:r>
              <a:rPr lang="en-US" sz="1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tipo</a:t>
            </a: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</a:t>
            </a:r>
            <a:r>
              <a:rPr lang="en-US" sz="1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classificação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381000" y="3912558"/>
            <a:ext cx="619899" cy="619899"/>
          </a:xfrm>
          <a:prstGeom prst="ellipse">
            <a:avLst/>
          </a:prstGeom>
          <a:solidFill>
            <a:schemeClr val="accent4"/>
          </a:solidFill>
          <a:ln w="9525">
            <a:noFill/>
            <a:round/>
          </a:ln>
        </p:spPr>
        <p:txBody>
          <a:bodyPr vert="horz" wrap="square" lIns="0" tIns="0" rIns="0" bIns="0" numCol="1" rtlCol="0" anchor="ctr" anchorCtr="false" compatLnSpc="true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04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7" name="Inhaltsplatzhalter 4"/>
          <p:cNvSpPr txBox="true"/>
          <p:nvPr/>
        </p:nvSpPr>
        <p:spPr>
          <a:xfrm>
            <a:off x="5701363" y="1349792"/>
            <a:ext cx="3048000" cy="430887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3050" indent="-2730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20" indent="-2730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70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370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240" indent="-17907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965" indent="-22860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165" indent="-22860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30" indent="-22860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930" indent="-22860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Desenvolvendo</a:t>
            </a: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um </a:t>
            </a:r>
            <a:r>
              <a:rPr lang="en-US" sz="1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modelo</a:t>
            </a: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</a:t>
            </a:r>
            <a:r>
              <a:rPr lang="en-US" sz="1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descritivo</a:t>
            </a: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do </a:t>
            </a:r>
            <a:r>
              <a:rPr lang="en-US" sz="1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tipo</a:t>
            </a: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clustering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sp>
        <p:nvSpPr>
          <p:cNvPr id="18" name="Oval 17"/>
          <p:cNvSpPr/>
          <p:nvPr/>
        </p:nvSpPr>
        <p:spPr bwMode="auto">
          <a:xfrm>
            <a:off x="4939363" y="1255286"/>
            <a:ext cx="619899" cy="619899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</a:ln>
        </p:spPr>
        <p:txBody>
          <a:bodyPr vert="horz" wrap="square" lIns="0" tIns="0" rIns="0" bIns="0" numCol="1" rtlCol="0" anchor="ctr" anchorCtr="false" compatLnSpc="true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05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0" name="Inhaltsplatzhalter 4"/>
          <p:cNvSpPr txBox="true"/>
          <p:nvPr/>
        </p:nvSpPr>
        <p:spPr>
          <a:xfrm>
            <a:off x="5701363" y="2343270"/>
            <a:ext cx="3048000" cy="215444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3050" indent="-2730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20" indent="-2730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70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370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240" indent="-17907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965" indent="-22860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165" indent="-22860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30" indent="-22860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930" indent="-22860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Discussão</a:t>
            </a: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</a:t>
            </a:r>
            <a:r>
              <a:rPr lang="en-US" sz="1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sobre</a:t>
            </a: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Casos de </a:t>
            </a:r>
            <a:r>
              <a:rPr lang="en-US" sz="1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Uso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4939363" y="2141043"/>
            <a:ext cx="619899" cy="619899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</a:ln>
        </p:spPr>
        <p:txBody>
          <a:bodyPr vert="horz" wrap="square" lIns="0" tIns="0" rIns="0" bIns="0" numCol="1" rtlCol="0" anchor="ctr" anchorCtr="false" compatLnSpc="true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06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4" name="Oval 23"/>
          <p:cNvSpPr/>
          <p:nvPr/>
        </p:nvSpPr>
        <p:spPr bwMode="auto">
          <a:xfrm>
            <a:off x="4939363" y="3026800"/>
            <a:ext cx="619899" cy="619899"/>
          </a:xfrm>
          <a:prstGeom prst="ellipse">
            <a:avLst/>
          </a:prstGeom>
          <a:solidFill>
            <a:schemeClr val="accent3"/>
          </a:solidFill>
          <a:ln w="9525">
            <a:noFill/>
            <a:round/>
          </a:ln>
        </p:spPr>
        <p:txBody>
          <a:bodyPr vert="horz" wrap="square" lIns="0" tIns="0" rIns="0" bIns="0" numCol="1" rtlCol="0" anchor="ctr" anchorCtr="false" compatLnSpc="true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07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6" name="Inhaltsplatzhalter 4"/>
          <p:cNvSpPr txBox="true"/>
          <p:nvPr/>
        </p:nvSpPr>
        <p:spPr>
          <a:xfrm>
            <a:off x="5701363" y="3217050"/>
            <a:ext cx="3048000" cy="215444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3050" indent="-2730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20" indent="-2730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70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370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240" indent="-17907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965" indent="-22860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165" indent="-22860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30" indent="-22860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930" indent="-22860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Fechamento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sp>
        <p:nvSpPr>
          <p:cNvPr id="3" name="Footer Placeholder 2"/>
          <p:cNvSpPr>
            <a:spLocks noGrp="true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schemeClr val="bg1">
                    <a:lumMod val="65000"/>
                  </a:schemeClr>
                </a:solidFill>
              </a:rPr>
              <a:t>Propriedade Intelectual de Saint Paul Educacional Ltda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1"/>
          </p:nvPr>
        </p:nvSpPr>
        <p:spPr/>
        <p:txBody>
          <a:bodyPr/>
          <a:lstStyle/>
          <a:p>
            <a:fld id="{8B727599-A637-B34F-8A06-F2CCD746D122}" type="slidenum">
              <a:rPr lang="pt-BR" smtClean="0"/>
            </a:fld>
            <a:endParaRPr lang="pt-BR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" presetClass="entr" presetSubtype="4" accel="18000" decel="8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" presetClass="entr" presetSubtype="4" accel="18000" decel="8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" presetClass="entr" presetSubtype="4" accel="18000" decel="8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" presetClass="entr" presetSubtype="4" accel="18000" decel="8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" presetClass="entr" presetSubtype="4" accel="18000" decel="8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" presetClass="entr" presetSubtype="4" accel="18000" decel="8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000"/>
                            </p:stCondLst>
                            <p:childTnLst>
                              <p:par>
                                <p:cTn id="6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" presetClass="entr" presetSubtype="4" accel="18000" decel="8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 animBg="true"/>
      <p:bldP spid="8" grpId="0"/>
      <p:bldP spid="9" grpId="0" animBg="true"/>
      <p:bldP spid="11" grpId="0"/>
      <p:bldP spid="12" grpId="0" animBg="true"/>
      <p:bldP spid="14" grpId="0"/>
      <p:bldP spid="15" grpId="0" animBg="true"/>
      <p:bldP spid="17" grpId="0"/>
      <p:bldP spid="18" grpId="0" animBg="true"/>
      <p:bldP spid="20" grpId="0"/>
      <p:bldP spid="21" grpId="0" animBg="true"/>
      <p:bldP spid="24" grpId="0" animBg="true"/>
      <p:bldP spid="2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true"/>
          </p:cNvSpPr>
          <p:nvPr>
            <p:ph sz="quarter" idx="10"/>
          </p:nvPr>
        </p:nvSpPr>
        <p:spPr>
          <a:xfrm>
            <a:off x="228600" y="971550"/>
            <a:ext cx="4267200" cy="3733800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pt-BR" sz="1400" dirty="0"/>
              <a:t>Diretor de Data &amp; AI na CERC Central de Recebíveis. Formado em Ciências da Computação e com Doutorado em Engenharia Elétrica pela Escola Politécnica da USP. Tem desenvolvido diversos projetos relacionados com Aprendizagem de Máquina e Inteligência Artificial nas áreas financeira, Internet, segurança pública, mineração, recursos humanos, educação e cultura desde 2003. Possui alguns artigos publicados, principalmente sobre: recuperação de informação, aprendizagem de máquina, mineração de textos e sistemas de recomendação. Atua como professor em cursos de graduação e pós-graduação desde 2002.</a:t>
            </a:r>
            <a:endParaRPr lang="en-US" sz="1400" dirty="0"/>
          </a:p>
        </p:txBody>
      </p:sp>
      <p:sp>
        <p:nvSpPr>
          <p:cNvPr id="3" name="Footer Placeholder 2"/>
          <p:cNvSpPr>
            <a:spLocks noGrp="true"/>
          </p:cNvSpPr>
          <p:nvPr>
            <p:ph type="ftr" sz="quarter" idx="11"/>
          </p:nvPr>
        </p:nvSpPr>
        <p:spPr>
          <a:xfrm>
            <a:off x="4495800" y="4868864"/>
            <a:ext cx="4038600" cy="274637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bg1">
                    <a:lumMod val="65000"/>
                  </a:schemeClr>
                </a:solidFill>
              </a:rPr>
              <a:t>Propriedade Intelectual de Saint Paul Educacional Ltda</a:t>
            </a:r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2"/>
          </p:nvPr>
        </p:nvSpPr>
        <p:spPr>
          <a:xfrm>
            <a:off x="8610600" y="4868864"/>
            <a:ext cx="533400" cy="274637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8B727599-A637-B34F-8A06-F2CCD746D122}" type="slidenum">
              <a:rPr lang="pt-BR" smtClean="0"/>
            </a:fld>
            <a:endParaRPr lang="pt-BR"/>
          </a:p>
        </p:txBody>
      </p:sp>
      <p:sp>
        <p:nvSpPr>
          <p:cNvPr id="5" name="Title 4"/>
          <p:cNvSpPr>
            <a:spLocks noGrp="true"/>
          </p:cNvSpPr>
          <p:nvPr>
            <p:ph type="title"/>
          </p:nvPr>
        </p:nvSpPr>
        <p:spPr>
          <a:xfrm>
            <a:off x="150090" y="133350"/>
            <a:ext cx="8841509" cy="468312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600" dirty="0" err="1"/>
              <a:t>Apresentação</a:t>
            </a:r>
            <a:endParaRPr lang="en-US" sz="2600" dirty="0"/>
          </a:p>
        </p:txBody>
      </p:sp>
      <p:pic>
        <p:nvPicPr>
          <p:cNvPr id="9" name="Picture 8" descr="A person looking at the camera&#10;&#10;Description automatically generated"/>
          <p:cNvPicPr>
            <a:picLocks noChangeAspect="true"/>
          </p:cNvPicPr>
          <p:nvPr/>
        </p:nvPicPr>
        <p:blipFill rotWithShape="true">
          <a:blip r:embed="rId1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rcRect r="14286"/>
          <a:stretch>
            <a:fillRect/>
          </a:stretch>
        </p:blipFill>
        <p:spPr>
          <a:xfrm>
            <a:off x="4553272" y="972000"/>
            <a:ext cx="4267200" cy="3733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true"/>
          </p:cNvSpPr>
          <p:nvPr>
            <p:ph sz="quarter" idx="10"/>
          </p:nvPr>
        </p:nvSpPr>
        <p:spPr>
          <a:xfrm>
            <a:off x="228600" y="971550"/>
            <a:ext cx="8382000" cy="3733800"/>
          </a:xfrm>
        </p:spPr>
        <p:txBody>
          <a:bodyPr>
            <a:normAutofit/>
          </a:bodyPr>
          <a:lstStyle/>
          <a:p>
            <a:r>
              <a:rPr lang="en-US" dirty="0"/>
              <a:t>Aprendizagem de Máquina</a:t>
            </a:r>
            <a:endParaRPr lang="en-US" dirty="0"/>
          </a:p>
          <a:p>
            <a:endParaRPr lang="en-US" dirty="0"/>
          </a:p>
          <a:p>
            <a:r>
              <a:rPr lang="en-US" dirty="0"/>
              <a:t>Processo de Descoberta de Conhecimento</a:t>
            </a:r>
            <a:endParaRPr lang="en-US" dirty="0"/>
          </a:p>
          <a:p>
            <a:endParaRPr lang="en-US" dirty="0"/>
          </a:p>
          <a:p>
            <a:r>
              <a:rPr lang="en-US" dirty="0"/>
              <a:t>Infra-estrutura, ferramentas, processos e pessoas</a:t>
            </a:r>
            <a:endParaRPr lang="en-US" dirty="0"/>
          </a:p>
          <a:p>
            <a:endParaRPr lang="en-US" dirty="0"/>
          </a:p>
        </p:txBody>
      </p:sp>
      <p:sp>
        <p:nvSpPr>
          <p:cNvPr id="3" name="Footer Placeholder 2"/>
          <p:cNvSpPr>
            <a:spLocks noGrp="true"/>
          </p:cNvSpPr>
          <p:nvPr>
            <p:ph type="ftr" sz="quarter" idx="11"/>
          </p:nvPr>
        </p:nvSpPr>
        <p:spPr>
          <a:xfrm>
            <a:off x="4495800" y="4868864"/>
            <a:ext cx="4038600" cy="274637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bg1">
                    <a:lumMod val="65000"/>
                  </a:schemeClr>
                </a:solidFill>
              </a:rPr>
              <a:t>Propriedade Intelectual de Saint Paul Educacional Ltda</a:t>
            </a:r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2"/>
          </p:nvPr>
        </p:nvSpPr>
        <p:spPr>
          <a:xfrm>
            <a:off x="8610600" y="4868864"/>
            <a:ext cx="533400" cy="274637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8B727599-A637-B34F-8A06-F2CCD746D122}" type="slidenum">
              <a:rPr lang="pt-BR" smtClean="0"/>
            </a:fld>
            <a:endParaRPr lang="pt-BR"/>
          </a:p>
        </p:txBody>
      </p:sp>
      <p:sp>
        <p:nvSpPr>
          <p:cNvPr id="5" name="Title 4"/>
          <p:cNvSpPr>
            <a:spLocks noGrp="true"/>
          </p:cNvSpPr>
          <p:nvPr>
            <p:ph type="title"/>
          </p:nvPr>
        </p:nvSpPr>
        <p:spPr>
          <a:xfrm>
            <a:off x="150090" y="133350"/>
            <a:ext cx="8841509" cy="468312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600" dirty="0"/>
              <a:t>Data Science e Machine Learning</a:t>
            </a:r>
            <a:endParaRPr lang="en-US" sz="2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true"/>
          </p:cNvSpPr>
          <p:nvPr>
            <p:ph sz="quarter" idx="10"/>
          </p:nvPr>
        </p:nvSpPr>
        <p:spPr>
          <a:xfrm>
            <a:off x="228600" y="971550"/>
            <a:ext cx="8382000" cy="3733800"/>
          </a:xfrm>
        </p:spPr>
        <p:txBody>
          <a:bodyPr>
            <a:normAutofit/>
          </a:bodyPr>
          <a:lstStyle/>
          <a:p>
            <a:r>
              <a:rPr lang="en-US" dirty="0"/>
              <a:t>Criação de um modelo que determina o preço de imóveis na cidade de São Paulo (modelo preditivo do tipo regressão)</a:t>
            </a:r>
            <a:endParaRPr lang="en-US" dirty="0"/>
          </a:p>
          <a:p>
            <a:endParaRPr lang="en-US" dirty="0"/>
          </a:p>
          <a:p>
            <a:r>
              <a:rPr lang="en-US" dirty="0"/>
              <a:t>Análise de Risco de Crédito (modelo preditivo do tipo classificação)</a:t>
            </a:r>
            <a:endParaRPr lang="en-US" dirty="0"/>
          </a:p>
          <a:p>
            <a:r>
              <a:rPr lang="pt-PT" altLang="en-US" dirty="0"/>
              <a:t>Identificação de câncer maligno </a:t>
            </a:r>
            <a:r>
              <a:rPr lang="en-US" dirty="0">
                <a:sym typeface="+mn-ea"/>
              </a:rPr>
              <a:t>(modelo preditivo do tipo classificação)</a:t>
            </a:r>
            <a:endParaRPr lang="en-US" dirty="0"/>
          </a:p>
          <a:p>
            <a:endParaRPr lang="en-US" dirty="0"/>
          </a:p>
          <a:p>
            <a:r>
              <a:rPr lang="en-US" dirty="0"/>
              <a:t>Descobrir segmentos de adolescentes em redes sociais (modelo descritivo do tipo clustering)</a:t>
            </a:r>
            <a:endParaRPr lang="en-US" dirty="0"/>
          </a:p>
          <a:p>
            <a:endParaRPr lang="en-US" dirty="0"/>
          </a:p>
        </p:txBody>
      </p:sp>
      <p:sp>
        <p:nvSpPr>
          <p:cNvPr id="3" name="Footer Placeholder 2"/>
          <p:cNvSpPr>
            <a:spLocks noGrp="true"/>
          </p:cNvSpPr>
          <p:nvPr>
            <p:ph type="ftr" sz="quarter" idx="11"/>
          </p:nvPr>
        </p:nvSpPr>
        <p:spPr>
          <a:xfrm>
            <a:off x="4495800" y="4868864"/>
            <a:ext cx="4038600" cy="274637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bg1">
                    <a:lumMod val="65000"/>
                  </a:schemeClr>
                </a:solidFill>
              </a:rPr>
              <a:t>Propriedade Intelectual de Saint Paul Educacional Ltda</a:t>
            </a:r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2"/>
          </p:nvPr>
        </p:nvSpPr>
        <p:spPr>
          <a:xfrm>
            <a:off x="8610600" y="4868864"/>
            <a:ext cx="533400" cy="274637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8B727599-A637-B34F-8A06-F2CCD746D122}" type="slidenum">
              <a:rPr lang="pt-BR" smtClean="0"/>
            </a:fld>
            <a:endParaRPr lang="pt-BR"/>
          </a:p>
        </p:txBody>
      </p:sp>
      <p:sp>
        <p:nvSpPr>
          <p:cNvPr id="5" name="Title 4"/>
          <p:cNvSpPr>
            <a:spLocks noGrp="true"/>
          </p:cNvSpPr>
          <p:nvPr>
            <p:ph type="title"/>
          </p:nvPr>
        </p:nvSpPr>
        <p:spPr>
          <a:xfrm>
            <a:off x="150090" y="133350"/>
            <a:ext cx="8841509" cy="468312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600" dirty="0" err="1"/>
              <a:t>Desenvolvendo</a:t>
            </a:r>
            <a:r>
              <a:rPr lang="en-US" sz="2600" dirty="0"/>
              <a:t> </a:t>
            </a:r>
            <a:r>
              <a:rPr lang="en-US" sz="2600" dirty="0" err="1"/>
              <a:t>Modelos</a:t>
            </a:r>
            <a:endParaRPr lang="en-US" sz="2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LIT 2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27AAE1"/>
      </a:accent1>
      <a:accent2>
        <a:srgbClr val="25B6F2"/>
      </a:accent2>
      <a:accent3>
        <a:srgbClr val="29CEF5"/>
      </a:accent3>
      <a:accent4>
        <a:srgbClr val="A6CE38"/>
      </a:accent4>
      <a:accent5>
        <a:srgbClr val="D7DF41"/>
      </a:accent5>
      <a:accent6>
        <a:srgbClr val="FEFB00"/>
      </a:accent6>
      <a:hlink>
        <a:srgbClr val="F49100"/>
      </a:hlink>
      <a:folHlink>
        <a:srgbClr val="85DFD0"/>
      </a:folHlink>
    </a:clrScheme>
    <a:fontScheme name="Trebuchet MS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true"/>
        </a:gradFill>
        <a:gradFill rotWithShape="true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false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true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true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tx1"/>
        </a:solidFill>
        <a:ln w="9525">
          <a:noFill/>
          <a:round/>
        </a:ln>
      </a:spPr>
      <a:bodyPr vert="horz" wrap="square" lIns="91440" tIns="45720" rIns="91440" bIns="45720" numCol="1" anchor="t" anchorCtr="false" compatLnSpc="true"/>
      <a:lstStyle>
        <a:defPPr>
          <a:defRPr/>
        </a:defPPr>
      </a:lst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true"/>
        </a:gradFill>
        <a:gradFill rotWithShape="true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false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true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true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4891</Words>
  <Application>WPS Presentation</Application>
  <PresentationFormat>Apresentação na tela (16:9)</PresentationFormat>
  <Paragraphs>170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9" baseType="lpstr">
      <vt:lpstr>Arial</vt:lpstr>
      <vt:lpstr>SimSun</vt:lpstr>
      <vt:lpstr>Wingdings</vt:lpstr>
      <vt:lpstr>Nimbus Roman No9 L</vt:lpstr>
      <vt:lpstr>Standard Symbols PS</vt:lpstr>
      <vt:lpstr>Calibri Light</vt:lpstr>
      <vt:lpstr>DejaVu Sans</vt:lpstr>
      <vt:lpstr>Symbol</vt:lpstr>
      <vt:lpstr>Arial</vt:lpstr>
      <vt:lpstr>Trebuchet MS</vt:lpstr>
      <vt:lpstr>微软雅黑</vt:lpstr>
      <vt:lpstr>Droid Sans Fallback</vt:lpstr>
      <vt:lpstr>Arial Unicode MS</vt:lpstr>
      <vt:lpstr>Calibri</vt:lpstr>
      <vt:lpstr>Default Theme</vt:lpstr>
      <vt:lpstr>PowerPoint 演示文稿</vt:lpstr>
      <vt:lpstr>Data Science</vt:lpstr>
      <vt:lpstr>PowerPoint 演示文稿</vt:lpstr>
      <vt:lpstr>Objetivos</vt:lpstr>
      <vt:lpstr>PowerPoint 演示文稿</vt:lpstr>
      <vt:lpstr>Agendas / Atividades</vt:lpstr>
      <vt:lpstr>Apresentação</vt:lpstr>
      <vt:lpstr>Data Science e Machine Learning</vt:lpstr>
      <vt:lpstr>Desenvolvendo Modelos</vt:lpstr>
      <vt:lpstr>Discussão sobre Casos de Uso</vt:lpstr>
      <vt:lpstr>PowerPoint 演示文稿</vt:lpstr>
      <vt:lpstr>Principais referências</vt:lpstr>
      <vt:lpstr>PowerPoint 演示文稿</vt:lpstr>
      <vt:lpstr>Homework – Data Science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fabricio.barth</cp:lastModifiedBy>
  <cp:revision>22</cp:revision>
  <dcterms:created xsi:type="dcterms:W3CDTF">2021-06-16T11:57:53Z</dcterms:created>
  <dcterms:modified xsi:type="dcterms:W3CDTF">2021-06-16T11:57:53Z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1033-11.1.0.10161</vt:lpwstr>
  </property>
</Properties>
</file>