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>
        <p:scale>
          <a:sx n="120" d="100"/>
          <a:sy n="120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1E9-2C48-7D42-B740-210EAEBF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04536-4133-AE4C-B720-CCBB6197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F69D-13B0-2E49-A52E-BDEB541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46DB-526A-FC41-B203-9C092EF4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39FF-ACB7-D443-A73C-809BCA6E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750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1A69-1E78-3340-A6C4-874C4D1A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2FF1-37FD-244E-AF39-486D765C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5AF3-BA83-1145-8C16-0A0FB0D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A410-661E-7A43-9116-43CF1B8E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3D42-EA92-8D4A-93DB-8BE65025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003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5AA41-A85A-EA40-8524-A03A0D9B0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7371D-AF43-1E48-A552-02C9589F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E7B4-BC0A-514F-8C62-DA3B5269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73DF-27A2-6B4B-BC24-1E5F78DF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55DC-F7A6-A445-99E1-07B28DF7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21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DE2D-BE7E-C84A-BBE4-44DC10BB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9ABF-AF36-AA4F-931D-617386C1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57FE-49AF-0045-B2D5-CA9A98C7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197B-2218-9A41-AC6C-EB59EEA0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C198-55E0-3644-875F-F9C7ABA4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544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4F68-EC02-E245-8494-3A2C4BB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05C1A-275E-D746-87EC-6591F259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45FB-DD93-3648-A7B7-3A75DFDD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AB49-6B41-F543-90BA-A23E76C6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417E-1C57-744B-B007-FABE7EF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57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D44-0615-4A4D-A938-DD353434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EA11-A008-AB40-A82C-9C3579B87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49EB-A451-7148-AAA3-AC632E95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78B9-BC3C-BD49-B590-6108A69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CAF8F-1785-F14C-A85F-8CFAE871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C23B-2FFC-1F44-9320-5409FFEC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12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9A5F-B5D5-0D48-AE2D-9A4CCAB4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1E82-FA4B-0748-9849-9D3B7212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807F-A323-3A4F-9522-4116D8D7B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BFACF-AF65-624B-97DB-2AFF3DF72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20F81-9EC1-D849-9C04-CBF275836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66C1C-C501-5C4B-A9B4-4A050AAD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7D059-AFB3-CC4D-88C0-ACADFEC2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8FC20-9D79-8349-8436-5D357BF6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230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22D1-6950-9943-B471-6A1BD905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56AD5-F0F8-2042-8AFE-557B6EE1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689F2-EADD-1F4E-85CE-94C09FD3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8C49-91BF-CA44-B940-0DCF61C4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7600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762C-6CBD-0544-A185-6C15EFC1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918AD-7A50-BF4C-9051-78FE639A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70C2-0FEE-1B45-ABD5-3DDCC84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468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499C-124E-FA43-B6FB-070DB5B9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E167-AA53-2544-A479-2ADE8B37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BFB82-0A09-454F-B3C4-01F610C8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131A-65DB-8044-9170-C037E126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2D0F-572D-3F4F-8AF0-7D511544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E268-C8E1-CF4A-8A5E-2D05A106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794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951-68B0-774E-8D25-D9AD085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E611-757A-F445-96C8-58360F9C1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28380-8CBF-3F40-BA8D-CEC90A8B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E02B8-915F-6445-95AB-70960B82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15DAC-0241-3D40-9744-EB738E7B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8681D-42FB-6F43-AB73-23E094E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7360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B86C1-F471-5F4F-BE59-82DFC2FB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EDD6-9A03-2545-AB1B-A0246B25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351E-3D59-594F-8100-CCBE83129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5D7F-F43B-D944-AA92-F0276C2A665A}" type="datetimeFigureOut">
              <a:rPr lang="en-BR" smtClean="0"/>
              <a:t>29/04/20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1F85-3266-5643-A5BF-E067AD180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E931-72C6-C947-B38E-C570030D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5B98-B92E-BD4D-8814-781F8720FE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35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F6E63-C004-EC47-86BA-1C894654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4" y="2290807"/>
            <a:ext cx="2309211" cy="89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DF69F-69C5-254E-AEB2-5EA858C0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2" y="1050587"/>
            <a:ext cx="2309211" cy="893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E1C6A-1D0D-8640-AF4C-7960F1224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513" y="3324630"/>
            <a:ext cx="22987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DF23A-97EA-1946-8909-42C1CECE7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358" y="4396685"/>
            <a:ext cx="229870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F3C889-BC67-B246-B039-4D0D1AB94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358" y="2290806"/>
            <a:ext cx="2309211" cy="8930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5724FA-1980-5345-ABE4-E2E7E8CA4AC7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1269740" y="1497120"/>
            <a:ext cx="1252262" cy="793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49A81-E00E-8C4C-B9C4-2E15B55D8D7F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269740" y="3183872"/>
            <a:ext cx="1262773" cy="5852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3E510-7F7D-F34F-8432-AE7D3D59EA2A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4831213" y="1497120"/>
            <a:ext cx="1301751" cy="7936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F980E2-F6D0-F444-B892-12F33494BC1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681863" y="4213630"/>
            <a:ext cx="1296495" cy="6275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435B0C-B882-4E40-BB6F-8B82088B5EB7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3681863" y="2737339"/>
            <a:ext cx="1296495" cy="587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A968D8-BE8F-CA4A-BCCC-C7994F46569A}"/>
              </a:ext>
            </a:extLst>
          </p:cNvPr>
          <p:cNvSpPr txBox="1"/>
          <p:nvPr/>
        </p:nvSpPr>
        <p:spPr>
          <a:xfrm>
            <a:off x="1373383" y="1646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esquerda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E99EE-B80E-C346-83BF-BD0F24D4FEB8}"/>
              </a:ext>
            </a:extLst>
          </p:cNvPr>
          <p:cNvSpPr txBox="1"/>
          <p:nvPr/>
        </p:nvSpPr>
        <p:spPr>
          <a:xfrm>
            <a:off x="3767288" y="280710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esquerda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0741A-AD0B-4140-83DF-0E9C90829F8D}"/>
              </a:ext>
            </a:extLst>
          </p:cNvPr>
          <p:cNvSpPr txBox="1"/>
          <p:nvPr/>
        </p:nvSpPr>
        <p:spPr>
          <a:xfrm>
            <a:off x="1418680" y="344718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baixo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900C5-A533-9246-B7FD-40DF7608E8CC}"/>
              </a:ext>
            </a:extLst>
          </p:cNvPr>
          <p:cNvSpPr txBox="1"/>
          <p:nvPr/>
        </p:nvSpPr>
        <p:spPr>
          <a:xfrm>
            <a:off x="3978880" y="453261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baixo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1E01F-6FEE-DA4B-AE70-4E5CE254ACC1}"/>
              </a:ext>
            </a:extLst>
          </p:cNvPr>
          <p:cNvSpPr txBox="1"/>
          <p:nvPr/>
        </p:nvSpPr>
        <p:spPr>
          <a:xfrm>
            <a:off x="5468546" y="164670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baixo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B72402-8571-424E-9EB8-BEE3C098E3A7}"/>
              </a:ext>
            </a:extLst>
          </p:cNvPr>
          <p:cNvSpPr txBox="1"/>
          <p:nvPr/>
        </p:nvSpPr>
        <p:spPr>
          <a:xfrm>
            <a:off x="115134" y="2046362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s1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DDA4-858D-2C45-9B60-B7E2C3B1810F}"/>
              </a:ext>
            </a:extLst>
          </p:cNvPr>
          <p:cNvSpPr txBox="1"/>
          <p:nvPr/>
        </p:nvSpPr>
        <p:spPr>
          <a:xfrm>
            <a:off x="2532513" y="804366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s2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5DB7B4-17E8-A84F-B380-F7A8A12485E2}"/>
              </a:ext>
            </a:extLst>
          </p:cNvPr>
          <p:cNvSpPr txBox="1"/>
          <p:nvPr/>
        </p:nvSpPr>
        <p:spPr>
          <a:xfrm>
            <a:off x="2529617" y="312538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s3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EFB186-03DF-2B4A-81CA-192AB2D8E95E}"/>
              </a:ext>
            </a:extLst>
          </p:cNvPr>
          <p:cNvSpPr txBox="1"/>
          <p:nvPr/>
        </p:nvSpPr>
        <p:spPr>
          <a:xfrm>
            <a:off x="4978358" y="2104406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s4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D4695-2576-744E-8748-4299F462B3FB}"/>
              </a:ext>
            </a:extLst>
          </p:cNvPr>
          <p:cNvSpPr txBox="1"/>
          <p:nvPr/>
        </p:nvSpPr>
        <p:spPr>
          <a:xfrm>
            <a:off x="4962833" y="416230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dirty="0"/>
              <a:t>s5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BFD2F1F-825A-9C47-8691-5D45B6DE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36357"/>
              </p:ext>
            </p:extLst>
          </p:nvPr>
        </p:nvGraphicFramePr>
        <p:xfrm>
          <a:off x="8158818" y="1892928"/>
          <a:ext cx="199035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9807">
                  <a:extLst>
                    <a:ext uri="{9D8B030D-6E8A-4147-A177-3AD203B41FA5}">
                      <a16:colId xmlns:a16="http://schemas.microsoft.com/office/drawing/2014/main" val="3861851728"/>
                    </a:ext>
                  </a:extLst>
                </a:gridCol>
                <a:gridCol w="825969">
                  <a:extLst>
                    <a:ext uri="{9D8B030D-6E8A-4147-A177-3AD203B41FA5}">
                      <a16:colId xmlns:a16="http://schemas.microsoft.com/office/drawing/2014/main" val="800629399"/>
                    </a:ext>
                  </a:extLst>
                </a:gridCol>
                <a:gridCol w="664579">
                  <a:extLst>
                    <a:ext uri="{9D8B030D-6E8A-4147-A177-3AD203B41FA5}">
                      <a16:colId xmlns:a16="http://schemas.microsoft.com/office/drawing/2014/main" val="347669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r>
                        <a:rPr lang="en-BR" sz="1200" dirty="0"/>
                        <a:t>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2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4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2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5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87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06A73F75-E2F8-5743-BCE7-826CCAF8F5C0}"/>
              </a:ext>
            </a:extLst>
          </p:cNvPr>
          <p:cNvSpPr txBox="1"/>
          <p:nvPr/>
        </p:nvSpPr>
        <p:spPr>
          <a:xfrm>
            <a:off x="8011673" y="16467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00" b="1" dirty="0"/>
              <a:t>reforço</a:t>
            </a:r>
          </a:p>
        </p:txBody>
      </p:sp>
    </p:spTree>
    <p:extLst>
      <p:ext uri="{BB962C8B-B14F-4D97-AF65-F5344CB8AC3E}">
        <p14:creationId xmlns:p14="http://schemas.microsoft.com/office/powerpoint/2010/main" val="90759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1E59A7-FDE7-D443-9A2A-B11EE49A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14" y="1404236"/>
            <a:ext cx="49276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D4E24-DFFB-D140-A071-2190317D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21" y="1404236"/>
            <a:ext cx="4927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36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2020-04-29T21:31:05Z</dcterms:created>
  <dcterms:modified xsi:type="dcterms:W3CDTF">2020-05-06T19:53:59Z</dcterms:modified>
</cp:coreProperties>
</file>