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FB74-0607-0EC3-E970-2780D691E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FABFB-69E6-6861-3E51-67DE558FF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2C5F6-E249-AD3E-EB75-991D74C4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2096-12C1-BEA4-55E3-A10BF25E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6A32-5C8A-13A8-602B-BB7AB242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1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7390-2F89-4D02-13A1-AFEADC0A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FEE3-4CD0-7BBC-67CF-105618B4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7854-1357-C22D-BA6F-5229A43C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4119-E031-ECDC-4A4A-03B1A8D5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D6C5-21C5-55AA-3804-96D3D489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4455A-B9D2-C5CC-0BC3-3D1770157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47E5-FECD-4B79-4470-2541B376E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5E24-4469-64F2-5488-2EF81439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E61E-9B14-FD0F-B43F-8C65A05F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EDEB-67A3-DC02-AC86-8C2B3ACF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9B34-C810-1EF8-1FD8-A5D1C6C4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069F-163B-F93B-7630-CCD6E802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A739-85B5-DC1A-580A-AFB0EB7F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0A9A-E060-5BE9-FCB7-65E12A6F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4CDD-64C0-3C99-CF99-5093A6EB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DF3-A15F-EEF0-7FC4-752AF90D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ACB1E-FE8E-72A1-B183-ADEB46CA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21E5-25D7-4367-4472-0ADB016A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9716-70B4-2E50-2E4C-8D5257C8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C3F1-AA51-A514-D8DB-8EBDDEC0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FF44-C98D-B24A-2017-54F6F1F2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6372-34A2-AC41-DFAF-2DD486477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7172-C8FB-29F2-9236-9741B5EC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AA0F5-0987-79CD-737C-6A0245FC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A0F7-FAEC-E177-8506-4900ACE2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49D3-0394-A5BB-6E89-29DA423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AC8B-9865-9314-CDC0-0D84E321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CEA16-64B7-4467-B50D-5A1D3DEE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3786C-63C3-34CB-F077-E54EDE590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8B1F0-88CD-6738-9CAE-29A461004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842B9-D2F9-FE24-00EA-254EF94E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1C38E-07E9-BAC2-ABDF-502F1E90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C39CA-7900-BB75-E6E2-9B41DDA9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C2D1B-DFED-9916-4B73-DB510C13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648-4291-07AA-15DD-3D86D418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6EA2B-357E-409A-03B0-98A9AE12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25344-086A-D5FB-41F4-DA6C7D53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02E72-2138-8C75-C754-7E0C1E0D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5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A838B-1091-C235-AD5D-BC446219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B40AA-06DF-AE3A-EFD5-8DD173BF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1BEA9-EB41-E4CA-FCA4-59984EC1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4E6D-6308-1AA6-F30A-43123DA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BB79-DFB0-86EF-1B34-38C2B9EF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64B14-CC9C-DF39-58F5-953F0CF4F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42BD2-DB10-BE74-EBEE-19328EDB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D00A-609C-F3DA-2C51-C443A190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749C8-B86C-7CF1-33D6-BC9195FF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6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3DD6-2CAE-A561-4EE1-E886B397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BD763-A460-DBF3-6157-93FDAA4FE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AE4B-4ACC-94B5-62A6-74E991FDB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CAA6-8BC1-3352-68F4-BB614689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445EA-E7D8-639D-9E5C-F6A3EB55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E4A11-5C5F-6A83-F93A-3CE8B8C3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64F44-1924-9097-2BDA-2BA31FD8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348E8-972A-D6AE-CC73-CE5BA775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8A77-AC93-2FDA-E0AA-5DD400AA4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D2B0-30C7-43CE-93D8-23678AB8F2B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08E7-13DE-7093-4DCE-181D69938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0FBA1-982B-30F7-A912-1A6BB0418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A32D-6D89-477F-BC27-6EDF8A51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8FF1-3913-F56F-083B-2410167BE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flow and </a:t>
            </a:r>
            <a:r>
              <a:rPr lang="en-US" dirty="0" err="1"/>
              <a:t>behavioural</a:t>
            </a:r>
            <a:r>
              <a:rPr lang="en-US" dirty="0"/>
              <a:t> plasticity guide the phases of foraging in </a:t>
            </a:r>
            <a:r>
              <a:rPr lang="en-US" i="1" dirty="0" err="1"/>
              <a:t>Aphaenogaster</a:t>
            </a:r>
            <a:r>
              <a:rPr lang="en-US" i="1" dirty="0"/>
              <a:t> senilis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C7E5E-2426-99C2-3A36-444DEA07E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aseline="30000" dirty="0"/>
              <a:t>1</a:t>
            </a:r>
            <a:r>
              <a:rPr lang="en-US" sz="3000" dirty="0"/>
              <a:t>Pol Fernández-López &amp; </a:t>
            </a:r>
            <a:r>
              <a:rPr lang="en-US" sz="3000" baseline="30000" dirty="0"/>
              <a:t>1,2,3</a:t>
            </a:r>
            <a:r>
              <a:rPr lang="en-US" sz="3000" dirty="0"/>
              <a:t>Frederic </a:t>
            </a:r>
            <a:r>
              <a:rPr lang="en-US" sz="3000" dirty="0" err="1"/>
              <a:t>Bartumeus</a:t>
            </a:r>
            <a:endParaRPr lang="en-US" sz="3000" dirty="0"/>
          </a:p>
          <a:p>
            <a:r>
              <a:rPr lang="en-US" i="1" baseline="30000" dirty="0"/>
              <a:t>1</a:t>
            </a:r>
            <a:r>
              <a:rPr lang="en-US" i="1" dirty="0"/>
              <a:t>Centre </a:t>
            </a:r>
            <a:r>
              <a:rPr lang="en-US" i="1" dirty="0" err="1"/>
              <a:t>d’estudis</a:t>
            </a:r>
            <a:r>
              <a:rPr lang="en-US" i="1" dirty="0"/>
              <a:t> </a:t>
            </a:r>
            <a:r>
              <a:rPr lang="en-US" i="1" dirty="0" err="1"/>
              <a:t>avançats</a:t>
            </a:r>
            <a:r>
              <a:rPr lang="en-US" i="1" dirty="0"/>
              <a:t> de Blanes (CEAB)</a:t>
            </a:r>
          </a:p>
          <a:p>
            <a:r>
              <a:rPr lang="en-US" i="1" baseline="30000" dirty="0"/>
              <a:t>2</a:t>
            </a:r>
            <a:r>
              <a:rPr lang="en-US" i="1" dirty="0"/>
              <a:t>Centre de </a:t>
            </a:r>
            <a:r>
              <a:rPr lang="en-US" i="1" dirty="0" err="1"/>
              <a:t>Recerca</a:t>
            </a:r>
            <a:r>
              <a:rPr lang="en-US" i="1" dirty="0"/>
              <a:t> </a:t>
            </a:r>
            <a:r>
              <a:rPr lang="en-US" i="1" dirty="0" err="1"/>
              <a:t>Ecològica</a:t>
            </a:r>
            <a:r>
              <a:rPr lang="en-US" i="1" dirty="0"/>
              <a:t> I </a:t>
            </a:r>
            <a:r>
              <a:rPr lang="en-US" i="1" dirty="0" err="1"/>
              <a:t>Aplicacions</a:t>
            </a:r>
            <a:r>
              <a:rPr lang="en-US" i="1" dirty="0"/>
              <a:t> </a:t>
            </a:r>
            <a:r>
              <a:rPr lang="en-US" i="1" dirty="0" err="1"/>
              <a:t>Forestals</a:t>
            </a:r>
            <a:r>
              <a:rPr lang="en-US" i="1" dirty="0"/>
              <a:t> (CREAF)</a:t>
            </a:r>
          </a:p>
          <a:p>
            <a:r>
              <a:rPr lang="en-US" i="1" baseline="30000" dirty="0"/>
              <a:t>3</a:t>
            </a:r>
            <a:r>
              <a:rPr lang="en-US" i="1" dirty="0"/>
              <a:t>Institucio </a:t>
            </a:r>
            <a:r>
              <a:rPr lang="en-US" i="1" dirty="0" err="1"/>
              <a:t>Catalana</a:t>
            </a:r>
            <a:r>
              <a:rPr lang="en-US" i="1" dirty="0"/>
              <a:t> de </a:t>
            </a:r>
            <a:r>
              <a:rPr lang="en-US" i="1" dirty="0" err="1"/>
              <a:t>Recerca</a:t>
            </a:r>
            <a:r>
              <a:rPr lang="en-US" i="1" dirty="0"/>
              <a:t> I </a:t>
            </a:r>
            <a:r>
              <a:rPr lang="en-US" i="1" dirty="0" err="1"/>
              <a:t>Estudis</a:t>
            </a:r>
            <a:r>
              <a:rPr lang="en-US" i="1" dirty="0"/>
              <a:t> </a:t>
            </a:r>
            <a:r>
              <a:rPr lang="en-US" i="1" dirty="0" err="1"/>
              <a:t>Avançats</a:t>
            </a:r>
            <a:r>
              <a:rPr lang="en-US" i="1" dirty="0"/>
              <a:t> (ICREA)</a:t>
            </a:r>
          </a:p>
        </p:txBody>
      </p:sp>
      <p:pic>
        <p:nvPicPr>
          <p:cNvPr id="1026" name="Picture 2" descr="ERC e ICREA | BSC-CNS">
            <a:extLst>
              <a:ext uri="{FF2B5EF4-FFF2-40B4-BE49-F238E27FC236}">
                <a16:creationId xmlns:a16="http://schemas.microsoft.com/office/drawing/2014/main" id="{72DB60A9-2FBF-F8C9-F16C-4DBA07B8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27" y="5257800"/>
            <a:ext cx="3031209" cy="12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re d'Estudis Avançats de Blanes (CEAB) - Magnet | Magnet">
            <a:extLst>
              <a:ext uri="{FF2B5EF4-FFF2-40B4-BE49-F238E27FC236}">
                <a16:creationId xmlns:a16="http://schemas.microsoft.com/office/drawing/2014/main" id="{E8AE71FB-379C-F0A9-9BED-29F9878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95" y="5349875"/>
            <a:ext cx="2498774" cy="98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EAF - Centro de Investigación Ecológica y Aplicaciones Forestales -  GBIF.ES">
            <a:extLst>
              <a:ext uri="{FF2B5EF4-FFF2-40B4-BE49-F238E27FC236}">
                <a16:creationId xmlns:a16="http://schemas.microsoft.com/office/drawing/2014/main" id="{8AAA86E9-9E5A-B4E5-253F-7C3260F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53" y="5349875"/>
            <a:ext cx="3124790" cy="11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6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8B36-5690-ADCD-B789-A8DDD3EB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7014-C3BE-F0CA-07A2-95147233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Ants are social organisms, and as such, they must organize and coordinate in order to respond to the colonies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Information flow and behavioural plasticity guide the phases of foraging in Aphaenogaster senilis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flow and behavioural plasticity guide the phases of foraging in Aphaenogaster senilis</dc:title>
  <dc:creator>Pol</dc:creator>
  <cp:lastModifiedBy>Pol</cp:lastModifiedBy>
  <cp:revision>1</cp:revision>
  <dcterms:created xsi:type="dcterms:W3CDTF">2022-10-03T13:50:54Z</dcterms:created>
  <dcterms:modified xsi:type="dcterms:W3CDTF">2022-10-03T18:13:47Z</dcterms:modified>
</cp:coreProperties>
</file>