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654" r:id="rId2"/>
    <p:sldId id="655" r:id="rId3"/>
    <p:sldId id="656" r:id="rId4"/>
    <p:sldId id="657" r:id="rId5"/>
    <p:sldId id="6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228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2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5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37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9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3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2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4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6AF098-4E88-4FB4-B061-84F2E894171B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058-7326-41CB-8F6E-86FF2258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basco81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connect.garmin.com/modern/profile/FrancescoBasc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francesco-basco-6a827387" TargetMode="External"/><Relationship Id="rId5" Type="http://schemas.openxmlformats.org/officeDocument/2006/relationships/hyperlink" Target="https://www.facebook.com/francesco.basco.9" TargetMode="External"/><Relationship Id="rId4" Type="http://schemas.openxmlformats.org/officeDocument/2006/relationships/hyperlink" Target="mailto:fbasco81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winVW/akka-net-traffic-contro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wedDsuc15MudISMnSJMEBPMds7P6Xjx/view?usp=shar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427472" y="86396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Francesco Basco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005163" y="2291106"/>
            <a:ext cx="7679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SENIOR DEVELOPER </a:t>
            </a:r>
            <a:r>
              <a:rPr lang="en-GB" sz="4000" b="1" dirty="0">
                <a:solidFill>
                  <a:srgbClr val="FCB414"/>
                </a:solidFill>
                <a:latin typeface="Noto Sans Disp ExtBd" panose="020B0902040504020204" pitchFamily="34"/>
              </a:rPr>
              <a:t>@MSC</a:t>
            </a:r>
            <a:endParaRPr lang="en-GB" sz="8000" b="1" dirty="0">
              <a:solidFill>
                <a:srgbClr val="FCB414"/>
              </a:solidFill>
              <a:latin typeface="Noto Sans Disp ExtBd" panose="020B09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54BD0-5060-4813-B172-76EECB1A2873}"/>
              </a:ext>
            </a:extLst>
          </p:cNvPr>
          <p:cNvSpPr txBox="1"/>
          <p:nvPr/>
        </p:nvSpPr>
        <p:spPr>
          <a:xfrm>
            <a:off x="274084" y="5876650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Garmin: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https://connect.garmin.com/modern/profile/FrancescoBasco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8A1C2-F78C-445F-A58B-E1FB02545E1D}"/>
              </a:ext>
            </a:extLst>
          </p:cNvPr>
          <p:cNvSpPr txBox="1"/>
          <p:nvPr/>
        </p:nvSpPr>
        <p:spPr>
          <a:xfrm>
            <a:off x="274085" y="3963258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https://github.com/fbasco81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F39A5F-102D-4049-A1CE-9B10161AB416}"/>
              </a:ext>
            </a:extLst>
          </p:cNvPr>
          <p:cNvSpPr txBox="1"/>
          <p:nvPr/>
        </p:nvSpPr>
        <p:spPr>
          <a:xfrm>
            <a:off x="274085" y="4773518"/>
            <a:ext cx="746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r>
              <a:rPr lang="en-GB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fbasco81@gmail.com</a:t>
            </a:r>
            <a:r>
              <a:rPr lang="en-GB" dirty="0"/>
              <a:t>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B6ADB3-A0A0-4381-BB14-F2CAD06051B6}"/>
              </a:ext>
            </a:extLst>
          </p:cNvPr>
          <p:cNvSpPr txBox="1"/>
          <p:nvPr/>
        </p:nvSpPr>
        <p:spPr>
          <a:xfrm>
            <a:off x="274083" y="5465173"/>
            <a:ext cx="832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Facebook: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https://www.facebook.com/francesco.basco.9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80A5-547E-4A19-ABCB-840D08FB9729}"/>
              </a:ext>
            </a:extLst>
          </p:cNvPr>
          <p:cNvSpPr txBox="1"/>
          <p:nvPr/>
        </p:nvSpPr>
        <p:spPr>
          <a:xfrm>
            <a:off x="274083" y="4374735"/>
            <a:ext cx="977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GB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GB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>
                <a:solidFill>
                  <a:srgbClr val="C4E46E"/>
                </a:solidFill>
                <a:hlinkClick r:id="rId6"/>
              </a:rPr>
              <a:t>https://www.linkedin.com/in/francesco-basco-6a827387</a:t>
            </a:r>
            <a:endParaRPr lang="en-GB" dirty="0">
              <a:solidFill>
                <a:srgbClr val="C4E46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B8734-0E94-41DA-BD16-0D535A90F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28" y="296885"/>
            <a:ext cx="3103444" cy="3505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2152234" y="201493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Demo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0BFE7-92E8-4217-B340-3BCBBC0E4B2A}"/>
              </a:ext>
            </a:extLst>
          </p:cNvPr>
          <p:cNvSpPr txBox="1"/>
          <p:nvPr/>
        </p:nvSpPr>
        <p:spPr>
          <a:xfrm>
            <a:off x="4599330" y="1624400"/>
            <a:ext cx="4933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.NET Core Console Application + </a:t>
            </a:r>
            <a:r>
              <a:rPr lang="en-GB" sz="1600" dirty="0" err="1"/>
              <a:t>Akka.Net</a:t>
            </a:r>
            <a:r>
              <a:rPr lang="en-GB" sz="1600" dirty="0"/>
              <a:t> 1.3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477647"/>
            <a:ext cx="616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Thriatlon</a:t>
            </a:r>
            <a:r>
              <a:rPr lang="en-GB" sz="3200" dirty="0"/>
              <a:t>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47D80A-36F8-429D-BD5F-028B8CA3081B}"/>
              </a:ext>
            </a:extLst>
          </p:cNvPr>
          <p:cNvSpPr txBox="1">
            <a:spLocks/>
          </p:cNvSpPr>
          <p:nvPr/>
        </p:nvSpPr>
        <p:spPr>
          <a:xfrm>
            <a:off x="608823" y="3210869"/>
            <a:ext cx="11201595" cy="282520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Creation  - Actor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Actor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STATE / THREAD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MessageS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REmote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Mailbox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Lifecycle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Extend an actor system</a:t>
            </a:r>
          </a:p>
          <a:p>
            <a:pPr lvl="1"/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8B8CD-5A9A-4976-A46F-E358D07171A3}"/>
              </a:ext>
            </a:extLst>
          </p:cNvPr>
          <p:cNvSpPr txBox="1"/>
          <p:nvPr/>
        </p:nvSpPr>
        <p:spPr>
          <a:xfrm>
            <a:off x="608823" y="2267313"/>
            <a:ext cx="717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@credit - https://github.com/EdwinVW/akka-net-traffic-control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9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545744" y="179076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Triathlon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pic>
        <p:nvPicPr>
          <p:cNvPr id="6" name="Picture 2" descr="TriInfographicBlue">
            <a:extLst>
              <a:ext uri="{FF2B5EF4-FFF2-40B4-BE49-F238E27FC236}">
                <a16:creationId xmlns:a16="http://schemas.microsoft.com/office/drawing/2014/main" id="{771505E7-ED87-4402-BBE7-A9B8A47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1" y="2508422"/>
            <a:ext cx="5548858" cy="1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05B9748-4319-49E6-9EA5-F3B073C0FFED}"/>
              </a:ext>
            </a:extLst>
          </p:cNvPr>
          <p:cNvSpPr/>
          <p:nvPr/>
        </p:nvSpPr>
        <p:spPr>
          <a:xfrm>
            <a:off x="2369720" y="4292082"/>
            <a:ext cx="8298480" cy="81176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limit / Race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30313-F9A3-4534-BA73-6F8BC4126AD5}"/>
              </a:ext>
            </a:extLst>
          </p:cNvPr>
          <p:cNvSpPr txBox="1"/>
          <p:nvPr/>
        </p:nvSpPr>
        <p:spPr>
          <a:xfrm>
            <a:off x="186897" y="2740224"/>
            <a:ext cx="1751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/>
              <a:t>Registration</a:t>
            </a:r>
            <a:br>
              <a:rPr lang="en-GB" sz="1600" b="1" dirty="0"/>
            </a:br>
            <a:r>
              <a:rPr lang="en-GB" sz="1600" b="1" dirty="0"/>
              <a:t>Bib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EC7FC-165C-4386-850A-C5D54084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200" y="2741834"/>
            <a:ext cx="1907689" cy="738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0118F5-39CE-4555-A7EB-F6B8AB185F13}"/>
              </a:ext>
            </a:extLst>
          </p:cNvPr>
          <p:cNvSpPr txBox="1"/>
          <p:nvPr/>
        </p:nvSpPr>
        <p:spPr>
          <a:xfrm rot="5400000">
            <a:off x="2062576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98855-D18F-49D6-9385-D5BD961C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45031" y="2741834"/>
            <a:ext cx="1907689" cy="738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925F47-9EB1-44D1-B82E-AFB3D5DE6469}"/>
              </a:ext>
            </a:extLst>
          </p:cNvPr>
          <p:cNvSpPr txBox="1"/>
          <p:nvPr/>
        </p:nvSpPr>
        <p:spPr>
          <a:xfrm rot="5400000">
            <a:off x="9622407" y="2840821"/>
            <a:ext cx="135293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D89835-DDD9-4AF6-9E88-63F42CCD8AE8}"/>
              </a:ext>
            </a:extLst>
          </p:cNvPr>
          <p:cNvSpPr/>
          <p:nvPr/>
        </p:nvSpPr>
        <p:spPr>
          <a:xfrm>
            <a:off x="4882113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0AFCCBA-23E1-4643-BD57-7EF7AA599517}"/>
              </a:ext>
            </a:extLst>
          </p:cNvPr>
          <p:cNvSpPr/>
          <p:nvPr/>
        </p:nvSpPr>
        <p:spPr>
          <a:xfrm>
            <a:off x="579333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00A928-284B-48E7-8F71-FCE837EB4F39}"/>
              </a:ext>
            </a:extLst>
          </p:cNvPr>
          <p:cNvSpPr/>
          <p:nvPr/>
        </p:nvSpPr>
        <p:spPr>
          <a:xfrm>
            <a:off x="7187163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D3855F1-B4FD-443D-934D-6BEBB31AC4C1}"/>
              </a:ext>
            </a:extLst>
          </p:cNvPr>
          <p:cNvSpPr/>
          <p:nvPr/>
        </p:nvSpPr>
        <p:spPr>
          <a:xfrm>
            <a:off x="8028538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DA1CE67-4E20-4D42-8A78-40387271DF84}"/>
              </a:ext>
            </a:extLst>
          </p:cNvPr>
          <p:cNvSpPr/>
          <p:nvPr/>
        </p:nvSpPr>
        <p:spPr>
          <a:xfrm>
            <a:off x="3257157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42DA7F4-F3A2-439F-BEDD-E18A7F222834}"/>
              </a:ext>
            </a:extLst>
          </p:cNvPr>
          <p:cNvSpPr/>
          <p:nvPr/>
        </p:nvSpPr>
        <p:spPr>
          <a:xfrm>
            <a:off x="9460139" y="2924030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A568E56-DA60-4EEA-8B05-0ED115C7D4B2}"/>
              </a:ext>
            </a:extLst>
          </p:cNvPr>
          <p:cNvSpPr/>
          <p:nvPr/>
        </p:nvSpPr>
        <p:spPr>
          <a:xfrm>
            <a:off x="1900309" y="2939048"/>
            <a:ext cx="302661" cy="187128"/>
          </a:xfrm>
          <a:prstGeom prst="rightArrow">
            <a:avLst>
              <a:gd name="adj1" fmla="val 50000"/>
              <a:gd name="adj2" fmla="val 703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22299" y="95869"/>
            <a:ext cx="4686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Diagrams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422299" y="1876203"/>
            <a:ext cx="702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Actor hierarchy &amp; Message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FAD7-2080-4294-846D-000D04FD92D7}"/>
              </a:ext>
            </a:extLst>
          </p:cNvPr>
          <p:cNvSpPr txBox="1"/>
          <p:nvPr/>
        </p:nvSpPr>
        <p:spPr>
          <a:xfrm>
            <a:off x="422299" y="2621525"/>
            <a:ext cx="1064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https://drive.google.com/file/d/1NwedDsuc15MudISMnSJMEBPMds7P6Xjx/view?usp=sharing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-134970" y="60148"/>
            <a:ext cx="806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 real use case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4316-99D2-4296-A2D8-BCAED2B043C7}"/>
              </a:ext>
            </a:extLst>
          </p:cNvPr>
          <p:cNvSpPr txBox="1"/>
          <p:nvPr/>
        </p:nvSpPr>
        <p:spPr>
          <a:xfrm>
            <a:off x="608823" y="1673779"/>
            <a:ext cx="767661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User migration to azure b2c</a:t>
            </a:r>
          </a:p>
          <a:p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6F071-344A-4303-9363-02D89C63D5B6}"/>
              </a:ext>
            </a:extLst>
          </p:cNvPr>
          <p:cNvSpPr txBox="1"/>
          <p:nvPr/>
        </p:nvSpPr>
        <p:spPr>
          <a:xfrm>
            <a:off x="608823" y="2432892"/>
            <a:ext cx="6163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160 000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596C4-3029-43A1-A020-4197D2F57C6E}"/>
              </a:ext>
            </a:extLst>
          </p:cNvPr>
          <p:cNvSpPr txBox="1"/>
          <p:nvPr/>
        </p:nvSpPr>
        <p:spPr>
          <a:xfrm>
            <a:off x="608820" y="3003277"/>
            <a:ext cx="10824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1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st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– No Concurrency = 8 users / sec ~ </a:t>
            </a:r>
            <a:r>
              <a:rPr lang="en-GB" sz="4000" b="0" i="0" dirty="0">
                <a:solidFill>
                  <a:schemeClr val="accent3">
                    <a:lumMod val="75000"/>
                  </a:schemeClr>
                </a:solidFill>
                <a:effectLst/>
                <a:latin typeface="Helvetica Neue"/>
              </a:rPr>
              <a:t>6h</a:t>
            </a:r>
            <a:endParaRPr lang="en-GB" sz="2800" b="0" i="0" dirty="0">
              <a:solidFill>
                <a:schemeClr val="accent3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1C2AF-1DA9-478A-9C33-E541D0BB8799}"/>
              </a:ext>
            </a:extLst>
          </p:cNvPr>
          <p:cNvSpPr txBox="1"/>
          <p:nvPr/>
        </p:nvSpPr>
        <p:spPr>
          <a:xfrm>
            <a:off x="608821" y="3901888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2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nd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– No Akka.net = 20 users / sec ~ </a:t>
            </a:r>
            <a:r>
              <a:rPr lang="en-GB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2h+</a:t>
            </a:r>
            <a:endParaRPr lang="en-GB" sz="2800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A155C-8BC2-4E99-A581-B356F15E8DC3}"/>
              </a:ext>
            </a:extLst>
          </p:cNvPr>
          <p:cNvSpPr txBox="1"/>
          <p:nvPr/>
        </p:nvSpPr>
        <p:spPr>
          <a:xfrm>
            <a:off x="608820" y="4800499"/>
            <a:ext cx="96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3</a:t>
            </a:r>
            <a:r>
              <a:rPr lang="en-GB" sz="2800" b="0" i="0" baseline="30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rd</a:t>
            </a:r>
            <a:r>
              <a:rPr lang="en-GB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POC - Akka.net = 50 users / sec </a:t>
            </a:r>
            <a:r>
              <a:rPr lang="en-GB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~ </a:t>
            </a:r>
            <a:r>
              <a:rPr lang="en-GB" sz="4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53m</a:t>
            </a:r>
            <a:endParaRPr lang="en-GB" sz="28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624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210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Helvetica Neue</vt:lpstr>
      <vt:lpstr>Noto Sans Disp ExtBd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sono ?</dc:title>
  <dc:creator>francesco basco</dc:creator>
  <cp:lastModifiedBy>Francesco Basco</cp:lastModifiedBy>
  <cp:revision>30</cp:revision>
  <dcterms:created xsi:type="dcterms:W3CDTF">2021-02-27T10:37:06Z</dcterms:created>
  <dcterms:modified xsi:type="dcterms:W3CDTF">2021-03-04T22:50:35Z</dcterms:modified>
</cp:coreProperties>
</file>