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654" r:id="rId2"/>
    <p:sldId id="655" r:id="rId3"/>
    <p:sldId id="656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8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8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228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2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5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3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93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7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2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4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1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6AF098-4E88-4FB4-B061-84F2E894171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8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zbek_man._Khiva,_Uzbekistan.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basco8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3427472" y="863966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Francesco Basco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6B34B-9032-4F73-9DFA-09E3FC45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7721" y="502920"/>
            <a:ext cx="3385146" cy="25388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C90BFE7-92E8-4217-B340-3BCBBC0E4B2A}"/>
              </a:ext>
            </a:extLst>
          </p:cNvPr>
          <p:cNvSpPr txBox="1"/>
          <p:nvPr/>
        </p:nvSpPr>
        <p:spPr>
          <a:xfrm>
            <a:off x="4005165" y="2187405"/>
            <a:ext cx="616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SVILUPPATORE BACK-END / </a:t>
            </a:r>
            <a:r>
              <a:rPr lang="en-GB" sz="1100" dirty="0"/>
              <a:t>FRONT-END</a:t>
            </a:r>
            <a:endParaRPr lang="en-GB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154BD0-5060-4813-B172-76EECB1A2873}"/>
              </a:ext>
            </a:extLst>
          </p:cNvPr>
          <p:cNvSpPr txBox="1"/>
          <p:nvPr/>
        </p:nvSpPr>
        <p:spPr>
          <a:xfrm>
            <a:off x="4005163" y="5064421"/>
            <a:ext cx="832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Garmin:</a:t>
            </a:r>
            <a:r>
              <a:rPr lang="en-GB" dirty="0"/>
              <a:t> https://connect.garmin.com/modern/profile/FrancescoBasco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8A1C2-F78C-445F-A58B-E1FB02545E1D}"/>
              </a:ext>
            </a:extLst>
          </p:cNvPr>
          <p:cNvSpPr txBox="1"/>
          <p:nvPr/>
        </p:nvSpPr>
        <p:spPr>
          <a:xfrm>
            <a:off x="4005165" y="2906659"/>
            <a:ext cx="746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Github</a:t>
            </a:r>
            <a:r>
              <a:rPr lang="en-GB" dirty="0"/>
              <a:t>: https://github.com/fbasco81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F39A5F-102D-4049-A1CE-9B10161AB416}"/>
              </a:ext>
            </a:extLst>
          </p:cNvPr>
          <p:cNvSpPr txBox="1"/>
          <p:nvPr/>
        </p:nvSpPr>
        <p:spPr>
          <a:xfrm>
            <a:off x="4005164" y="3625913"/>
            <a:ext cx="746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</a:t>
            </a:r>
            <a:r>
              <a:rPr lang="en-GB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fbasco81@gmail.com</a:t>
            </a:r>
            <a:r>
              <a:rPr lang="en-GB" dirty="0"/>
              <a:t>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B6ADB3-A0A0-4381-BB14-F2CAD06051B6}"/>
              </a:ext>
            </a:extLst>
          </p:cNvPr>
          <p:cNvSpPr txBox="1"/>
          <p:nvPr/>
        </p:nvSpPr>
        <p:spPr>
          <a:xfrm>
            <a:off x="4005164" y="4345167"/>
            <a:ext cx="832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Facebook:</a:t>
            </a:r>
            <a:r>
              <a:rPr lang="en-GB" dirty="0"/>
              <a:t> https://www.facebook.com/francesco.basco.9</a:t>
            </a: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233C-47B9-48B0-B2F6-FD0AAD52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8322-CBF9-4CE8-BBE1-BEEBD6B3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Hocon</a:t>
            </a:r>
            <a:r>
              <a:rPr lang="en-GB" dirty="0"/>
              <a:t> config</a:t>
            </a:r>
          </a:p>
        </p:txBody>
      </p:sp>
    </p:spTree>
    <p:extLst>
      <p:ext uri="{BB962C8B-B14F-4D97-AF65-F5344CB8AC3E}">
        <p14:creationId xmlns:p14="http://schemas.microsoft.com/office/powerpoint/2010/main" val="205749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2269-E446-4719-ADD6-3D2A1CD9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AA06-2CFD-4D1D-B23C-A6F127F54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AD5A-AE44-4DD5-B2EC-C4175186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1517-F25B-4628-A59D-79A662F3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6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1E00-373B-4862-BF13-EE3D9B42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4EBA-8E31-4385-883A-FE0BCF64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3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A325-8C1C-4FD2-ACF0-F733632B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4924-6572-4210-90DB-7DEE7C97E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2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9558-3800-4C7A-8B29-7D337AA8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D1CB-1A62-4A81-BCED-0DB4171B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266027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9558-3800-4C7A-8B29-7D337AA8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Caso </a:t>
            </a:r>
            <a:r>
              <a:rPr lang="en-GB" dirty="0" err="1"/>
              <a:t>d’uso</a:t>
            </a:r>
            <a:r>
              <a:rPr lang="en-GB" dirty="0"/>
              <a:t> </a:t>
            </a:r>
            <a:r>
              <a:rPr lang="en-GB" dirty="0" err="1"/>
              <a:t>reale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D1CB-1A62-4A81-BCED-0DB4171B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Migrazione</a:t>
            </a:r>
            <a:r>
              <a:rPr lang="en-GB" dirty="0"/>
              <a:t> </a:t>
            </a:r>
            <a:r>
              <a:rPr lang="en-GB" dirty="0" err="1"/>
              <a:t>utenti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Azure B2C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~ 160 000 users</a:t>
            </a:r>
          </a:p>
          <a:p>
            <a:endParaRPr lang="en-GB" dirty="0">
              <a:solidFill>
                <a:srgbClr val="333333"/>
              </a:solidFill>
              <a:latin typeface="Helvetica Neue"/>
            </a:endParaRPr>
          </a:p>
          <a:p>
            <a:r>
              <a:rPr lang="en-GB" dirty="0">
                <a:solidFill>
                  <a:srgbClr val="333333"/>
                </a:solidFill>
                <a:latin typeface="Helvetica Neue"/>
              </a:rPr>
              <a:t>Primo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prototipo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(no Akka.net)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Helvetica Neue"/>
              </a:rPr>
              <a:t>8 user / sec = </a:t>
            </a:r>
          </a:p>
          <a:p>
            <a:r>
              <a:rPr lang="en-GB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Versione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finale (con Akka.net)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Helvetica Neue"/>
              </a:rPr>
              <a:t>60 user / sec = </a:t>
            </a:r>
            <a:br>
              <a:rPr lang="en-GB" dirty="0">
                <a:solidFill>
                  <a:srgbClr val="333333"/>
                </a:solidFill>
                <a:latin typeface="Helvetica Neue"/>
              </a:rPr>
            </a:br>
            <a:r>
              <a:rPr lang="en-GB" dirty="0">
                <a:solidFill>
                  <a:srgbClr val="333333"/>
                </a:solidFill>
                <a:latin typeface="Helvetica Neue"/>
              </a:rPr>
              <a:t>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2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2152234" y="201493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Demo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90BFE7-92E8-4217-B340-3BCBBC0E4B2A}"/>
              </a:ext>
            </a:extLst>
          </p:cNvPr>
          <p:cNvSpPr txBox="1"/>
          <p:nvPr/>
        </p:nvSpPr>
        <p:spPr>
          <a:xfrm>
            <a:off x="608823" y="1690188"/>
            <a:ext cx="6162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.NET Core Console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A4D2C-60C7-4DDA-87A9-CA445DFC1B69}"/>
              </a:ext>
            </a:extLst>
          </p:cNvPr>
          <p:cNvSpPr txBox="1"/>
          <p:nvPr/>
        </p:nvSpPr>
        <p:spPr>
          <a:xfrm>
            <a:off x="608823" y="2299727"/>
            <a:ext cx="6162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/>
              <a:t>Akka.Net</a:t>
            </a:r>
            <a:r>
              <a:rPr lang="en-GB" sz="1600" dirty="0"/>
              <a:t> 1.3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608823" y="2909266"/>
            <a:ext cx="6162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/>
              <a:t>Simulatore</a:t>
            </a:r>
            <a:r>
              <a:rPr lang="en-GB" sz="1600" dirty="0"/>
              <a:t> </a:t>
            </a:r>
            <a:r>
              <a:rPr lang="en-GB" sz="1600" dirty="0" err="1"/>
              <a:t>gara</a:t>
            </a:r>
            <a:r>
              <a:rPr lang="en-GB" sz="1600" dirty="0"/>
              <a:t> di triathlon</a:t>
            </a:r>
          </a:p>
        </p:txBody>
      </p:sp>
    </p:spTree>
    <p:extLst>
      <p:ext uri="{BB962C8B-B14F-4D97-AF65-F5344CB8AC3E}">
        <p14:creationId xmlns:p14="http://schemas.microsoft.com/office/powerpoint/2010/main" val="300491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1545744" y="179076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Triathlon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pic>
        <p:nvPicPr>
          <p:cNvPr id="6" name="Picture 2" descr="TriInfographicBlue">
            <a:extLst>
              <a:ext uri="{FF2B5EF4-FFF2-40B4-BE49-F238E27FC236}">
                <a16:creationId xmlns:a16="http://schemas.microsoft.com/office/drawing/2014/main" id="{771505E7-ED87-4402-BBE7-A9B8A478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31" y="2508422"/>
            <a:ext cx="5548858" cy="1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05B9748-4319-49E6-9EA5-F3B073C0FFED}"/>
              </a:ext>
            </a:extLst>
          </p:cNvPr>
          <p:cNvSpPr/>
          <p:nvPr/>
        </p:nvSpPr>
        <p:spPr>
          <a:xfrm>
            <a:off x="2369720" y="4292082"/>
            <a:ext cx="8298480" cy="81176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Tempo </a:t>
            </a:r>
            <a:r>
              <a:rPr lang="en-GB" dirty="0" err="1"/>
              <a:t>limite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30313-F9A3-4534-BA73-6F8BC4126AD5}"/>
              </a:ext>
            </a:extLst>
          </p:cNvPr>
          <p:cNvSpPr txBox="1"/>
          <p:nvPr/>
        </p:nvSpPr>
        <p:spPr>
          <a:xfrm>
            <a:off x="198275" y="2617114"/>
            <a:ext cx="1751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 err="1"/>
              <a:t>Iscrizione</a:t>
            </a:r>
            <a:br>
              <a:rPr lang="en-GB" sz="1600" b="1" dirty="0"/>
            </a:br>
            <a:r>
              <a:rPr lang="en-GB" sz="1600" b="1" dirty="0" err="1"/>
              <a:t>Assegnazione</a:t>
            </a:r>
            <a:r>
              <a:rPr lang="en-GB" sz="1600" b="1" dirty="0"/>
              <a:t> </a:t>
            </a:r>
            <a:r>
              <a:rPr lang="en-GB" sz="1600" b="1" dirty="0" err="1"/>
              <a:t>Pettorale</a:t>
            </a:r>
            <a:endParaRPr lang="en-GB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EC7FC-165C-4386-850A-C5D54084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5200" y="2741834"/>
            <a:ext cx="1907689" cy="738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0118F5-39CE-4555-A7EB-F6B8AB185F13}"/>
              </a:ext>
            </a:extLst>
          </p:cNvPr>
          <p:cNvSpPr txBox="1"/>
          <p:nvPr/>
        </p:nvSpPr>
        <p:spPr>
          <a:xfrm rot="5400000">
            <a:off x="2062576" y="2840821"/>
            <a:ext cx="135293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E98855-D18F-49D6-9385-D5BD961C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45031" y="2741834"/>
            <a:ext cx="1907689" cy="7386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925F47-9EB1-44D1-B82E-AFB3D5DE6469}"/>
              </a:ext>
            </a:extLst>
          </p:cNvPr>
          <p:cNvSpPr txBox="1"/>
          <p:nvPr/>
        </p:nvSpPr>
        <p:spPr>
          <a:xfrm rot="5400000">
            <a:off x="9622407" y="2840821"/>
            <a:ext cx="135293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D89835-DDD9-4AF6-9E88-63F42CCD8AE8}"/>
              </a:ext>
            </a:extLst>
          </p:cNvPr>
          <p:cNvSpPr/>
          <p:nvPr/>
        </p:nvSpPr>
        <p:spPr>
          <a:xfrm>
            <a:off x="4882113" y="2924030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0AFCCBA-23E1-4643-BD57-7EF7AA599517}"/>
              </a:ext>
            </a:extLst>
          </p:cNvPr>
          <p:cNvSpPr/>
          <p:nvPr/>
        </p:nvSpPr>
        <p:spPr>
          <a:xfrm>
            <a:off x="5793339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00A928-284B-48E7-8F71-FCE837EB4F39}"/>
              </a:ext>
            </a:extLst>
          </p:cNvPr>
          <p:cNvSpPr/>
          <p:nvPr/>
        </p:nvSpPr>
        <p:spPr>
          <a:xfrm>
            <a:off x="7187163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D3855F1-B4FD-443D-934D-6BEBB31AC4C1}"/>
              </a:ext>
            </a:extLst>
          </p:cNvPr>
          <p:cNvSpPr/>
          <p:nvPr/>
        </p:nvSpPr>
        <p:spPr>
          <a:xfrm>
            <a:off x="8028538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A1CE67-4E20-4D42-8A78-40387271DF84}"/>
              </a:ext>
            </a:extLst>
          </p:cNvPr>
          <p:cNvSpPr/>
          <p:nvPr/>
        </p:nvSpPr>
        <p:spPr>
          <a:xfrm>
            <a:off x="3257157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42DA7F4-F3A2-439F-BEDD-E18A7F222834}"/>
              </a:ext>
            </a:extLst>
          </p:cNvPr>
          <p:cNvSpPr/>
          <p:nvPr/>
        </p:nvSpPr>
        <p:spPr>
          <a:xfrm>
            <a:off x="9460139" y="2924030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A568E56-DA60-4EEA-8B05-0ED115C7D4B2}"/>
              </a:ext>
            </a:extLst>
          </p:cNvPr>
          <p:cNvSpPr/>
          <p:nvPr/>
        </p:nvSpPr>
        <p:spPr>
          <a:xfrm>
            <a:off x="1900309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675-E7FA-4AD1-83CA-3E6512CB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attori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FB15-5675-445D-A117-1CE21986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cosa</a:t>
            </a:r>
            <a:r>
              <a:rPr lang="en-GB" dirty="0"/>
              <a:t> è un </a:t>
            </a:r>
            <a:r>
              <a:rPr lang="en-GB" dirty="0" err="1"/>
              <a:t>attore</a:t>
            </a:r>
            <a:endParaRPr lang="en-GB" dirty="0"/>
          </a:p>
          <a:p>
            <a:r>
              <a:rPr lang="en-GB" dirty="0" err="1"/>
              <a:t>Gerarchia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93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92B5-373A-4531-A9AE-A5C1E00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4624-106B-44B3-A162-3433FFE1F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Descrizione</a:t>
            </a:r>
            <a:r>
              <a:rPr lang="en-GB" dirty="0"/>
              <a:t> </a:t>
            </a:r>
            <a:r>
              <a:rPr lang="en-GB" dirty="0" err="1"/>
              <a:t>attori</a:t>
            </a:r>
            <a:r>
              <a:rPr lang="en-GB" dirty="0"/>
              <a:t> e parti significative di </a:t>
            </a:r>
            <a:r>
              <a:rPr lang="en-GB" dirty="0" err="1"/>
              <a:t>codice</a:t>
            </a:r>
            <a:endParaRPr lang="en-GB" dirty="0"/>
          </a:p>
          <a:p>
            <a:r>
              <a:rPr lang="en-GB" dirty="0" err="1"/>
              <a:t>Attori</a:t>
            </a:r>
            <a:endParaRPr lang="en-GB" dirty="0"/>
          </a:p>
          <a:p>
            <a:r>
              <a:rPr lang="en-GB" dirty="0" err="1"/>
              <a:t>Messaggi</a:t>
            </a:r>
            <a:endParaRPr lang="en-GB" dirty="0"/>
          </a:p>
          <a:p>
            <a:pPr lvl="1"/>
            <a:r>
              <a:rPr lang="en-GB" dirty="0" err="1"/>
              <a:t>Immutabilità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Come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crea</a:t>
            </a:r>
            <a:r>
              <a:rPr lang="en-GB" dirty="0"/>
              <a:t> / </a:t>
            </a:r>
            <a:r>
              <a:rPr lang="en-GB" dirty="0" err="1"/>
              <a:t>referenzia</a:t>
            </a:r>
            <a:r>
              <a:rPr lang="en-GB" dirty="0"/>
              <a:t> un </a:t>
            </a:r>
            <a:r>
              <a:rPr lang="en-GB" dirty="0" err="1"/>
              <a:t>attore</a:t>
            </a:r>
            <a:endParaRPr lang="en-GB" dirty="0"/>
          </a:p>
          <a:p>
            <a:r>
              <a:rPr lang="en-GB" dirty="0"/>
              <a:t>Props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14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36D-5945-4CCC-BA68-CCD5A4D5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Attore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DDB7-7C0F-46DC-8CB6-2C2287A6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Address</a:t>
            </a:r>
          </a:p>
          <a:p>
            <a:r>
              <a:rPr lang="en-GB" dirty="0"/>
              <a:t>Context</a:t>
            </a:r>
          </a:p>
          <a:p>
            <a:r>
              <a:rPr lang="en-GB" dirty="0"/>
              <a:t>Supervisor</a:t>
            </a:r>
          </a:p>
          <a:p>
            <a:r>
              <a:rPr lang="en-GB" dirty="0"/>
              <a:t>Mailbox</a:t>
            </a:r>
          </a:p>
          <a:p>
            <a:r>
              <a:rPr lang="en-GB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8151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D86-6B11-41FD-A563-E8FD759E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by default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3E0C-4704-4A33-942F-2A272E8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Semplifica</a:t>
            </a:r>
            <a:r>
              <a:rPr lang="en-GB" dirty="0"/>
              <a:t> </a:t>
            </a:r>
            <a:r>
              <a:rPr lang="en-GB" dirty="0" err="1"/>
              <a:t>sviluppo</a:t>
            </a:r>
            <a:r>
              <a:rPr lang="en-GB" dirty="0"/>
              <a:t> </a:t>
            </a:r>
            <a:r>
              <a:rPr lang="en-GB" dirty="0" err="1"/>
              <a:t>applicazioni</a:t>
            </a:r>
            <a:r>
              <a:rPr lang="en-GB" dirty="0"/>
              <a:t> multithread</a:t>
            </a:r>
          </a:p>
          <a:p>
            <a:r>
              <a:rPr lang="en-GB" dirty="0"/>
              <a:t>Non </a:t>
            </a:r>
            <a:r>
              <a:rPr lang="en-GB" dirty="0" err="1"/>
              <a:t>pensare</a:t>
            </a:r>
            <a:r>
              <a:rPr lang="en-GB" dirty="0"/>
              <a:t> al threading model / </a:t>
            </a:r>
            <a:r>
              <a:rPr lang="en-GB" dirty="0" err="1"/>
              <a:t>Nlock</a:t>
            </a:r>
            <a:r>
              <a:rPr lang="en-GB" dirty="0"/>
              <a:t> / </a:t>
            </a:r>
            <a:r>
              <a:rPr lang="en-GB" dirty="0" err="1"/>
              <a:t>concorrenza</a:t>
            </a:r>
            <a:endParaRPr lang="en-GB" dirty="0"/>
          </a:p>
          <a:p>
            <a:r>
              <a:rPr lang="en-GB" dirty="0"/>
              <a:t>Un </a:t>
            </a:r>
            <a:r>
              <a:rPr lang="en-GB" dirty="0" err="1"/>
              <a:t>messaggio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volta</a:t>
            </a:r>
          </a:p>
        </p:txBody>
      </p:sp>
    </p:spTree>
    <p:extLst>
      <p:ext uri="{BB962C8B-B14F-4D97-AF65-F5344CB8AC3E}">
        <p14:creationId xmlns:p14="http://schemas.microsoft.com/office/powerpoint/2010/main" val="138091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9F89-9BB0-4914-AA53-D59C76B5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9EA-EF92-403E-9758-EF1CE007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for one / One for one</a:t>
            </a:r>
          </a:p>
        </p:txBody>
      </p:sp>
    </p:spTree>
    <p:extLst>
      <p:ext uri="{BB962C8B-B14F-4D97-AF65-F5344CB8AC3E}">
        <p14:creationId xmlns:p14="http://schemas.microsoft.com/office/powerpoint/2010/main" val="158266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B0CB-D36A-43EE-872D-CD0C4225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Macchina</a:t>
            </a:r>
            <a:r>
              <a:rPr lang="en-GB" dirty="0"/>
              <a:t> a </a:t>
            </a:r>
            <a:r>
              <a:rPr lang="en-GB" dirty="0" err="1"/>
              <a:t>stati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5C87-5996-45AD-BDF7-F9CB3BBD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Athlete actor</a:t>
            </a:r>
          </a:p>
        </p:txBody>
      </p:sp>
    </p:spTree>
    <p:extLst>
      <p:ext uri="{BB962C8B-B14F-4D97-AF65-F5344CB8AC3E}">
        <p14:creationId xmlns:p14="http://schemas.microsoft.com/office/powerpoint/2010/main" val="319306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200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Helvetica Neue</vt:lpstr>
      <vt:lpstr>Noto Sans Disp ExtBd</vt:lpstr>
      <vt:lpstr>Wingdings 3</vt:lpstr>
      <vt:lpstr>Ion</vt:lpstr>
      <vt:lpstr>PowerPoint Presentation</vt:lpstr>
      <vt:lpstr>PowerPoint Presentation</vt:lpstr>
      <vt:lpstr>PowerPoint Presentation</vt:lpstr>
      <vt:lpstr>Modello attori</vt:lpstr>
      <vt:lpstr>Demo</vt:lpstr>
      <vt:lpstr>Attore</vt:lpstr>
      <vt:lpstr>Async by default </vt:lpstr>
      <vt:lpstr>Supervision </vt:lpstr>
      <vt:lpstr>Macchina a stati</vt:lpstr>
      <vt:lpstr>Configuration </vt:lpstr>
      <vt:lpstr>Scheduling</vt:lpstr>
      <vt:lpstr>Remote</vt:lpstr>
      <vt:lpstr>Scaling</vt:lpstr>
      <vt:lpstr>Routing</vt:lpstr>
      <vt:lpstr>More… </vt:lpstr>
      <vt:lpstr>Caso d’uso reale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sono ?</dc:title>
  <dc:creator>francesco basco</dc:creator>
  <cp:lastModifiedBy>francesco basco</cp:lastModifiedBy>
  <cp:revision>13</cp:revision>
  <dcterms:created xsi:type="dcterms:W3CDTF">2021-02-27T10:37:06Z</dcterms:created>
  <dcterms:modified xsi:type="dcterms:W3CDTF">2021-02-28T21:45:43Z</dcterms:modified>
</cp:coreProperties>
</file>