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6" r:id="rId2"/>
    <p:sldId id="293" r:id="rId3"/>
    <p:sldId id="287" r:id="rId4"/>
    <p:sldId id="299" r:id="rId5"/>
    <p:sldId id="318" r:id="rId6"/>
    <p:sldId id="319" r:id="rId7"/>
    <p:sldId id="320" r:id="rId8"/>
    <p:sldId id="321" r:id="rId9"/>
    <p:sldId id="322" r:id="rId10"/>
    <p:sldId id="295" r:id="rId11"/>
  </p:sldIdLst>
  <p:sldSz cx="9144000" cy="5145088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E61"/>
    <a:srgbClr val="B4B4B5"/>
    <a:srgbClr val="F5F5F6"/>
    <a:srgbClr val="18507E"/>
    <a:srgbClr val="EFEFEF"/>
    <a:srgbClr val="0B2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4" y="245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A863E-D442-44F9-9BD6-E000583DFCBC}" type="datetimeFigureOut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A98F-6474-4A59-A3C8-82662F366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5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68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78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7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0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27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6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1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542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0069-D7AF-428B-B00C-6CE858857610}" type="datetime1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9"/>
          </a:xfrm>
          <a:prstGeom prst="rect">
            <a:avLst/>
          </a:prstGeom>
        </p:spPr>
        <p:txBody>
          <a:bodyPr/>
          <a:lstStyle/>
          <a:p>
            <a:fld id="{AC9FC207-B068-4FA0-92A7-A46496ED3DD2}" type="datetime1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86119" y="4788104"/>
            <a:ext cx="410853" cy="273929"/>
          </a:xfrm>
          <a:prstGeom prst="rect">
            <a:avLst/>
          </a:prstGeom>
        </p:spPr>
        <p:txBody>
          <a:bodyPr/>
          <a:lstStyle/>
          <a:p>
            <a:fld id="{ECB62A96-75BD-4D1B-A9DE-49026C62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4FB1BF-629A-4131-982D-608B12F0A741}" type="datetime1">
              <a:rPr lang="zh-CN" altLang="en-US" smtClean="0"/>
              <a:t>2019/6/18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 rot="18900000">
            <a:off x="4605894" y="773660"/>
            <a:ext cx="1930309" cy="2615584"/>
          </a:xfrm>
          <a:custGeom>
            <a:avLst/>
            <a:gdLst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17878 w 1930309"/>
              <a:gd name="connsiteY2" fmla="*/ 217763 h 2615584"/>
              <a:gd name="connsiteX3" fmla="*/ 1930309 w 1930309"/>
              <a:gd name="connsiteY3" fmla="*/ 2615584 h 2615584"/>
              <a:gd name="connsiteX4" fmla="*/ 0 w 1930309"/>
              <a:gd name="connsiteY4" fmla="*/ 2615584 h 2615584"/>
              <a:gd name="connsiteX5" fmla="*/ 0 w 1930309"/>
              <a:gd name="connsiteY5" fmla="*/ 0 h 2615584"/>
              <a:gd name="connsiteX0" fmla="*/ 0 w 1930309"/>
              <a:gd name="connsiteY0" fmla="*/ 0 h 2615584"/>
              <a:gd name="connsiteX1" fmla="*/ 1917878 w 1930309"/>
              <a:gd name="connsiteY1" fmla="*/ 217763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309" h="2615584">
                <a:moveTo>
                  <a:pt x="0" y="0"/>
                </a:moveTo>
                <a:lnTo>
                  <a:pt x="1917878" y="217763"/>
                </a:lnTo>
                <a:cubicBezTo>
                  <a:pt x="1922022" y="1017037"/>
                  <a:pt x="1926165" y="1816310"/>
                  <a:pt x="1930309" y="2615584"/>
                </a:cubicBezTo>
                <a:lnTo>
                  <a:pt x="0" y="261558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泪滴形 2"/>
          <p:cNvSpPr/>
          <p:nvPr/>
        </p:nvSpPr>
        <p:spPr>
          <a:xfrm rot="572159">
            <a:off x="3728908" y="464874"/>
            <a:ext cx="1620180" cy="1620180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99         _4"/>
          <p:cNvSpPr/>
          <p:nvPr/>
        </p:nvSpPr>
        <p:spPr>
          <a:xfrm>
            <a:off x="1403648" y="2296706"/>
            <a:ext cx="6394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宋体" pitchFamily="2" charset="-122"/>
              </a:rPr>
              <a:t>Python</a:t>
            </a:r>
            <a:r>
              <a:rPr lang="zh-TW" altLang="en-US" sz="4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宋体" pitchFamily="2" charset="-122"/>
              </a:rPr>
              <a:t>期中報告</a:t>
            </a:r>
            <a:endParaRPr lang="en-US" altLang="zh-CN" sz="44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宋体" pitchFamily="2" charset="-122"/>
            </a:endParaRPr>
          </a:p>
        </p:txBody>
      </p:sp>
      <p:grpSp>
        <p:nvGrpSpPr>
          <p:cNvPr id="6" name="3         _12"/>
          <p:cNvGrpSpPr>
            <a:grpSpLocks/>
          </p:cNvGrpSpPr>
          <p:nvPr/>
        </p:nvGrpSpPr>
        <p:grpSpPr bwMode="auto">
          <a:xfrm>
            <a:off x="3844385" y="591968"/>
            <a:ext cx="1394684" cy="1397900"/>
            <a:chOff x="183" y="1395"/>
            <a:chExt cx="867" cy="86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Rectangle 6"/>
            <p:cNvSpPr>
              <a:spLocks/>
            </p:cNvSpPr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Rectangle 9"/>
            <p:cNvSpPr>
              <a:spLocks/>
            </p:cNvSpPr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Rectangle 12"/>
            <p:cNvSpPr>
              <a:spLocks/>
            </p:cNvSpPr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0" name="2         _13"/>
          <p:cNvGrpSpPr>
            <a:grpSpLocks/>
          </p:cNvGrpSpPr>
          <p:nvPr/>
        </p:nvGrpSpPr>
        <p:grpSpPr>
          <a:xfrm>
            <a:off x="4514510" y="827161"/>
            <a:ext cx="54002" cy="927126"/>
            <a:chOff x="5275684" y="1747635"/>
            <a:chExt cx="46296" cy="794824"/>
          </a:xfrm>
        </p:grpSpPr>
        <p:sp>
          <p:nvSpPr>
            <p:cNvPr id="21" name="矩形 20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3" name="1          _14"/>
          <p:cNvGrpSpPr>
            <a:grpSpLocks/>
          </p:cNvGrpSpPr>
          <p:nvPr/>
        </p:nvGrpSpPr>
        <p:grpSpPr>
          <a:xfrm>
            <a:off x="4269296" y="1245087"/>
            <a:ext cx="552702" cy="91032"/>
            <a:chOff x="5031626" y="2106315"/>
            <a:chExt cx="545439" cy="89837"/>
          </a:xfrm>
        </p:grpSpPr>
        <p:sp>
          <p:nvSpPr>
            <p:cNvPr id="24" name="矩形 23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16" y="3709330"/>
            <a:ext cx="9468544" cy="627410"/>
          </a:xfrm>
          <a:prstGeom prst="rect">
            <a:avLst/>
          </a:prstGeom>
        </p:spPr>
      </p:pic>
      <p:sp>
        <p:nvSpPr>
          <p:cNvPr id="40" name="99         _4">
            <a:extLst>
              <a:ext uri="{FF2B5EF4-FFF2-40B4-BE49-F238E27FC236}">
                <a16:creationId xmlns:a16="http://schemas.microsoft.com/office/drawing/2014/main" id="{5572E48D-28D9-4ED6-8358-F435A33B6D1A}"/>
              </a:ext>
            </a:extLst>
          </p:cNvPr>
          <p:cNvSpPr/>
          <p:nvPr/>
        </p:nvSpPr>
        <p:spPr>
          <a:xfrm>
            <a:off x="1370654" y="3128311"/>
            <a:ext cx="6394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TW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rPr>
              <a:t>組員：林湘縈、王郁婷、許雅涵、張映萱</a:t>
            </a:r>
            <a:endParaRPr lang="en-US" altLang="zh-TW"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TW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rPr>
              <a:t>指導教授：蕭漢威 教授</a:t>
            </a:r>
            <a:endParaRPr lang="zh-CN" altLang="en-US" sz="2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Arial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19F75F-8F97-4D4A-9691-A6E95987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2A96-75BD-4D1B-A9DE-49026C62D5F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5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0">
                                      <p:cBhvr>
                                        <p:cTn id="23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2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900000">
            <a:off x="4605894" y="1019097"/>
            <a:ext cx="1930309" cy="2615584"/>
          </a:xfrm>
          <a:custGeom>
            <a:avLst/>
            <a:gdLst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17878 w 1930309"/>
              <a:gd name="connsiteY2" fmla="*/ 217763 h 2615584"/>
              <a:gd name="connsiteX3" fmla="*/ 1930309 w 1930309"/>
              <a:gd name="connsiteY3" fmla="*/ 2615584 h 2615584"/>
              <a:gd name="connsiteX4" fmla="*/ 0 w 1930309"/>
              <a:gd name="connsiteY4" fmla="*/ 2615584 h 2615584"/>
              <a:gd name="connsiteX5" fmla="*/ 0 w 1930309"/>
              <a:gd name="connsiteY5" fmla="*/ 0 h 2615584"/>
              <a:gd name="connsiteX0" fmla="*/ 0 w 1930309"/>
              <a:gd name="connsiteY0" fmla="*/ 0 h 2615584"/>
              <a:gd name="connsiteX1" fmla="*/ 1917878 w 1930309"/>
              <a:gd name="connsiteY1" fmla="*/ 217763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309" h="2615584">
                <a:moveTo>
                  <a:pt x="0" y="0"/>
                </a:moveTo>
                <a:lnTo>
                  <a:pt x="1917878" y="217763"/>
                </a:lnTo>
                <a:cubicBezTo>
                  <a:pt x="1922022" y="1017037"/>
                  <a:pt x="1926165" y="1816310"/>
                  <a:pt x="1930309" y="2615584"/>
                </a:cubicBezTo>
                <a:lnTo>
                  <a:pt x="0" y="261558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泪滴形 2"/>
          <p:cNvSpPr/>
          <p:nvPr/>
        </p:nvSpPr>
        <p:spPr>
          <a:xfrm rot="572159">
            <a:off x="3728908" y="710311"/>
            <a:ext cx="1620180" cy="1620180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99         _4"/>
          <p:cNvSpPr/>
          <p:nvPr/>
        </p:nvSpPr>
        <p:spPr>
          <a:xfrm>
            <a:off x="1411393" y="2752564"/>
            <a:ext cx="6394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spc="300" dirty="0">
                <a:ln w="6350">
                  <a:noFill/>
                </a:ln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DEMO</a:t>
            </a:r>
            <a:endParaRPr lang="zh-CN" altLang="en-US" sz="4800" b="1" spc="300" dirty="0">
              <a:ln w="6350">
                <a:noFill/>
              </a:ln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7" name="3         _12"/>
          <p:cNvGrpSpPr>
            <a:grpSpLocks/>
          </p:cNvGrpSpPr>
          <p:nvPr/>
        </p:nvGrpSpPr>
        <p:grpSpPr bwMode="auto">
          <a:xfrm>
            <a:off x="3844385" y="837405"/>
            <a:ext cx="1394684" cy="1397900"/>
            <a:chOff x="183" y="1395"/>
            <a:chExt cx="867" cy="86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Rectangle 6"/>
            <p:cNvSpPr>
              <a:spLocks/>
            </p:cNvSpPr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Rectangle 9"/>
            <p:cNvSpPr>
              <a:spLocks/>
            </p:cNvSpPr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Rectangle 12"/>
            <p:cNvSpPr>
              <a:spLocks/>
            </p:cNvSpPr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Rectangle 15"/>
            <p:cNvSpPr>
              <a:spLocks/>
            </p:cNvSpPr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17"/>
            <p:cNvSpPr>
              <a:spLocks/>
            </p:cNvSpPr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1" name="2         _13"/>
          <p:cNvGrpSpPr>
            <a:grpSpLocks/>
          </p:cNvGrpSpPr>
          <p:nvPr/>
        </p:nvGrpSpPr>
        <p:grpSpPr>
          <a:xfrm>
            <a:off x="4514510" y="1072598"/>
            <a:ext cx="54002" cy="927126"/>
            <a:chOff x="5275684" y="1747635"/>
            <a:chExt cx="46296" cy="794824"/>
          </a:xfrm>
        </p:grpSpPr>
        <p:sp>
          <p:nvSpPr>
            <p:cNvPr id="62" name="矩形 61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4" name="1          _14"/>
          <p:cNvGrpSpPr>
            <a:grpSpLocks/>
          </p:cNvGrpSpPr>
          <p:nvPr/>
        </p:nvGrpSpPr>
        <p:grpSpPr>
          <a:xfrm>
            <a:off x="4269296" y="1490524"/>
            <a:ext cx="552702" cy="91032"/>
            <a:chOff x="5031626" y="2106315"/>
            <a:chExt cx="545439" cy="89837"/>
          </a:xfrm>
        </p:grpSpPr>
        <p:sp>
          <p:nvSpPr>
            <p:cNvPr id="65" name="矩形 64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7208583-B1C2-4D78-934F-4DA10C63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2A96-75BD-4D1B-A9DE-49026C62D5F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9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0">
                                      <p:cBhvr>
                                        <p:cTn id="23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25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/>
          <p:nvPr/>
        </p:nvSpPr>
        <p:spPr>
          <a:xfrm rot="18900000">
            <a:off x="2645810" y="3106654"/>
            <a:ext cx="747185" cy="1012442"/>
          </a:xfrm>
          <a:custGeom>
            <a:avLst/>
            <a:gdLst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17878 w 1930309"/>
              <a:gd name="connsiteY2" fmla="*/ 217763 h 2615584"/>
              <a:gd name="connsiteX3" fmla="*/ 1930309 w 1930309"/>
              <a:gd name="connsiteY3" fmla="*/ 2615584 h 2615584"/>
              <a:gd name="connsiteX4" fmla="*/ 0 w 1930309"/>
              <a:gd name="connsiteY4" fmla="*/ 2615584 h 2615584"/>
              <a:gd name="connsiteX5" fmla="*/ 0 w 1930309"/>
              <a:gd name="connsiteY5" fmla="*/ 0 h 2615584"/>
              <a:gd name="connsiteX0" fmla="*/ 0 w 1930309"/>
              <a:gd name="connsiteY0" fmla="*/ 0 h 2615584"/>
              <a:gd name="connsiteX1" fmla="*/ 1917878 w 1930309"/>
              <a:gd name="connsiteY1" fmla="*/ 217763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309" h="2615584">
                <a:moveTo>
                  <a:pt x="0" y="0"/>
                </a:moveTo>
                <a:lnTo>
                  <a:pt x="1917878" y="217763"/>
                </a:lnTo>
                <a:cubicBezTo>
                  <a:pt x="1922022" y="1017037"/>
                  <a:pt x="1926165" y="1816310"/>
                  <a:pt x="1930309" y="2615584"/>
                </a:cubicBezTo>
                <a:lnTo>
                  <a:pt x="0" y="261558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矩形 3"/>
          <p:cNvSpPr/>
          <p:nvPr/>
        </p:nvSpPr>
        <p:spPr>
          <a:xfrm rot="18900000">
            <a:off x="4475391" y="3106653"/>
            <a:ext cx="747185" cy="1012442"/>
          </a:xfrm>
          <a:custGeom>
            <a:avLst/>
            <a:gdLst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17878 w 1930309"/>
              <a:gd name="connsiteY2" fmla="*/ 217763 h 2615584"/>
              <a:gd name="connsiteX3" fmla="*/ 1930309 w 1930309"/>
              <a:gd name="connsiteY3" fmla="*/ 2615584 h 2615584"/>
              <a:gd name="connsiteX4" fmla="*/ 0 w 1930309"/>
              <a:gd name="connsiteY4" fmla="*/ 2615584 h 2615584"/>
              <a:gd name="connsiteX5" fmla="*/ 0 w 1930309"/>
              <a:gd name="connsiteY5" fmla="*/ 0 h 2615584"/>
              <a:gd name="connsiteX0" fmla="*/ 0 w 1930309"/>
              <a:gd name="connsiteY0" fmla="*/ 0 h 2615584"/>
              <a:gd name="connsiteX1" fmla="*/ 1917878 w 1930309"/>
              <a:gd name="connsiteY1" fmla="*/ 217763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309" h="2615584">
                <a:moveTo>
                  <a:pt x="0" y="0"/>
                </a:moveTo>
                <a:lnTo>
                  <a:pt x="1917878" y="217763"/>
                </a:lnTo>
                <a:cubicBezTo>
                  <a:pt x="1922022" y="1017037"/>
                  <a:pt x="1926165" y="1816310"/>
                  <a:pt x="1930309" y="2615584"/>
                </a:cubicBezTo>
                <a:lnTo>
                  <a:pt x="0" y="261558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矩形 3"/>
          <p:cNvSpPr/>
          <p:nvPr/>
        </p:nvSpPr>
        <p:spPr>
          <a:xfrm rot="18900000">
            <a:off x="6304971" y="3106652"/>
            <a:ext cx="747185" cy="1012442"/>
          </a:xfrm>
          <a:custGeom>
            <a:avLst/>
            <a:gdLst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17878 w 1930309"/>
              <a:gd name="connsiteY2" fmla="*/ 217763 h 2615584"/>
              <a:gd name="connsiteX3" fmla="*/ 1930309 w 1930309"/>
              <a:gd name="connsiteY3" fmla="*/ 2615584 h 2615584"/>
              <a:gd name="connsiteX4" fmla="*/ 0 w 1930309"/>
              <a:gd name="connsiteY4" fmla="*/ 2615584 h 2615584"/>
              <a:gd name="connsiteX5" fmla="*/ 0 w 1930309"/>
              <a:gd name="connsiteY5" fmla="*/ 0 h 2615584"/>
              <a:gd name="connsiteX0" fmla="*/ 0 w 1930309"/>
              <a:gd name="connsiteY0" fmla="*/ 0 h 2615584"/>
              <a:gd name="connsiteX1" fmla="*/ 1917878 w 1930309"/>
              <a:gd name="connsiteY1" fmla="*/ 217763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309" h="2615584">
                <a:moveTo>
                  <a:pt x="0" y="0"/>
                </a:moveTo>
                <a:lnTo>
                  <a:pt x="1917878" y="217763"/>
                </a:lnTo>
                <a:cubicBezTo>
                  <a:pt x="1922022" y="1017037"/>
                  <a:pt x="1926165" y="1816310"/>
                  <a:pt x="1930309" y="2615584"/>
                </a:cubicBezTo>
                <a:lnTo>
                  <a:pt x="0" y="261558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3"/>
          <p:cNvSpPr/>
          <p:nvPr/>
        </p:nvSpPr>
        <p:spPr>
          <a:xfrm rot="18900000">
            <a:off x="4605895" y="1040678"/>
            <a:ext cx="1930309" cy="2615584"/>
          </a:xfrm>
          <a:custGeom>
            <a:avLst/>
            <a:gdLst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17878 w 1930309"/>
              <a:gd name="connsiteY2" fmla="*/ 217763 h 2615584"/>
              <a:gd name="connsiteX3" fmla="*/ 1930309 w 1930309"/>
              <a:gd name="connsiteY3" fmla="*/ 2615584 h 2615584"/>
              <a:gd name="connsiteX4" fmla="*/ 0 w 1930309"/>
              <a:gd name="connsiteY4" fmla="*/ 2615584 h 2615584"/>
              <a:gd name="connsiteX5" fmla="*/ 0 w 1930309"/>
              <a:gd name="connsiteY5" fmla="*/ 0 h 2615584"/>
              <a:gd name="connsiteX0" fmla="*/ 0 w 1930309"/>
              <a:gd name="connsiteY0" fmla="*/ 0 h 2615584"/>
              <a:gd name="connsiteX1" fmla="*/ 1917878 w 1930309"/>
              <a:gd name="connsiteY1" fmla="*/ 217763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309" h="2615584">
                <a:moveTo>
                  <a:pt x="0" y="0"/>
                </a:moveTo>
                <a:lnTo>
                  <a:pt x="1917878" y="217763"/>
                </a:lnTo>
                <a:cubicBezTo>
                  <a:pt x="1922022" y="1017037"/>
                  <a:pt x="1926165" y="1816310"/>
                  <a:pt x="1930309" y="2615584"/>
                </a:cubicBezTo>
                <a:lnTo>
                  <a:pt x="0" y="261558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泪滴形 41"/>
          <p:cNvSpPr/>
          <p:nvPr/>
        </p:nvSpPr>
        <p:spPr>
          <a:xfrm rot="572159">
            <a:off x="3728909" y="731892"/>
            <a:ext cx="1620180" cy="1620180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3         _12"/>
          <p:cNvGrpSpPr>
            <a:grpSpLocks/>
          </p:cNvGrpSpPr>
          <p:nvPr/>
        </p:nvGrpSpPr>
        <p:grpSpPr bwMode="auto">
          <a:xfrm>
            <a:off x="3844386" y="858986"/>
            <a:ext cx="1394684" cy="1397900"/>
            <a:chOff x="183" y="1395"/>
            <a:chExt cx="867" cy="86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Rectangle 6"/>
            <p:cNvSpPr>
              <a:spLocks/>
            </p:cNvSpPr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Rectangle 9"/>
            <p:cNvSpPr>
              <a:spLocks/>
            </p:cNvSpPr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Rectangle 12"/>
            <p:cNvSpPr>
              <a:spLocks/>
            </p:cNvSpPr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Rectangle 15"/>
            <p:cNvSpPr>
              <a:spLocks/>
            </p:cNvSpPr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7" name="2         _13"/>
          <p:cNvGrpSpPr>
            <a:grpSpLocks/>
          </p:cNvGrpSpPr>
          <p:nvPr/>
        </p:nvGrpSpPr>
        <p:grpSpPr>
          <a:xfrm>
            <a:off x="4514511" y="1094179"/>
            <a:ext cx="54002" cy="927126"/>
            <a:chOff x="5275684" y="1747635"/>
            <a:chExt cx="46296" cy="794824"/>
          </a:xfrm>
        </p:grpSpPr>
        <p:sp>
          <p:nvSpPr>
            <p:cNvPr id="58" name="矩形 57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1          _14"/>
          <p:cNvGrpSpPr>
            <a:grpSpLocks/>
          </p:cNvGrpSpPr>
          <p:nvPr/>
        </p:nvGrpSpPr>
        <p:grpSpPr>
          <a:xfrm>
            <a:off x="4269297" y="1512105"/>
            <a:ext cx="552702" cy="91032"/>
            <a:chOff x="5031626" y="2106315"/>
            <a:chExt cx="545439" cy="89837"/>
          </a:xfrm>
        </p:grpSpPr>
        <p:sp>
          <p:nvSpPr>
            <p:cNvPr id="61" name="矩形 60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7" name="TextBox 65"/>
          <p:cNvSpPr txBox="1"/>
          <p:nvPr/>
        </p:nvSpPr>
        <p:spPr>
          <a:xfrm>
            <a:off x="2022138" y="38057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123E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使用套件</a:t>
            </a:r>
            <a:endParaRPr lang="zh-CN" altLang="en-US" sz="2400" spc="75" dirty="0">
              <a:solidFill>
                <a:srgbClr val="123E6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39295" y="2990246"/>
            <a:ext cx="585863" cy="585863"/>
            <a:chOff x="6501056" y="2921024"/>
            <a:chExt cx="696763" cy="6967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>
            <a:xfrm>
              <a:off x="6501056" y="2921024"/>
              <a:ext cx="696763" cy="696763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21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123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7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123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7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123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7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8" name="TextBox 67"/>
          <p:cNvSpPr txBox="1"/>
          <p:nvPr/>
        </p:nvSpPr>
        <p:spPr>
          <a:xfrm>
            <a:off x="5836547" y="3805727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spc="75" dirty="0">
                <a:solidFill>
                  <a:srgbClr val="123E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DEMO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261731" y="2990246"/>
            <a:ext cx="585863" cy="585863"/>
            <a:chOff x="4840168" y="3172533"/>
            <a:chExt cx="522572" cy="5225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矩形 29"/>
            <p:cNvSpPr/>
            <p:nvPr/>
          </p:nvSpPr>
          <p:spPr>
            <a:xfrm>
              <a:off x="4840168" y="3172533"/>
              <a:ext cx="522572" cy="522572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/>
          </p:nvSpPr>
          <p:spPr bwMode="auto">
            <a:xfrm>
              <a:off x="4919070" y="3264088"/>
              <a:ext cx="320477" cy="339462"/>
            </a:xfrm>
            <a:custGeom>
              <a:avLst/>
              <a:gdLst>
                <a:gd name="T0" fmla="*/ 309263 w 568"/>
                <a:gd name="T1" fmla="*/ 627699 h 601"/>
                <a:gd name="T2" fmla="*/ 310356 w 568"/>
                <a:gd name="T3" fmla="*/ 364153 h 601"/>
                <a:gd name="T4" fmla="*/ 495040 w 568"/>
                <a:gd name="T5" fmla="*/ 329159 h 601"/>
                <a:gd name="T6" fmla="*/ 379203 w 568"/>
                <a:gd name="T7" fmla="*/ 375088 h 601"/>
                <a:gd name="T8" fmla="*/ 103816 w 568"/>
                <a:gd name="T9" fmla="*/ 234020 h 601"/>
                <a:gd name="T10" fmla="*/ 138786 w 568"/>
                <a:gd name="T11" fmla="*/ 238394 h 601"/>
                <a:gd name="T12" fmla="*/ 183591 w 568"/>
                <a:gd name="T13" fmla="*/ 242769 h 601"/>
                <a:gd name="T14" fmla="*/ 182498 w 568"/>
                <a:gd name="T15" fmla="*/ 213243 h 601"/>
                <a:gd name="T16" fmla="*/ 310356 w 568"/>
                <a:gd name="T17" fmla="*/ 331346 h 601"/>
                <a:gd name="T18" fmla="*/ 451328 w 568"/>
                <a:gd name="T19" fmla="*/ 228552 h 601"/>
                <a:gd name="T20" fmla="*/ 483019 w 568"/>
                <a:gd name="T21" fmla="*/ 223085 h 601"/>
                <a:gd name="T22" fmla="*/ 500504 w 568"/>
                <a:gd name="T23" fmla="*/ 229646 h 601"/>
                <a:gd name="T24" fmla="*/ 454606 w 568"/>
                <a:gd name="T25" fmla="*/ 279949 h 601"/>
                <a:gd name="T26" fmla="*/ 534381 w 568"/>
                <a:gd name="T27" fmla="*/ 372901 h 601"/>
                <a:gd name="T28" fmla="*/ 510339 w 568"/>
                <a:gd name="T29" fmla="*/ 287604 h 601"/>
                <a:gd name="T30" fmla="*/ 510339 w 568"/>
                <a:gd name="T31" fmla="*/ 546776 h 601"/>
                <a:gd name="T32" fmla="*/ 539845 w 568"/>
                <a:gd name="T33" fmla="*/ 540215 h 601"/>
                <a:gd name="T34" fmla="*/ 338769 w 568"/>
                <a:gd name="T35" fmla="*/ 650664 h 601"/>
                <a:gd name="T36" fmla="*/ 311449 w 568"/>
                <a:gd name="T37" fmla="*/ 657225 h 601"/>
                <a:gd name="T38" fmla="*/ 81960 w 568"/>
                <a:gd name="T39" fmla="*/ 540215 h 601"/>
                <a:gd name="T40" fmla="*/ 111466 w 568"/>
                <a:gd name="T41" fmla="*/ 546776 h 601"/>
                <a:gd name="T42" fmla="*/ 111466 w 568"/>
                <a:gd name="T43" fmla="*/ 287604 h 601"/>
                <a:gd name="T44" fmla="*/ 87424 w 568"/>
                <a:gd name="T45" fmla="*/ 372901 h 601"/>
                <a:gd name="T46" fmla="*/ 155178 w 568"/>
                <a:gd name="T47" fmla="*/ 275575 h 601"/>
                <a:gd name="T48" fmla="*/ 67754 w 568"/>
                <a:gd name="T49" fmla="*/ 437421 h 601"/>
                <a:gd name="T50" fmla="*/ 80867 w 568"/>
                <a:gd name="T51" fmla="*/ 463666 h 601"/>
                <a:gd name="T52" fmla="*/ 92888 w 568"/>
                <a:gd name="T53" fmla="*/ 487724 h 601"/>
                <a:gd name="T54" fmla="*/ 49176 w 568"/>
                <a:gd name="T55" fmla="*/ 519437 h 601"/>
                <a:gd name="T56" fmla="*/ 30598 w 568"/>
                <a:gd name="T57" fmla="*/ 412269 h 601"/>
                <a:gd name="T58" fmla="*/ 59011 w 568"/>
                <a:gd name="T59" fmla="*/ 364153 h 601"/>
                <a:gd name="T60" fmla="*/ 516896 w 568"/>
                <a:gd name="T61" fmla="*/ 416643 h 601"/>
                <a:gd name="T62" fmla="*/ 505968 w 568"/>
                <a:gd name="T63" fmla="*/ 443982 h 601"/>
                <a:gd name="T64" fmla="*/ 497225 w 568"/>
                <a:gd name="T65" fmla="*/ 471321 h 601"/>
                <a:gd name="T66" fmla="*/ 491761 w 568"/>
                <a:gd name="T67" fmla="*/ 492099 h 601"/>
                <a:gd name="T68" fmla="*/ 526731 w 568"/>
                <a:gd name="T69" fmla="*/ 396960 h 601"/>
                <a:gd name="T70" fmla="*/ 560608 w 568"/>
                <a:gd name="T71" fmla="*/ 393679 h 601"/>
                <a:gd name="T72" fmla="*/ 308170 w 568"/>
                <a:gd name="T73" fmla="*/ 0 h 601"/>
                <a:gd name="T74" fmla="*/ 456792 w 568"/>
                <a:gd name="T75" fmla="*/ 117010 h 601"/>
                <a:gd name="T76" fmla="*/ 430564 w 568"/>
                <a:gd name="T77" fmla="*/ 195746 h 601"/>
                <a:gd name="T78" fmla="*/ 398873 w 568"/>
                <a:gd name="T79" fmla="*/ 88578 h 601"/>
                <a:gd name="T80" fmla="*/ 212004 w 568"/>
                <a:gd name="T81" fmla="*/ 200120 h 601"/>
                <a:gd name="T82" fmla="*/ 166106 w 568"/>
                <a:gd name="T83" fmla="*/ 168407 h 601"/>
                <a:gd name="T84" fmla="*/ 216375 w 568"/>
                <a:gd name="T85" fmla="*/ 44836 h 60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solidFill>
              <a:srgbClr val="123E61"/>
            </a:solidFill>
            <a:ln>
              <a:noFill/>
            </a:ln>
          </p:spPr>
          <p:txBody>
            <a:bodyPr lIns="68557" tIns="34279" rIns="68557" bIns="3427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dirty="0">
                <a:solidFill>
                  <a:srgbClr val="294A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77038B-04B2-427D-9FAA-3132392E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2A96-75BD-4D1B-A9DE-49026C62D5F2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68" name="组合 32">
            <a:extLst>
              <a:ext uri="{FF2B5EF4-FFF2-40B4-BE49-F238E27FC236}">
                <a16:creationId xmlns:a16="http://schemas.microsoft.com/office/drawing/2014/main" id="{6E882134-CB65-4BC5-B0D2-C31671386D6B}"/>
              </a:ext>
            </a:extLst>
          </p:cNvPr>
          <p:cNvGrpSpPr/>
          <p:nvPr/>
        </p:nvGrpSpPr>
        <p:grpSpPr>
          <a:xfrm>
            <a:off x="6084168" y="2990246"/>
            <a:ext cx="585863" cy="585863"/>
            <a:chOff x="4840168" y="3971584"/>
            <a:chExt cx="522572" cy="5225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0E7B3A3-F67B-4B6A-B34A-36C72EB7307C}"/>
                </a:ext>
              </a:extLst>
            </p:cNvPr>
            <p:cNvSpPr/>
            <p:nvPr/>
          </p:nvSpPr>
          <p:spPr>
            <a:xfrm>
              <a:off x="4840168" y="3971584"/>
              <a:ext cx="522572" cy="522572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0" name="组合 34">
              <a:extLst>
                <a:ext uri="{FF2B5EF4-FFF2-40B4-BE49-F238E27FC236}">
                  <a16:creationId xmlns:a16="http://schemas.microsoft.com/office/drawing/2014/main" id="{6113D0D3-1A14-4A1B-85E0-8559AE4364B9}"/>
                </a:ext>
              </a:extLst>
            </p:cNvPr>
            <p:cNvGrpSpPr/>
            <p:nvPr/>
          </p:nvGrpSpPr>
          <p:grpSpPr>
            <a:xfrm>
              <a:off x="4981489" y="4078661"/>
              <a:ext cx="239931" cy="308418"/>
              <a:chOff x="731016" y="1671338"/>
              <a:chExt cx="366231" cy="470769"/>
            </a:xfrm>
            <a:solidFill>
              <a:srgbClr val="B91F38"/>
            </a:solidFill>
          </p:grpSpPr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019E86FD-8EE6-4FEF-A488-3C114130B694}"/>
                  </a:ext>
                </a:extLst>
              </p:cNvPr>
              <p:cNvSpPr/>
              <p:nvPr/>
            </p:nvSpPr>
            <p:spPr bwMode="auto">
              <a:xfrm flipH="1">
                <a:off x="731016" y="2089492"/>
                <a:ext cx="51923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123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2BCEB6EC-3330-48AE-9E7C-6B21315600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731016" y="1671338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123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0AE8C0C0-50A9-49A8-93E0-1DC1A56D8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31016" y="1933030"/>
                <a:ext cx="51923" cy="51923"/>
              </a:xfrm>
              <a:prstGeom prst="rect">
                <a:avLst/>
              </a:prstGeom>
              <a:solidFill>
                <a:srgbClr val="123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468F8288-D0EA-4E71-BDBA-7F0D2EBA6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31016" y="2011261"/>
                <a:ext cx="51923" cy="5261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75" name="TextBox 67">
            <a:extLst>
              <a:ext uri="{FF2B5EF4-FFF2-40B4-BE49-F238E27FC236}">
                <a16:creationId xmlns:a16="http://schemas.microsoft.com/office/drawing/2014/main" id="{768E0814-BE68-4F6A-B5B4-6F9122A46F35}"/>
              </a:ext>
            </a:extLst>
          </p:cNvPr>
          <p:cNvSpPr txBox="1"/>
          <p:nvPr/>
        </p:nvSpPr>
        <p:spPr>
          <a:xfrm>
            <a:off x="3840720" y="3776175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spc="75" dirty="0">
                <a:solidFill>
                  <a:srgbClr val="123E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檔案介紹</a:t>
            </a:r>
            <a:endParaRPr lang="en-US" altLang="zh-CN" sz="2400" b="1" spc="75" dirty="0">
              <a:solidFill>
                <a:srgbClr val="123E6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18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0">
                                      <p:cBhvr>
                                        <p:cTn id="23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25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41" grpId="0" animBg="1"/>
      <p:bldP spid="42" grpId="0" animBg="1"/>
      <p:bldP spid="17" grpId="0"/>
      <p:bldP spid="28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3"/>
          <p:cNvSpPr/>
          <p:nvPr/>
        </p:nvSpPr>
        <p:spPr>
          <a:xfrm rot="18900000">
            <a:off x="4635692" y="1161349"/>
            <a:ext cx="2275704" cy="3083598"/>
          </a:xfrm>
          <a:custGeom>
            <a:avLst/>
            <a:gdLst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17878 w 1930309"/>
              <a:gd name="connsiteY2" fmla="*/ 217763 h 2615584"/>
              <a:gd name="connsiteX3" fmla="*/ 1930309 w 1930309"/>
              <a:gd name="connsiteY3" fmla="*/ 2615584 h 2615584"/>
              <a:gd name="connsiteX4" fmla="*/ 0 w 1930309"/>
              <a:gd name="connsiteY4" fmla="*/ 2615584 h 2615584"/>
              <a:gd name="connsiteX5" fmla="*/ 0 w 1930309"/>
              <a:gd name="connsiteY5" fmla="*/ 0 h 2615584"/>
              <a:gd name="connsiteX0" fmla="*/ 0 w 1930309"/>
              <a:gd name="connsiteY0" fmla="*/ 0 h 2615584"/>
              <a:gd name="connsiteX1" fmla="*/ 1917878 w 1930309"/>
              <a:gd name="connsiteY1" fmla="*/ 217763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309" h="2615584">
                <a:moveTo>
                  <a:pt x="0" y="0"/>
                </a:moveTo>
                <a:lnTo>
                  <a:pt x="1917878" y="217763"/>
                </a:lnTo>
                <a:cubicBezTo>
                  <a:pt x="1922022" y="1017037"/>
                  <a:pt x="1926165" y="1816310"/>
                  <a:pt x="1930309" y="2615584"/>
                </a:cubicBezTo>
                <a:lnTo>
                  <a:pt x="0" y="261558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泪滴形 66"/>
          <p:cNvSpPr/>
          <p:nvPr/>
        </p:nvSpPr>
        <p:spPr>
          <a:xfrm rot="572159">
            <a:off x="3583957" y="798050"/>
            <a:ext cx="1910084" cy="1910084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8" name="3         _12"/>
          <p:cNvGrpSpPr>
            <a:grpSpLocks/>
          </p:cNvGrpSpPr>
          <p:nvPr/>
        </p:nvGrpSpPr>
        <p:grpSpPr bwMode="auto">
          <a:xfrm>
            <a:off x="3719609" y="945031"/>
            <a:ext cx="1644238" cy="1648030"/>
            <a:chOff x="183" y="1395"/>
            <a:chExt cx="867" cy="86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0" name="Rectangle 6"/>
            <p:cNvSpPr>
              <a:spLocks/>
            </p:cNvSpPr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Rectangle 9"/>
            <p:cNvSpPr>
              <a:spLocks/>
            </p:cNvSpPr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6" name="Freeform 11"/>
            <p:cNvSpPr>
              <a:spLocks/>
            </p:cNvSpPr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Rectangle 12"/>
            <p:cNvSpPr>
              <a:spLocks/>
            </p:cNvSpPr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Rectangle 15"/>
            <p:cNvSpPr>
              <a:spLocks/>
            </p:cNvSpPr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3" name="2         _13"/>
          <p:cNvGrpSpPr>
            <a:grpSpLocks/>
          </p:cNvGrpSpPr>
          <p:nvPr/>
        </p:nvGrpSpPr>
        <p:grpSpPr>
          <a:xfrm>
            <a:off x="4509680" y="1222342"/>
            <a:ext cx="63664" cy="1093020"/>
            <a:chOff x="5275684" y="1747635"/>
            <a:chExt cx="46296" cy="794824"/>
          </a:xfrm>
        </p:grpSpPr>
        <p:sp>
          <p:nvSpPr>
            <p:cNvPr id="84" name="矩形 83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6" name="1          _14"/>
          <p:cNvGrpSpPr>
            <a:grpSpLocks/>
          </p:cNvGrpSpPr>
          <p:nvPr/>
        </p:nvGrpSpPr>
        <p:grpSpPr>
          <a:xfrm>
            <a:off x="4219851" y="1715071"/>
            <a:ext cx="651594" cy="107320"/>
            <a:chOff x="5031626" y="2106315"/>
            <a:chExt cx="545439" cy="89837"/>
          </a:xfrm>
        </p:grpSpPr>
        <p:sp>
          <p:nvSpPr>
            <p:cNvPr id="87" name="矩形 86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512152" y="3480949"/>
            <a:ext cx="24416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使用套件</a:t>
            </a:r>
            <a:endParaRPr lang="zh-CN" altLang="en-US" sz="4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28C108-1F52-4E41-A34B-06693755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2A96-75BD-4D1B-A9DE-49026C62D5F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0">
                                      <p:cBhvr>
                                        <p:cTn id="23" dur="5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25" dur="5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50911DE5-E081-403B-B11D-8E10FE431F40}"/>
              </a:ext>
            </a:extLst>
          </p:cNvPr>
          <p:cNvSpPr/>
          <p:nvPr/>
        </p:nvSpPr>
        <p:spPr>
          <a:xfrm rot="1400643">
            <a:off x="6751610" y="3574669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272C9D-1F6C-4EB4-860F-B53D6C7BB477}"/>
              </a:ext>
            </a:extLst>
          </p:cNvPr>
          <p:cNvSpPr/>
          <p:nvPr/>
        </p:nvSpPr>
        <p:spPr>
          <a:xfrm rot="1400643">
            <a:off x="4443144" y="4388341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A663B-F905-4109-A890-7311214BCCEA}"/>
              </a:ext>
            </a:extLst>
          </p:cNvPr>
          <p:cNvSpPr/>
          <p:nvPr/>
        </p:nvSpPr>
        <p:spPr>
          <a:xfrm rot="1400643">
            <a:off x="2342664" y="3617740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492FF4-E554-4869-A04D-6597B4D44746}"/>
              </a:ext>
            </a:extLst>
          </p:cNvPr>
          <p:cNvSpPr/>
          <p:nvPr/>
        </p:nvSpPr>
        <p:spPr>
          <a:xfrm rot="1400643">
            <a:off x="1464705" y="1899754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958499-1F69-4770-8590-8DC36009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1" name="组合 38">
            <a:extLst>
              <a:ext uri="{FF2B5EF4-FFF2-40B4-BE49-F238E27FC236}">
                <a16:creationId xmlns:a16="http://schemas.microsoft.com/office/drawing/2014/main" id="{D2EDFE76-0407-41C4-AA33-62100A538AA0}"/>
              </a:ext>
            </a:extLst>
          </p:cNvPr>
          <p:cNvGrpSpPr/>
          <p:nvPr/>
        </p:nvGrpSpPr>
        <p:grpSpPr>
          <a:xfrm>
            <a:off x="291884" y="124272"/>
            <a:ext cx="927551" cy="839263"/>
            <a:chOff x="3728908" y="464874"/>
            <a:chExt cx="1620180" cy="1620180"/>
          </a:xfrm>
        </p:grpSpPr>
        <p:sp>
          <p:nvSpPr>
            <p:cNvPr id="12" name="泪滴形 17">
              <a:extLst>
                <a:ext uri="{FF2B5EF4-FFF2-40B4-BE49-F238E27FC236}">
                  <a16:creationId xmlns:a16="http://schemas.microsoft.com/office/drawing/2014/main" id="{290896DE-0202-4EE7-8C1E-97AEF5FB5AE1}"/>
                </a:ext>
              </a:extLst>
            </p:cNvPr>
            <p:cNvSpPr/>
            <p:nvPr userDrawn="1"/>
          </p:nvSpPr>
          <p:spPr>
            <a:xfrm rot="572159">
              <a:off x="3728908" y="464874"/>
              <a:ext cx="1620180" cy="162018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3         _12">
              <a:extLst>
                <a:ext uri="{FF2B5EF4-FFF2-40B4-BE49-F238E27FC236}">
                  <a16:creationId xmlns:a16="http://schemas.microsoft.com/office/drawing/2014/main" id="{681A08DB-F2C8-4D14-A4D0-0473E58A88D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844385" y="591968"/>
              <a:ext cx="1394684" cy="1397900"/>
              <a:chOff x="183" y="1395"/>
              <a:chExt cx="867" cy="8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8980278-3D11-4080-968F-ACF6ED992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" y="1395"/>
                <a:ext cx="867" cy="869"/>
              </a:xfrm>
              <a:custGeom>
                <a:avLst/>
                <a:gdLst>
                  <a:gd name="T0" fmla="*/ 0 w 478"/>
                  <a:gd name="T1" fmla="*/ 239 h 478"/>
                  <a:gd name="T2" fmla="*/ 239 w 478"/>
                  <a:gd name="T3" fmla="*/ 478 h 478"/>
                  <a:gd name="T4" fmla="*/ 478 w 478"/>
                  <a:gd name="T5" fmla="*/ 239 h 478"/>
                  <a:gd name="T6" fmla="*/ 239 w 478"/>
                  <a:gd name="T7" fmla="*/ 0 h 478"/>
                  <a:gd name="T8" fmla="*/ 0 w 478"/>
                  <a:gd name="T9" fmla="*/ 239 h 478"/>
                  <a:gd name="T10" fmla="*/ 17 w 478"/>
                  <a:gd name="T11" fmla="*/ 239 h 478"/>
                  <a:gd name="T12" fmla="*/ 239 w 478"/>
                  <a:gd name="T13" fmla="*/ 17 h 478"/>
                  <a:gd name="T14" fmla="*/ 461 w 478"/>
                  <a:gd name="T15" fmla="*/ 239 h 478"/>
                  <a:gd name="T16" fmla="*/ 239 w 478"/>
                  <a:gd name="T17" fmla="*/ 461 h 478"/>
                  <a:gd name="T18" fmla="*/ 17 w 478"/>
                  <a:gd name="T19" fmla="*/ 239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8" h="478">
                    <a:moveTo>
                      <a:pt x="0" y="239"/>
                    </a:moveTo>
                    <a:cubicBezTo>
                      <a:pt x="0" y="371"/>
                      <a:pt x="107" y="478"/>
                      <a:pt x="239" y="478"/>
                    </a:cubicBezTo>
                    <a:cubicBezTo>
                      <a:pt x="371" y="478"/>
                      <a:pt x="478" y="371"/>
                      <a:pt x="478" y="239"/>
                    </a:cubicBezTo>
                    <a:cubicBezTo>
                      <a:pt x="478" y="107"/>
                      <a:pt x="371" y="0"/>
                      <a:pt x="239" y="0"/>
                    </a:cubicBezTo>
                    <a:cubicBezTo>
                      <a:pt x="107" y="0"/>
                      <a:pt x="0" y="107"/>
                      <a:pt x="0" y="239"/>
                    </a:cubicBezTo>
                    <a:close/>
                    <a:moveTo>
                      <a:pt x="17" y="239"/>
                    </a:moveTo>
                    <a:cubicBezTo>
                      <a:pt x="17" y="116"/>
                      <a:pt x="117" y="17"/>
                      <a:pt x="239" y="17"/>
                    </a:cubicBezTo>
                    <a:cubicBezTo>
                      <a:pt x="362" y="17"/>
                      <a:pt x="461" y="116"/>
                      <a:pt x="461" y="239"/>
                    </a:cubicBezTo>
                    <a:cubicBezTo>
                      <a:pt x="461" y="361"/>
                      <a:pt x="362" y="461"/>
                      <a:pt x="239" y="461"/>
                    </a:cubicBezTo>
                    <a:cubicBezTo>
                      <a:pt x="117" y="461"/>
                      <a:pt x="17" y="361"/>
                      <a:pt x="17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1" name="Rectangle 6">
                <a:extLst>
                  <a:ext uri="{FF2B5EF4-FFF2-40B4-BE49-F238E27FC236}">
                    <a16:creationId xmlns:a16="http://schemas.microsoft.com/office/drawing/2014/main" id="{9E4BD35C-3EF9-42EA-A139-7932169BD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" y="1475"/>
                <a:ext cx="47" cy="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23404AF7-BD06-4022-B7AD-A354B8CCB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1519"/>
                <a:ext cx="36" cy="51"/>
              </a:xfrm>
              <a:custGeom>
                <a:avLst/>
                <a:gdLst>
                  <a:gd name="T0" fmla="*/ 0 w 36"/>
                  <a:gd name="T1" fmla="*/ 5 h 51"/>
                  <a:gd name="T2" fmla="*/ 26 w 36"/>
                  <a:gd name="T3" fmla="*/ 51 h 51"/>
                  <a:gd name="T4" fmla="*/ 36 w 36"/>
                  <a:gd name="T5" fmla="*/ 45 h 51"/>
                  <a:gd name="T6" fmla="*/ 9 w 36"/>
                  <a:gd name="T7" fmla="*/ 0 h 51"/>
                  <a:gd name="T8" fmla="*/ 0 w 36"/>
                  <a:gd name="T9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1">
                    <a:moveTo>
                      <a:pt x="0" y="5"/>
                    </a:moveTo>
                    <a:lnTo>
                      <a:pt x="26" y="51"/>
                    </a:lnTo>
                    <a:lnTo>
                      <a:pt x="36" y="45"/>
                    </a:lnTo>
                    <a:lnTo>
                      <a:pt x="9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AED92EE-02A9-419B-9E6C-BE87F5AA5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" y="1646"/>
                <a:ext cx="51" cy="36"/>
              </a:xfrm>
              <a:custGeom>
                <a:avLst/>
                <a:gdLst>
                  <a:gd name="T0" fmla="*/ 0 w 51"/>
                  <a:gd name="T1" fmla="*/ 11 h 36"/>
                  <a:gd name="T2" fmla="*/ 46 w 51"/>
                  <a:gd name="T3" fmla="*/ 36 h 36"/>
                  <a:gd name="T4" fmla="*/ 51 w 51"/>
                  <a:gd name="T5" fmla="*/ 27 h 36"/>
                  <a:gd name="T6" fmla="*/ 8 w 51"/>
                  <a:gd name="T7" fmla="*/ 0 h 36"/>
                  <a:gd name="T8" fmla="*/ 0 w 51"/>
                  <a:gd name="T9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0" y="11"/>
                    </a:moveTo>
                    <a:lnTo>
                      <a:pt x="46" y="36"/>
                    </a:lnTo>
                    <a:lnTo>
                      <a:pt x="51" y="27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9" name="Rectangle 9">
                <a:extLst>
                  <a:ext uri="{FF2B5EF4-FFF2-40B4-BE49-F238E27FC236}">
                    <a16:creationId xmlns:a16="http://schemas.microsoft.com/office/drawing/2014/main" id="{D16DE4F9-9FBC-4947-A0CA-5C6F47955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" y="1806"/>
                <a:ext cx="51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3D8BB7-E5CD-41E2-934E-B520CE1D7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" y="1975"/>
                <a:ext cx="51" cy="38"/>
              </a:xfrm>
              <a:custGeom>
                <a:avLst/>
                <a:gdLst>
                  <a:gd name="T0" fmla="*/ 0 w 51"/>
                  <a:gd name="T1" fmla="*/ 27 h 38"/>
                  <a:gd name="T2" fmla="*/ 8 w 51"/>
                  <a:gd name="T3" fmla="*/ 38 h 38"/>
                  <a:gd name="T4" fmla="*/ 51 w 51"/>
                  <a:gd name="T5" fmla="*/ 11 h 38"/>
                  <a:gd name="T6" fmla="*/ 46 w 51"/>
                  <a:gd name="T7" fmla="*/ 0 h 38"/>
                  <a:gd name="T8" fmla="*/ 0 w 51"/>
                  <a:gd name="T9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8">
                    <a:moveTo>
                      <a:pt x="0" y="27"/>
                    </a:moveTo>
                    <a:lnTo>
                      <a:pt x="8" y="38"/>
                    </a:lnTo>
                    <a:lnTo>
                      <a:pt x="51" y="11"/>
                    </a:lnTo>
                    <a:lnTo>
                      <a:pt x="46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30831E34-332C-40E6-AF6B-123CB1801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2090"/>
                <a:ext cx="36" cy="50"/>
              </a:xfrm>
              <a:custGeom>
                <a:avLst/>
                <a:gdLst>
                  <a:gd name="T0" fmla="*/ 0 w 36"/>
                  <a:gd name="T1" fmla="*/ 43 h 50"/>
                  <a:gd name="T2" fmla="*/ 9 w 36"/>
                  <a:gd name="T3" fmla="*/ 50 h 50"/>
                  <a:gd name="T4" fmla="*/ 36 w 36"/>
                  <a:gd name="T5" fmla="*/ 5 h 50"/>
                  <a:gd name="T6" fmla="*/ 26 w 36"/>
                  <a:gd name="T7" fmla="*/ 0 h 50"/>
                  <a:gd name="T8" fmla="*/ 0 w 36"/>
                  <a:gd name="T9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43"/>
                    </a:moveTo>
                    <a:lnTo>
                      <a:pt x="9" y="50"/>
                    </a:lnTo>
                    <a:lnTo>
                      <a:pt x="36" y="5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016207B4-BC4A-4FCD-8190-B4BBAE451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" y="2133"/>
                <a:ext cx="47" cy="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94EA0346-33AF-49AC-A609-2D034F5AE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" y="2090"/>
                <a:ext cx="36" cy="50"/>
              </a:xfrm>
              <a:custGeom>
                <a:avLst/>
                <a:gdLst>
                  <a:gd name="T0" fmla="*/ 0 w 36"/>
                  <a:gd name="T1" fmla="*/ 5 h 50"/>
                  <a:gd name="T2" fmla="*/ 25 w 36"/>
                  <a:gd name="T3" fmla="*/ 50 h 50"/>
                  <a:gd name="T4" fmla="*/ 36 w 36"/>
                  <a:gd name="T5" fmla="*/ 43 h 50"/>
                  <a:gd name="T6" fmla="*/ 10 w 36"/>
                  <a:gd name="T7" fmla="*/ 0 h 50"/>
                  <a:gd name="T8" fmla="*/ 0 w 36"/>
                  <a:gd name="T9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5"/>
                    </a:moveTo>
                    <a:lnTo>
                      <a:pt x="25" y="50"/>
                    </a:lnTo>
                    <a:lnTo>
                      <a:pt x="36" y="43"/>
                    </a:lnTo>
                    <a:lnTo>
                      <a:pt x="10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669881B0-C31E-4682-8170-E8AB78EF7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" y="1975"/>
                <a:ext cx="51" cy="38"/>
              </a:xfrm>
              <a:custGeom>
                <a:avLst/>
                <a:gdLst>
                  <a:gd name="T0" fmla="*/ 0 w 51"/>
                  <a:gd name="T1" fmla="*/ 11 h 38"/>
                  <a:gd name="T2" fmla="*/ 45 w 51"/>
                  <a:gd name="T3" fmla="*/ 38 h 38"/>
                  <a:gd name="T4" fmla="*/ 51 w 51"/>
                  <a:gd name="T5" fmla="*/ 27 h 38"/>
                  <a:gd name="T6" fmla="*/ 5 w 51"/>
                  <a:gd name="T7" fmla="*/ 0 h 38"/>
                  <a:gd name="T8" fmla="*/ 0 w 51"/>
                  <a:gd name="T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8">
                    <a:moveTo>
                      <a:pt x="0" y="11"/>
                    </a:moveTo>
                    <a:lnTo>
                      <a:pt x="45" y="38"/>
                    </a:lnTo>
                    <a:lnTo>
                      <a:pt x="51" y="27"/>
                    </a:lnTo>
                    <a:lnTo>
                      <a:pt x="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EEEF9A0A-3AA6-4D94-B8A1-597E1786E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" y="1806"/>
                <a:ext cx="52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045B93FA-4708-4A0E-ABFA-6996676F2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" y="1646"/>
                <a:ext cx="51" cy="36"/>
              </a:xfrm>
              <a:custGeom>
                <a:avLst/>
                <a:gdLst>
                  <a:gd name="T0" fmla="*/ 0 w 51"/>
                  <a:gd name="T1" fmla="*/ 27 h 36"/>
                  <a:gd name="T2" fmla="*/ 5 w 51"/>
                  <a:gd name="T3" fmla="*/ 36 h 36"/>
                  <a:gd name="T4" fmla="*/ 51 w 51"/>
                  <a:gd name="T5" fmla="*/ 11 h 36"/>
                  <a:gd name="T6" fmla="*/ 45 w 51"/>
                  <a:gd name="T7" fmla="*/ 0 h 36"/>
                  <a:gd name="T8" fmla="*/ 0 w 51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0" y="27"/>
                    </a:moveTo>
                    <a:lnTo>
                      <a:pt x="5" y="36"/>
                    </a:lnTo>
                    <a:lnTo>
                      <a:pt x="51" y="11"/>
                    </a:lnTo>
                    <a:lnTo>
                      <a:pt x="45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AC374C21-D4C3-42C5-A8D2-270DA3C6F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" y="1519"/>
                <a:ext cx="36" cy="51"/>
              </a:xfrm>
              <a:custGeom>
                <a:avLst/>
                <a:gdLst>
                  <a:gd name="T0" fmla="*/ 0 w 36"/>
                  <a:gd name="T1" fmla="*/ 45 h 51"/>
                  <a:gd name="T2" fmla="*/ 10 w 36"/>
                  <a:gd name="T3" fmla="*/ 51 h 51"/>
                  <a:gd name="T4" fmla="*/ 36 w 36"/>
                  <a:gd name="T5" fmla="*/ 5 h 51"/>
                  <a:gd name="T6" fmla="*/ 25 w 36"/>
                  <a:gd name="T7" fmla="*/ 0 h 51"/>
                  <a:gd name="T8" fmla="*/ 0 w 36"/>
                  <a:gd name="T9" fmla="*/ 4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1">
                    <a:moveTo>
                      <a:pt x="0" y="45"/>
                    </a:moveTo>
                    <a:lnTo>
                      <a:pt x="10" y="51"/>
                    </a:lnTo>
                    <a:lnTo>
                      <a:pt x="36" y="5"/>
                    </a:lnTo>
                    <a:lnTo>
                      <a:pt x="25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4" name="2         _13">
              <a:extLst>
                <a:ext uri="{FF2B5EF4-FFF2-40B4-BE49-F238E27FC236}">
                  <a16:creationId xmlns:a16="http://schemas.microsoft.com/office/drawing/2014/main" id="{B1D4023D-3759-4928-9B42-015F98A0FD73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4514510" y="827161"/>
              <a:ext cx="54002" cy="927126"/>
              <a:chOff x="5275684" y="1747635"/>
              <a:chExt cx="46296" cy="79482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CF0D528-CA59-4F46-B1AF-ED127FDB586F}"/>
                  </a:ext>
                </a:extLst>
              </p:cNvPr>
              <p:cNvSpPr/>
              <p:nvPr/>
            </p:nvSpPr>
            <p:spPr>
              <a:xfrm>
                <a:off x="5276261" y="1747635"/>
                <a:ext cx="45719" cy="54292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AE3446D-0B5A-4314-884F-A95FA326729B}"/>
                  </a:ext>
                </a:extLst>
              </p:cNvPr>
              <p:cNvSpPr/>
              <p:nvPr/>
            </p:nvSpPr>
            <p:spPr>
              <a:xfrm>
                <a:off x="5275684" y="1999534"/>
                <a:ext cx="45719" cy="542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5" name="1          _14">
              <a:extLst>
                <a:ext uri="{FF2B5EF4-FFF2-40B4-BE49-F238E27FC236}">
                  <a16:creationId xmlns:a16="http://schemas.microsoft.com/office/drawing/2014/main" id="{7A46F371-202C-420F-A320-130B4395CADD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4269296" y="1245087"/>
              <a:ext cx="552702" cy="91032"/>
              <a:chOff x="5031626" y="2106315"/>
              <a:chExt cx="545439" cy="8983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4CFF869-00A6-430D-967E-7426DC95BC8D}"/>
                  </a:ext>
                </a:extLst>
              </p:cNvPr>
              <p:cNvSpPr/>
              <p:nvPr/>
            </p:nvSpPr>
            <p:spPr>
              <a:xfrm rot="5400000">
                <a:off x="5321532" y="1940617"/>
                <a:ext cx="89836" cy="42123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E43CDE-D205-44FD-8713-844648CD9200}"/>
                  </a:ext>
                </a:extLst>
              </p:cNvPr>
              <p:cNvSpPr/>
              <p:nvPr/>
            </p:nvSpPr>
            <p:spPr>
              <a:xfrm rot="5400000">
                <a:off x="5197324" y="1940618"/>
                <a:ext cx="89836" cy="421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38" name="TextBox 20">
            <a:extLst>
              <a:ext uri="{FF2B5EF4-FFF2-40B4-BE49-F238E27FC236}">
                <a16:creationId xmlns:a16="http://schemas.microsoft.com/office/drawing/2014/main" id="{1CAFBC71-C009-48C2-8179-6B5AE95C41DC}"/>
              </a:ext>
            </a:extLst>
          </p:cNvPr>
          <p:cNvSpPr txBox="1"/>
          <p:nvPr/>
        </p:nvSpPr>
        <p:spPr>
          <a:xfrm>
            <a:off x="1274864" y="228837"/>
            <a:ext cx="31967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123E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主要套件</a:t>
            </a:r>
            <a:r>
              <a:rPr lang="en-US" altLang="zh-TW" sz="3600" b="1" dirty="0">
                <a:solidFill>
                  <a:srgbClr val="123E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Turtle</a:t>
            </a:r>
            <a:endParaRPr lang="en-US" altLang="zh-CN" sz="3600" b="1" dirty="0">
              <a:solidFill>
                <a:srgbClr val="123E6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5F7DBE3-751F-4031-88DC-56F802711D49}"/>
              </a:ext>
            </a:extLst>
          </p:cNvPr>
          <p:cNvSpPr txBox="1"/>
          <p:nvPr/>
        </p:nvSpPr>
        <p:spPr>
          <a:xfrm>
            <a:off x="852193" y="1027517"/>
            <a:ext cx="74410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烏龜繪圖 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(Turtle graphics) 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是一個向量繪圖技術。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fontAlgn="base">
              <a:buClr>
                <a:schemeClr val="accent6">
                  <a:lumMod val="75000"/>
                </a:schemeClr>
              </a:buClr>
            </a:pP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海龜繪圖屬性：</a:t>
            </a:r>
          </a:p>
          <a:p>
            <a:pPr fontAlgn="base">
              <a:buClr>
                <a:schemeClr val="accent6">
                  <a:lumMod val="75000"/>
                </a:schemeClr>
              </a:buClr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位置、方向、畫筆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畫筆的屬性，顏色、畫線的寬度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</a:p>
          <a:p>
            <a:pPr fontAlgn="base">
              <a:buClr>
                <a:schemeClr val="accent6">
                  <a:lumMod val="75000"/>
                </a:schemeClr>
              </a:buClr>
            </a:pP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t.goto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(10,10)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，方向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t.speed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(0)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，速度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t.pensize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(4)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，畫筆的寬度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t.color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((255,155,192),“pink”)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，畫筆的顏色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圖片 3" descr="一張含有 物件, 時鐘 的圖片&#10;&#10;自動產生的描述">
            <a:extLst>
              <a:ext uri="{FF2B5EF4-FFF2-40B4-BE49-F238E27FC236}">
                <a16:creationId xmlns:a16="http://schemas.microsoft.com/office/drawing/2014/main" id="{D33DE472-B981-4D51-8C92-DBCC1AB02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467" y="929236"/>
            <a:ext cx="4224251" cy="38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C27A6DD1-F459-488E-972D-4C3A7A466608}"/>
              </a:ext>
            </a:extLst>
          </p:cNvPr>
          <p:cNvSpPr/>
          <p:nvPr/>
        </p:nvSpPr>
        <p:spPr>
          <a:xfrm rot="1400643">
            <a:off x="7530233" y="1899755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911DE5-E081-403B-B11D-8E10FE431F40}"/>
              </a:ext>
            </a:extLst>
          </p:cNvPr>
          <p:cNvSpPr/>
          <p:nvPr/>
        </p:nvSpPr>
        <p:spPr>
          <a:xfrm rot="1400643">
            <a:off x="6751610" y="3574669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272C9D-1F6C-4EB4-860F-B53D6C7BB477}"/>
              </a:ext>
            </a:extLst>
          </p:cNvPr>
          <p:cNvSpPr/>
          <p:nvPr/>
        </p:nvSpPr>
        <p:spPr>
          <a:xfrm rot="1400643">
            <a:off x="4443144" y="4388341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A663B-F905-4109-A890-7311214BCCEA}"/>
              </a:ext>
            </a:extLst>
          </p:cNvPr>
          <p:cNvSpPr/>
          <p:nvPr/>
        </p:nvSpPr>
        <p:spPr>
          <a:xfrm rot="1400643">
            <a:off x="2342664" y="3617740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492FF4-E554-4869-A04D-6597B4D44746}"/>
              </a:ext>
            </a:extLst>
          </p:cNvPr>
          <p:cNvSpPr/>
          <p:nvPr/>
        </p:nvSpPr>
        <p:spPr>
          <a:xfrm rot="1400643">
            <a:off x="1464705" y="1899754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958499-1F69-4770-8590-8DC36009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1" name="组合 38">
            <a:extLst>
              <a:ext uri="{FF2B5EF4-FFF2-40B4-BE49-F238E27FC236}">
                <a16:creationId xmlns:a16="http://schemas.microsoft.com/office/drawing/2014/main" id="{D2EDFE76-0407-41C4-AA33-62100A538AA0}"/>
              </a:ext>
            </a:extLst>
          </p:cNvPr>
          <p:cNvGrpSpPr/>
          <p:nvPr/>
        </p:nvGrpSpPr>
        <p:grpSpPr>
          <a:xfrm>
            <a:off x="291884" y="124272"/>
            <a:ext cx="927551" cy="839263"/>
            <a:chOff x="3728908" y="464874"/>
            <a:chExt cx="1620180" cy="1620180"/>
          </a:xfrm>
        </p:grpSpPr>
        <p:sp>
          <p:nvSpPr>
            <p:cNvPr id="12" name="泪滴形 17">
              <a:extLst>
                <a:ext uri="{FF2B5EF4-FFF2-40B4-BE49-F238E27FC236}">
                  <a16:creationId xmlns:a16="http://schemas.microsoft.com/office/drawing/2014/main" id="{290896DE-0202-4EE7-8C1E-97AEF5FB5AE1}"/>
                </a:ext>
              </a:extLst>
            </p:cNvPr>
            <p:cNvSpPr/>
            <p:nvPr userDrawn="1"/>
          </p:nvSpPr>
          <p:spPr>
            <a:xfrm rot="572159">
              <a:off x="3728908" y="464874"/>
              <a:ext cx="1620180" cy="162018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3         _12">
              <a:extLst>
                <a:ext uri="{FF2B5EF4-FFF2-40B4-BE49-F238E27FC236}">
                  <a16:creationId xmlns:a16="http://schemas.microsoft.com/office/drawing/2014/main" id="{681A08DB-F2C8-4D14-A4D0-0473E58A88D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844385" y="591968"/>
              <a:ext cx="1394684" cy="1397900"/>
              <a:chOff x="183" y="1395"/>
              <a:chExt cx="867" cy="8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8980278-3D11-4080-968F-ACF6ED992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" y="1395"/>
                <a:ext cx="867" cy="869"/>
              </a:xfrm>
              <a:custGeom>
                <a:avLst/>
                <a:gdLst>
                  <a:gd name="T0" fmla="*/ 0 w 478"/>
                  <a:gd name="T1" fmla="*/ 239 h 478"/>
                  <a:gd name="T2" fmla="*/ 239 w 478"/>
                  <a:gd name="T3" fmla="*/ 478 h 478"/>
                  <a:gd name="T4" fmla="*/ 478 w 478"/>
                  <a:gd name="T5" fmla="*/ 239 h 478"/>
                  <a:gd name="T6" fmla="*/ 239 w 478"/>
                  <a:gd name="T7" fmla="*/ 0 h 478"/>
                  <a:gd name="T8" fmla="*/ 0 w 478"/>
                  <a:gd name="T9" fmla="*/ 239 h 478"/>
                  <a:gd name="T10" fmla="*/ 17 w 478"/>
                  <a:gd name="T11" fmla="*/ 239 h 478"/>
                  <a:gd name="T12" fmla="*/ 239 w 478"/>
                  <a:gd name="T13" fmla="*/ 17 h 478"/>
                  <a:gd name="T14" fmla="*/ 461 w 478"/>
                  <a:gd name="T15" fmla="*/ 239 h 478"/>
                  <a:gd name="T16" fmla="*/ 239 w 478"/>
                  <a:gd name="T17" fmla="*/ 461 h 478"/>
                  <a:gd name="T18" fmla="*/ 17 w 478"/>
                  <a:gd name="T19" fmla="*/ 239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8" h="478">
                    <a:moveTo>
                      <a:pt x="0" y="239"/>
                    </a:moveTo>
                    <a:cubicBezTo>
                      <a:pt x="0" y="371"/>
                      <a:pt x="107" y="478"/>
                      <a:pt x="239" y="478"/>
                    </a:cubicBezTo>
                    <a:cubicBezTo>
                      <a:pt x="371" y="478"/>
                      <a:pt x="478" y="371"/>
                      <a:pt x="478" y="239"/>
                    </a:cubicBezTo>
                    <a:cubicBezTo>
                      <a:pt x="478" y="107"/>
                      <a:pt x="371" y="0"/>
                      <a:pt x="239" y="0"/>
                    </a:cubicBezTo>
                    <a:cubicBezTo>
                      <a:pt x="107" y="0"/>
                      <a:pt x="0" y="107"/>
                      <a:pt x="0" y="239"/>
                    </a:cubicBezTo>
                    <a:close/>
                    <a:moveTo>
                      <a:pt x="17" y="239"/>
                    </a:moveTo>
                    <a:cubicBezTo>
                      <a:pt x="17" y="116"/>
                      <a:pt x="117" y="17"/>
                      <a:pt x="239" y="17"/>
                    </a:cubicBezTo>
                    <a:cubicBezTo>
                      <a:pt x="362" y="17"/>
                      <a:pt x="461" y="116"/>
                      <a:pt x="461" y="239"/>
                    </a:cubicBezTo>
                    <a:cubicBezTo>
                      <a:pt x="461" y="361"/>
                      <a:pt x="362" y="461"/>
                      <a:pt x="239" y="461"/>
                    </a:cubicBezTo>
                    <a:cubicBezTo>
                      <a:pt x="117" y="461"/>
                      <a:pt x="17" y="361"/>
                      <a:pt x="17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1" name="Rectangle 6">
                <a:extLst>
                  <a:ext uri="{FF2B5EF4-FFF2-40B4-BE49-F238E27FC236}">
                    <a16:creationId xmlns:a16="http://schemas.microsoft.com/office/drawing/2014/main" id="{9E4BD35C-3EF9-42EA-A139-7932169BD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" y="1475"/>
                <a:ext cx="47" cy="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23404AF7-BD06-4022-B7AD-A354B8CCB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1519"/>
                <a:ext cx="36" cy="51"/>
              </a:xfrm>
              <a:custGeom>
                <a:avLst/>
                <a:gdLst>
                  <a:gd name="T0" fmla="*/ 0 w 36"/>
                  <a:gd name="T1" fmla="*/ 5 h 51"/>
                  <a:gd name="T2" fmla="*/ 26 w 36"/>
                  <a:gd name="T3" fmla="*/ 51 h 51"/>
                  <a:gd name="T4" fmla="*/ 36 w 36"/>
                  <a:gd name="T5" fmla="*/ 45 h 51"/>
                  <a:gd name="T6" fmla="*/ 9 w 36"/>
                  <a:gd name="T7" fmla="*/ 0 h 51"/>
                  <a:gd name="T8" fmla="*/ 0 w 36"/>
                  <a:gd name="T9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1">
                    <a:moveTo>
                      <a:pt x="0" y="5"/>
                    </a:moveTo>
                    <a:lnTo>
                      <a:pt x="26" y="51"/>
                    </a:lnTo>
                    <a:lnTo>
                      <a:pt x="36" y="45"/>
                    </a:lnTo>
                    <a:lnTo>
                      <a:pt x="9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AED92EE-02A9-419B-9E6C-BE87F5AA5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" y="1646"/>
                <a:ext cx="51" cy="36"/>
              </a:xfrm>
              <a:custGeom>
                <a:avLst/>
                <a:gdLst>
                  <a:gd name="T0" fmla="*/ 0 w 51"/>
                  <a:gd name="T1" fmla="*/ 11 h 36"/>
                  <a:gd name="T2" fmla="*/ 46 w 51"/>
                  <a:gd name="T3" fmla="*/ 36 h 36"/>
                  <a:gd name="T4" fmla="*/ 51 w 51"/>
                  <a:gd name="T5" fmla="*/ 27 h 36"/>
                  <a:gd name="T6" fmla="*/ 8 w 51"/>
                  <a:gd name="T7" fmla="*/ 0 h 36"/>
                  <a:gd name="T8" fmla="*/ 0 w 51"/>
                  <a:gd name="T9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0" y="11"/>
                    </a:moveTo>
                    <a:lnTo>
                      <a:pt x="46" y="36"/>
                    </a:lnTo>
                    <a:lnTo>
                      <a:pt x="51" y="27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9" name="Rectangle 9">
                <a:extLst>
                  <a:ext uri="{FF2B5EF4-FFF2-40B4-BE49-F238E27FC236}">
                    <a16:creationId xmlns:a16="http://schemas.microsoft.com/office/drawing/2014/main" id="{D16DE4F9-9FBC-4947-A0CA-5C6F47955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" y="1806"/>
                <a:ext cx="51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3D8BB7-E5CD-41E2-934E-B520CE1D7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" y="1975"/>
                <a:ext cx="51" cy="38"/>
              </a:xfrm>
              <a:custGeom>
                <a:avLst/>
                <a:gdLst>
                  <a:gd name="T0" fmla="*/ 0 w 51"/>
                  <a:gd name="T1" fmla="*/ 27 h 38"/>
                  <a:gd name="T2" fmla="*/ 8 w 51"/>
                  <a:gd name="T3" fmla="*/ 38 h 38"/>
                  <a:gd name="T4" fmla="*/ 51 w 51"/>
                  <a:gd name="T5" fmla="*/ 11 h 38"/>
                  <a:gd name="T6" fmla="*/ 46 w 51"/>
                  <a:gd name="T7" fmla="*/ 0 h 38"/>
                  <a:gd name="T8" fmla="*/ 0 w 51"/>
                  <a:gd name="T9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8">
                    <a:moveTo>
                      <a:pt x="0" y="27"/>
                    </a:moveTo>
                    <a:lnTo>
                      <a:pt x="8" y="38"/>
                    </a:lnTo>
                    <a:lnTo>
                      <a:pt x="51" y="11"/>
                    </a:lnTo>
                    <a:lnTo>
                      <a:pt x="46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30831E34-332C-40E6-AF6B-123CB1801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2090"/>
                <a:ext cx="36" cy="50"/>
              </a:xfrm>
              <a:custGeom>
                <a:avLst/>
                <a:gdLst>
                  <a:gd name="T0" fmla="*/ 0 w 36"/>
                  <a:gd name="T1" fmla="*/ 43 h 50"/>
                  <a:gd name="T2" fmla="*/ 9 w 36"/>
                  <a:gd name="T3" fmla="*/ 50 h 50"/>
                  <a:gd name="T4" fmla="*/ 36 w 36"/>
                  <a:gd name="T5" fmla="*/ 5 h 50"/>
                  <a:gd name="T6" fmla="*/ 26 w 36"/>
                  <a:gd name="T7" fmla="*/ 0 h 50"/>
                  <a:gd name="T8" fmla="*/ 0 w 36"/>
                  <a:gd name="T9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43"/>
                    </a:moveTo>
                    <a:lnTo>
                      <a:pt x="9" y="50"/>
                    </a:lnTo>
                    <a:lnTo>
                      <a:pt x="36" y="5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016207B4-BC4A-4FCD-8190-B4BBAE451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" y="2133"/>
                <a:ext cx="47" cy="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94EA0346-33AF-49AC-A609-2D034F5AE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" y="2090"/>
                <a:ext cx="36" cy="50"/>
              </a:xfrm>
              <a:custGeom>
                <a:avLst/>
                <a:gdLst>
                  <a:gd name="T0" fmla="*/ 0 w 36"/>
                  <a:gd name="T1" fmla="*/ 5 h 50"/>
                  <a:gd name="T2" fmla="*/ 25 w 36"/>
                  <a:gd name="T3" fmla="*/ 50 h 50"/>
                  <a:gd name="T4" fmla="*/ 36 w 36"/>
                  <a:gd name="T5" fmla="*/ 43 h 50"/>
                  <a:gd name="T6" fmla="*/ 10 w 36"/>
                  <a:gd name="T7" fmla="*/ 0 h 50"/>
                  <a:gd name="T8" fmla="*/ 0 w 36"/>
                  <a:gd name="T9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5"/>
                    </a:moveTo>
                    <a:lnTo>
                      <a:pt x="25" y="50"/>
                    </a:lnTo>
                    <a:lnTo>
                      <a:pt x="36" y="43"/>
                    </a:lnTo>
                    <a:lnTo>
                      <a:pt x="10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669881B0-C31E-4682-8170-E8AB78EF7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" y="1975"/>
                <a:ext cx="51" cy="38"/>
              </a:xfrm>
              <a:custGeom>
                <a:avLst/>
                <a:gdLst>
                  <a:gd name="T0" fmla="*/ 0 w 51"/>
                  <a:gd name="T1" fmla="*/ 11 h 38"/>
                  <a:gd name="T2" fmla="*/ 45 w 51"/>
                  <a:gd name="T3" fmla="*/ 38 h 38"/>
                  <a:gd name="T4" fmla="*/ 51 w 51"/>
                  <a:gd name="T5" fmla="*/ 27 h 38"/>
                  <a:gd name="T6" fmla="*/ 5 w 51"/>
                  <a:gd name="T7" fmla="*/ 0 h 38"/>
                  <a:gd name="T8" fmla="*/ 0 w 51"/>
                  <a:gd name="T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8">
                    <a:moveTo>
                      <a:pt x="0" y="11"/>
                    </a:moveTo>
                    <a:lnTo>
                      <a:pt x="45" y="38"/>
                    </a:lnTo>
                    <a:lnTo>
                      <a:pt x="51" y="27"/>
                    </a:lnTo>
                    <a:lnTo>
                      <a:pt x="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EEEF9A0A-3AA6-4D94-B8A1-597E1786E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" y="1806"/>
                <a:ext cx="52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045B93FA-4708-4A0E-ABFA-6996676F2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" y="1646"/>
                <a:ext cx="51" cy="36"/>
              </a:xfrm>
              <a:custGeom>
                <a:avLst/>
                <a:gdLst>
                  <a:gd name="T0" fmla="*/ 0 w 51"/>
                  <a:gd name="T1" fmla="*/ 27 h 36"/>
                  <a:gd name="T2" fmla="*/ 5 w 51"/>
                  <a:gd name="T3" fmla="*/ 36 h 36"/>
                  <a:gd name="T4" fmla="*/ 51 w 51"/>
                  <a:gd name="T5" fmla="*/ 11 h 36"/>
                  <a:gd name="T6" fmla="*/ 45 w 51"/>
                  <a:gd name="T7" fmla="*/ 0 h 36"/>
                  <a:gd name="T8" fmla="*/ 0 w 51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0" y="27"/>
                    </a:moveTo>
                    <a:lnTo>
                      <a:pt x="5" y="36"/>
                    </a:lnTo>
                    <a:lnTo>
                      <a:pt x="51" y="11"/>
                    </a:lnTo>
                    <a:lnTo>
                      <a:pt x="45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AC374C21-D4C3-42C5-A8D2-270DA3C6F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" y="1519"/>
                <a:ext cx="36" cy="51"/>
              </a:xfrm>
              <a:custGeom>
                <a:avLst/>
                <a:gdLst>
                  <a:gd name="T0" fmla="*/ 0 w 36"/>
                  <a:gd name="T1" fmla="*/ 45 h 51"/>
                  <a:gd name="T2" fmla="*/ 10 w 36"/>
                  <a:gd name="T3" fmla="*/ 51 h 51"/>
                  <a:gd name="T4" fmla="*/ 36 w 36"/>
                  <a:gd name="T5" fmla="*/ 5 h 51"/>
                  <a:gd name="T6" fmla="*/ 25 w 36"/>
                  <a:gd name="T7" fmla="*/ 0 h 51"/>
                  <a:gd name="T8" fmla="*/ 0 w 36"/>
                  <a:gd name="T9" fmla="*/ 4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1">
                    <a:moveTo>
                      <a:pt x="0" y="45"/>
                    </a:moveTo>
                    <a:lnTo>
                      <a:pt x="10" y="51"/>
                    </a:lnTo>
                    <a:lnTo>
                      <a:pt x="36" y="5"/>
                    </a:lnTo>
                    <a:lnTo>
                      <a:pt x="25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4" name="2         _13">
              <a:extLst>
                <a:ext uri="{FF2B5EF4-FFF2-40B4-BE49-F238E27FC236}">
                  <a16:creationId xmlns:a16="http://schemas.microsoft.com/office/drawing/2014/main" id="{B1D4023D-3759-4928-9B42-015F98A0FD73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4514510" y="827161"/>
              <a:ext cx="54002" cy="927126"/>
              <a:chOff x="5275684" y="1747635"/>
              <a:chExt cx="46296" cy="79482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CF0D528-CA59-4F46-B1AF-ED127FDB586F}"/>
                  </a:ext>
                </a:extLst>
              </p:cNvPr>
              <p:cNvSpPr/>
              <p:nvPr/>
            </p:nvSpPr>
            <p:spPr>
              <a:xfrm>
                <a:off x="5276261" y="1747635"/>
                <a:ext cx="45719" cy="54292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AE3446D-0B5A-4314-884F-A95FA326729B}"/>
                  </a:ext>
                </a:extLst>
              </p:cNvPr>
              <p:cNvSpPr/>
              <p:nvPr/>
            </p:nvSpPr>
            <p:spPr>
              <a:xfrm>
                <a:off x="5275684" y="1999534"/>
                <a:ext cx="45719" cy="542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5" name="1          _14">
              <a:extLst>
                <a:ext uri="{FF2B5EF4-FFF2-40B4-BE49-F238E27FC236}">
                  <a16:creationId xmlns:a16="http://schemas.microsoft.com/office/drawing/2014/main" id="{7A46F371-202C-420F-A320-130B4395CADD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4269296" y="1245087"/>
              <a:ext cx="552702" cy="91032"/>
              <a:chOff x="5031626" y="2106315"/>
              <a:chExt cx="545439" cy="8983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4CFF869-00A6-430D-967E-7426DC95BC8D}"/>
                  </a:ext>
                </a:extLst>
              </p:cNvPr>
              <p:cNvSpPr/>
              <p:nvPr/>
            </p:nvSpPr>
            <p:spPr>
              <a:xfrm rot="5400000">
                <a:off x="5321532" y="1940617"/>
                <a:ext cx="89836" cy="42123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E43CDE-D205-44FD-8713-844648CD9200}"/>
                  </a:ext>
                </a:extLst>
              </p:cNvPr>
              <p:cNvSpPr/>
              <p:nvPr/>
            </p:nvSpPr>
            <p:spPr>
              <a:xfrm rot="5400000">
                <a:off x="5197324" y="1940618"/>
                <a:ext cx="89836" cy="421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38" name="TextBox 20">
            <a:extLst>
              <a:ext uri="{FF2B5EF4-FFF2-40B4-BE49-F238E27FC236}">
                <a16:creationId xmlns:a16="http://schemas.microsoft.com/office/drawing/2014/main" id="{1CAFBC71-C009-48C2-8179-6B5AE95C41DC}"/>
              </a:ext>
            </a:extLst>
          </p:cNvPr>
          <p:cNvSpPr txBox="1"/>
          <p:nvPr/>
        </p:nvSpPr>
        <p:spPr>
          <a:xfrm>
            <a:off x="1229652" y="248583"/>
            <a:ext cx="21979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123E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套件</a:t>
            </a:r>
            <a:r>
              <a:rPr lang="en-US" altLang="zh-TW" sz="3600" b="1" dirty="0">
                <a:solidFill>
                  <a:srgbClr val="123E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PYTZ</a:t>
            </a:r>
            <a:endParaRPr lang="en-US" altLang="zh-CN" sz="3600" b="1" dirty="0">
              <a:solidFill>
                <a:srgbClr val="123E6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CC3C7C6-216F-41F4-8D8F-7DDA2C479ECB}"/>
              </a:ext>
            </a:extLst>
          </p:cNvPr>
          <p:cNvSpPr txBox="1"/>
          <p:nvPr/>
        </p:nvSpPr>
        <p:spPr>
          <a:xfrm>
            <a:off x="852193" y="1027517"/>
            <a:ext cx="7932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時區的轉換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把格林威治時間加上當地時區，就得到當地時間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可以根據國家代碼查詢這個國家的所有時區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pytz.timezone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pytz.country_timezones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’國家’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)[0])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D524324-2002-4793-8683-7C1F20E81AC5}"/>
              </a:ext>
            </a:extLst>
          </p:cNvPr>
          <p:cNvGrpSpPr/>
          <p:nvPr/>
        </p:nvGrpSpPr>
        <p:grpSpPr>
          <a:xfrm>
            <a:off x="2937234" y="1027517"/>
            <a:ext cx="3954244" cy="3277371"/>
            <a:chOff x="1194233" y="1536398"/>
            <a:chExt cx="3459912" cy="2875939"/>
          </a:xfrm>
        </p:grpSpPr>
        <p:pic>
          <p:nvPicPr>
            <p:cNvPr id="4" name="圖片 3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C122B2DF-77EA-42DA-A43B-89347AB5D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346"/>
            <a:stretch/>
          </p:blipFill>
          <p:spPr>
            <a:xfrm>
              <a:off x="1194233" y="1536398"/>
              <a:ext cx="2801704" cy="2861130"/>
            </a:xfrm>
            <a:prstGeom prst="rect">
              <a:avLst/>
            </a:prstGeom>
          </p:spPr>
        </p:pic>
        <p:pic>
          <p:nvPicPr>
            <p:cNvPr id="39" name="圖片 38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4B67E752-3A53-4627-8E43-B47FD4EB19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00" t="546" r="619" b="-546"/>
            <a:stretch/>
          </p:blipFill>
          <p:spPr>
            <a:xfrm>
              <a:off x="3995937" y="1551207"/>
              <a:ext cx="658208" cy="2861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6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C27A6DD1-F459-488E-972D-4C3A7A466608}"/>
              </a:ext>
            </a:extLst>
          </p:cNvPr>
          <p:cNvSpPr/>
          <p:nvPr/>
        </p:nvSpPr>
        <p:spPr>
          <a:xfrm rot="1400643">
            <a:off x="7530233" y="1899755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911DE5-E081-403B-B11D-8E10FE431F40}"/>
              </a:ext>
            </a:extLst>
          </p:cNvPr>
          <p:cNvSpPr/>
          <p:nvPr/>
        </p:nvSpPr>
        <p:spPr>
          <a:xfrm rot="1400643">
            <a:off x="6751610" y="3574669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272C9D-1F6C-4EB4-860F-B53D6C7BB477}"/>
              </a:ext>
            </a:extLst>
          </p:cNvPr>
          <p:cNvSpPr/>
          <p:nvPr/>
        </p:nvSpPr>
        <p:spPr>
          <a:xfrm rot="1400643">
            <a:off x="4443144" y="4388341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A663B-F905-4109-A890-7311214BCCEA}"/>
              </a:ext>
            </a:extLst>
          </p:cNvPr>
          <p:cNvSpPr/>
          <p:nvPr/>
        </p:nvSpPr>
        <p:spPr>
          <a:xfrm rot="1400643">
            <a:off x="2342664" y="3617740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492FF4-E554-4869-A04D-6597B4D44746}"/>
              </a:ext>
            </a:extLst>
          </p:cNvPr>
          <p:cNvSpPr/>
          <p:nvPr/>
        </p:nvSpPr>
        <p:spPr>
          <a:xfrm rot="1400643">
            <a:off x="1464705" y="1899754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958499-1F69-4770-8590-8DC36009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11" name="组合 38">
            <a:extLst>
              <a:ext uri="{FF2B5EF4-FFF2-40B4-BE49-F238E27FC236}">
                <a16:creationId xmlns:a16="http://schemas.microsoft.com/office/drawing/2014/main" id="{D2EDFE76-0407-41C4-AA33-62100A538AA0}"/>
              </a:ext>
            </a:extLst>
          </p:cNvPr>
          <p:cNvGrpSpPr/>
          <p:nvPr/>
        </p:nvGrpSpPr>
        <p:grpSpPr>
          <a:xfrm>
            <a:off x="291884" y="124272"/>
            <a:ext cx="927551" cy="839263"/>
            <a:chOff x="3728908" y="464874"/>
            <a:chExt cx="1620180" cy="1620180"/>
          </a:xfrm>
        </p:grpSpPr>
        <p:sp>
          <p:nvSpPr>
            <p:cNvPr id="12" name="泪滴形 17">
              <a:extLst>
                <a:ext uri="{FF2B5EF4-FFF2-40B4-BE49-F238E27FC236}">
                  <a16:creationId xmlns:a16="http://schemas.microsoft.com/office/drawing/2014/main" id="{290896DE-0202-4EE7-8C1E-97AEF5FB5AE1}"/>
                </a:ext>
              </a:extLst>
            </p:cNvPr>
            <p:cNvSpPr/>
            <p:nvPr userDrawn="1"/>
          </p:nvSpPr>
          <p:spPr>
            <a:xfrm rot="572159">
              <a:off x="3728908" y="464874"/>
              <a:ext cx="1620180" cy="162018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3         _12">
              <a:extLst>
                <a:ext uri="{FF2B5EF4-FFF2-40B4-BE49-F238E27FC236}">
                  <a16:creationId xmlns:a16="http://schemas.microsoft.com/office/drawing/2014/main" id="{681A08DB-F2C8-4D14-A4D0-0473E58A88D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844385" y="591968"/>
              <a:ext cx="1394684" cy="1397900"/>
              <a:chOff x="183" y="1395"/>
              <a:chExt cx="867" cy="8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8980278-3D11-4080-968F-ACF6ED992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" y="1395"/>
                <a:ext cx="867" cy="869"/>
              </a:xfrm>
              <a:custGeom>
                <a:avLst/>
                <a:gdLst>
                  <a:gd name="T0" fmla="*/ 0 w 478"/>
                  <a:gd name="T1" fmla="*/ 239 h 478"/>
                  <a:gd name="T2" fmla="*/ 239 w 478"/>
                  <a:gd name="T3" fmla="*/ 478 h 478"/>
                  <a:gd name="T4" fmla="*/ 478 w 478"/>
                  <a:gd name="T5" fmla="*/ 239 h 478"/>
                  <a:gd name="T6" fmla="*/ 239 w 478"/>
                  <a:gd name="T7" fmla="*/ 0 h 478"/>
                  <a:gd name="T8" fmla="*/ 0 w 478"/>
                  <a:gd name="T9" fmla="*/ 239 h 478"/>
                  <a:gd name="T10" fmla="*/ 17 w 478"/>
                  <a:gd name="T11" fmla="*/ 239 h 478"/>
                  <a:gd name="T12" fmla="*/ 239 w 478"/>
                  <a:gd name="T13" fmla="*/ 17 h 478"/>
                  <a:gd name="T14" fmla="*/ 461 w 478"/>
                  <a:gd name="T15" fmla="*/ 239 h 478"/>
                  <a:gd name="T16" fmla="*/ 239 w 478"/>
                  <a:gd name="T17" fmla="*/ 461 h 478"/>
                  <a:gd name="T18" fmla="*/ 17 w 478"/>
                  <a:gd name="T19" fmla="*/ 239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8" h="478">
                    <a:moveTo>
                      <a:pt x="0" y="239"/>
                    </a:moveTo>
                    <a:cubicBezTo>
                      <a:pt x="0" y="371"/>
                      <a:pt x="107" y="478"/>
                      <a:pt x="239" y="478"/>
                    </a:cubicBezTo>
                    <a:cubicBezTo>
                      <a:pt x="371" y="478"/>
                      <a:pt x="478" y="371"/>
                      <a:pt x="478" y="239"/>
                    </a:cubicBezTo>
                    <a:cubicBezTo>
                      <a:pt x="478" y="107"/>
                      <a:pt x="371" y="0"/>
                      <a:pt x="239" y="0"/>
                    </a:cubicBezTo>
                    <a:cubicBezTo>
                      <a:pt x="107" y="0"/>
                      <a:pt x="0" y="107"/>
                      <a:pt x="0" y="239"/>
                    </a:cubicBezTo>
                    <a:close/>
                    <a:moveTo>
                      <a:pt x="17" y="239"/>
                    </a:moveTo>
                    <a:cubicBezTo>
                      <a:pt x="17" y="116"/>
                      <a:pt x="117" y="17"/>
                      <a:pt x="239" y="17"/>
                    </a:cubicBezTo>
                    <a:cubicBezTo>
                      <a:pt x="362" y="17"/>
                      <a:pt x="461" y="116"/>
                      <a:pt x="461" y="239"/>
                    </a:cubicBezTo>
                    <a:cubicBezTo>
                      <a:pt x="461" y="361"/>
                      <a:pt x="362" y="461"/>
                      <a:pt x="239" y="461"/>
                    </a:cubicBezTo>
                    <a:cubicBezTo>
                      <a:pt x="117" y="461"/>
                      <a:pt x="17" y="361"/>
                      <a:pt x="17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1" name="Rectangle 6">
                <a:extLst>
                  <a:ext uri="{FF2B5EF4-FFF2-40B4-BE49-F238E27FC236}">
                    <a16:creationId xmlns:a16="http://schemas.microsoft.com/office/drawing/2014/main" id="{9E4BD35C-3EF9-42EA-A139-7932169BD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" y="1475"/>
                <a:ext cx="47" cy="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23404AF7-BD06-4022-B7AD-A354B8CCB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1519"/>
                <a:ext cx="36" cy="51"/>
              </a:xfrm>
              <a:custGeom>
                <a:avLst/>
                <a:gdLst>
                  <a:gd name="T0" fmla="*/ 0 w 36"/>
                  <a:gd name="T1" fmla="*/ 5 h 51"/>
                  <a:gd name="T2" fmla="*/ 26 w 36"/>
                  <a:gd name="T3" fmla="*/ 51 h 51"/>
                  <a:gd name="T4" fmla="*/ 36 w 36"/>
                  <a:gd name="T5" fmla="*/ 45 h 51"/>
                  <a:gd name="T6" fmla="*/ 9 w 36"/>
                  <a:gd name="T7" fmla="*/ 0 h 51"/>
                  <a:gd name="T8" fmla="*/ 0 w 36"/>
                  <a:gd name="T9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1">
                    <a:moveTo>
                      <a:pt x="0" y="5"/>
                    </a:moveTo>
                    <a:lnTo>
                      <a:pt x="26" y="51"/>
                    </a:lnTo>
                    <a:lnTo>
                      <a:pt x="36" y="45"/>
                    </a:lnTo>
                    <a:lnTo>
                      <a:pt x="9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AED92EE-02A9-419B-9E6C-BE87F5AA5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" y="1646"/>
                <a:ext cx="51" cy="36"/>
              </a:xfrm>
              <a:custGeom>
                <a:avLst/>
                <a:gdLst>
                  <a:gd name="T0" fmla="*/ 0 w 51"/>
                  <a:gd name="T1" fmla="*/ 11 h 36"/>
                  <a:gd name="T2" fmla="*/ 46 w 51"/>
                  <a:gd name="T3" fmla="*/ 36 h 36"/>
                  <a:gd name="T4" fmla="*/ 51 w 51"/>
                  <a:gd name="T5" fmla="*/ 27 h 36"/>
                  <a:gd name="T6" fmla="*/ 8 w 51"/>
                  <a:gd name="T7" fmla="*/ 0 h 36"/>
                  <a:gd name="T8" fmla="*/ 0 w 51"/>
                  <a:gd name="T9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0" y="11"/>
                    </a:moveTo>
                    <a:lnTo>
                      <a:pt x="46" y="36"/>
                    </a:lnTo>
                    <a:lnTo>
                      <a:pt x="51" y="27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9" name="Rectangle 9">
                <a:extLst>
                  <a:ext uri="{FF2B5EF4-FFF2-40B4-BE49-F238E27FC236}">
                    <a16:creationId xmlns:a16="http://schemas.microsoft.com/office/drawing/2014/main" id="{D16DE4F9-9FBC-4947-A0CA-5C6F47955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" y="1806"/>
                <a:ext cx="51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3D8BB7-E5CD-41E2-934E-B520CE1D7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" y="1975"/>
                <a:ext cx="51" cy="38"/>
              </a:xfrm>
              <a:custGeom>
                <a:avLst/>
                <a:gdLst>
                  <a:gd name="T0" fmla="*/ 0 w 51"/>
                  <a:gd name="T1" fmla="*/ 27 h 38"/>
                  <a:gd name="T2" fmla="*/ 8 w 51"/>
                  <a:gd name="T3" fmla="*/ 38 h 38"/>
                  <a:gd name="T4" fmla="*/ 51 w 51"/>
                  <a:gd name="T5" fmla="*/ 11 h 38"/>
                  <a:gd name="T6" fmla="*/ 46 w 51"/>
                  <a:gd name="T7" fmla="*/ 0 h 38"/>
                  <a:gd name="T8" fmla="*/ 0 w 51"/>
                  <a:gd name="T9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8">
                    <a:moveTo>
                      <a:pt x="0" y="27"/>
                    </a:moveTo>
                    <a:lnTo>
                      <a:pt x="8" y="38"/>
                    </a:lnTo>
                    <a:lnTo>
                      <a:pt x="51" y="11"/>
                    </a:lnTo>
                    <a:lnTo>
                      <a:pt x="46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30831E34-332C-40E6-AF6B-123CB1801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2090"/>
                <a:ext cx="36" cy="50"/>
              </a:xfrm>
              <a:custGeom>
                <a:avLst/>
                <a:gdLst>
                  <a:gd name="T0" fmla="*/ 0 w 36"/>
                  <a:gd name="T1" fmla="*/ 43 h 50"/>
                  <a:gd name="T2" fmla="*/ 9 w 36"/>
                  <a:gd name="T3" fmla="*/ 50 h 50"/>
                  <a:gd name="T4" fmla="*/ 36 w 36"/>
                  <a:gd name="T5" fmla="*/ 5 h 50"/>
                  <a:gd name="T6" fmla="*/ 26 w 36"/>
                  <a:gd name="T7" fmla="*/ 0 h 50"/>
                  <a:gd name="T8" fmla="*/ 0 w 36"/>
                  <a:gd name="T9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43"/>
                    </a:moveTo>
                    <a:lnTo>
                      <a:pt x="9" y="50"/>
                    </a:lnTo>
                    <a:lnTo>
                      <a:pt x="36" y="5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016207B4-BC4A-4FCD-8190-B4BBAE451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" y="2133"/>
                <a:ext cx="47" cy="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94EA0346-33AF-49AC-A609-2D034F5AE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" y="2090"/>
                <a:ext cx="36" cy="50"/>
              </a:xfrm>
              <a:custGeom>
                <a:avLst/>
                <a:gdLst>
                  <a:gd name="T0" fmla="*/ 0 w 36"/>
                  <a:gd name="T1" fmla="*/ 5 h 50"/>
                  <a:gd name="T2" fmla="*/ 25 w 36"/>
                  <a:gd name="T3" fmla="*/ 50 h 50"/>
                  <a:gd name="T4" fmla="*/ 36 w 36"/>
                  <a:gd name="T5" fmla="*/ 43 h 50"/>
                  <a:gd name="T6" fmla="*/ 10 w 36"/>
                  <a:gd name="T7" fmla="*/ 0 h 50"/>
                  <a:gd name="T8" fmla="*/ 0 w 36"/>
                  <a:gd name="T9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5"/>
                    </a:moveTo>
                    <a:lnTo>
                      <a:pt x="25" y="50"/>
                    </a:lnTo>
                    <a:lnTo>
                      <a:pt x="36" y="43"/>
                    </a:lnTo>
                    <a:lnTo>
                      <a:pt x="10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669881B0-C31E-4682-8170-E8AB78EF7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" y="1975"/>
                <a:ext cx="51" cy="38"/>
              </a:xfrm>
              <a:custGeom>
                <a:avLst/>
                <a:gdLst>
                  <a:gd name="T0" fmla="*/ 0 w 51"/>
                  <a:gd name="T1" fmla="*/ 11 h 38"/>
                  <a:gd name="T2" fmla="*/ 45 w 51"/>
                  <a:gd name="T3" fmla="*/ 38 h 38"/>
                  <a:gd name="T4" fmla="*/ 51 w 51"/>
                  <a:gd name="T5" fmla="*/ 27 h 38"/>
                  <a:gd name="T6" fmla="*/ 5 w 51"/>
                  <a:gd name="T7" fmla="*/ 0 h 38"/>
                  <a:gd name="T8" fmla="*/ 0 w 51"/>
                  <a:gd name="T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8">
                    <a:moveTo>
                      <a:pt x="0" y="11"/>
                    </a:moveTo>
                    <a:lnTo>
                      <a:pt x="45" y="38"/>
                    </a:lnTo>
                    <a:lnTo>
                      <a:pt x="51" y="27"/>
                    </a:lnTo>
                    <a:lnTo>
                      <a:pt x="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EEEF9A0A-3AA6-4D94-B8A1-597E1786E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" y="1806"/>
                <a:ext cx="52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045B93FA-4708-4A0E-ABFA-6996676F2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" y="1646"/>
                <a:ext cx="51" cy="36"/>
              </a:xfrm>
              <a:custGeom>
                <a:avLst/>
                <a:gdLst>
                  <a:gd name="T0" fmla="*/ 0 w 51"/>
                  <a:gd name="T1" fmla="*/ 27 h 36"/>
                  <a:gd name="T2" fmla="*/ 5 w 51"/>
                  <a:gd name="T3" fmla="*/ 36 h 36"/>
                  <a:gd name="T4" fmla="*/ 51 w 51"/>
                  <a:gd name="T5" fmla="*/ 11 h 36"/>
                  <a:gd name="T6" fmla="*/ 45 w 51"/>
                  <a:gd name="T7" fmla="*/ 0 h 36"/>
                  <a:gd name="T8" fmla="*/ 0 w 51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0" y="27"/>
                    </a:moveTo>
                    <a:lnTo>
                      <a:pt x="5" y="36"/>
                    </a:lnTo>
                    <a:lnTo>
                      <a:pt x="51" y="11"/>
                    </a:lnTo>
                    <a:lnTo>
                      <a:pt x="45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AC374C21-D4C3-42C5-A8D2-270DA3C6F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" y="1519"/>
                <a:ext cx="36" cy="51"/>
              </a:xfrm>
              <a:custGeom>
                <a:avLst/>
                <a:gdLst>
                  <a:gd name="T0" fmla="*/ 0 w 36"/>
                  <a:gd name="T1" fmla="*/ 45 h 51"/>
                  <a:gd name="T2" fmla="*/ 10 w 36"/>
                  <a:gd name="T3" fmla="*/ 51 h 51"/>
                  <a:gd name="T4" fmla="*/ 36 w 36"/>
                  <a:gd name="T5" fmla="*/ 5 h 51"/>
                  <a:gd name="T6" fmla="*/ 25 w 36"/>
                  <a:gd name="T7" fmla="*/ 0 h 51"/>
                  <a:gd name="T8" fmla="*/ 0 w 36"/>
                  <a:gd name="T9" fmla="*/ 4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1">
                    <a:moveTo>
                      <a:pt x="0" y="45"/>
                    </a:moveTo>
                    <a:lnTo>
                      <a:pt x="10" y="51"/>
                    </a:lnTo>
                    <a:lnTo>
                      <a:pt x="36" y="5"/>
                    </a:lnTo>
                    <a:lnTo>
                      <a:pt x="25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4" name="2         _13">
              <a:extLst>
                <a:ext uri="{FF2B5EF4-FFF2-40B4-BE49-F238E27FC236}">
                  <a16:creationId xmlns:a16="http://schemas.microsoft.com/office/drawing/2014/main" id="{B1D4023D-3759-4928-9B42-015F98A0FD73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4514510" y="827161"/>
              <a:ext cx="54002" cy="927126"/>
              <a:chOff x="5275684" y="1747635"/>
              <a:chExt cx="46296" cy="79482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CF0D528-CA59-4F46-B1AF-ED127FDB586F}"/>
                  </a:ext>
                </a:extLst>
              </p:cNvPr>
              <p:cNvSpPr/>
              <p:nvPr/>
            </p:nvSpPr>
            <p:spPr>
              <a:xfrm>
                <a:off x="5276261" y="1747635"/>
                <a:ext cx="45719" cy="54292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AE3446D-0B5A-4314-884F-A95FA326729B}"/>
                  </a:ext>
                </a:extLst>
              </p:cNvPr>
              <p:cNvSpPr/>
              <p:nvPr/>
            </p:nvSpPr>
            <p:spPr>
              <a:xfrm>
                <a:off x="5275684" y="1999534"/>
                <a:ext cx="45719" cy="542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5" name="1          _14">
              <a:extLst>
                <a:ext uri="{FF2B5EF4-FFF2-40B4-BE49-F238E27FC236}">
                  <a16:creationId xmlns:a16="http://schemas.microsoft.com/office/drawing/2014/main" id="{7A46F371-202C-420F-A320-130B4395CADD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4269296" y="1245087"/>
              <a:ext cx="552702" cy="91032"/>
              <a:chOff x="5031626" y="2106315"/>
              <a:chExt cx="545439" cy="8983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4CFF869-00A6-430D-967E-7426DC95BC8D}"/>
                  </a:ext>
                </a:extLst>
              </p:cNvPr>
              <p:cNvSpPr/>
              <p:nvPr/>
            </p:nvSpPr>
            <p:spPr>
              <a:xfrm rot="5400000">
                <a:off x="5321532" y="1940617"/>
                <a:ext cx="89836" cy="42123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E43CDE-D205-44FD-8713-844648CD9200}"/>
                  </a:ext>
                </a:extLst>
              </p:cNvPr>
              <p:cNvSpPr/>
              <p:nvPr/>
            </p:nvSpPr>
            <p:spPr>
              <a:xfrm rot="5400000">
                <a:off x="5197324" y="1940618"/>
                <a:ext cx="89836" cy="421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38" name="TextBox 20">
            <a:extLst>
              <a:ext uri="{FF2B5EF4-FFF2-40B4-BE49-F238E27FC236}">
                <a16:creationId xmlns:a16="http://schemas.microsoft.com/office/drawing/2014/main" id="{1CAFBC71-C009-48C2-8179-6B5AE95C41DC}"/>
              </a:ext>
            </a:extLst>
          </p:cNvPr>
          <p:cNvSpPr txBox="1"/>
          <p:nvPr/>
        </p:nvSpPr>
        <p:spPr>
          <a:xfrm>
            <a:off x="1269476" y="217212"/>
            <a:ext cx="17363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123E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套件</a:t>
            </a:r>
            <a:r>
              <a:rPr lang="en-US" altLang="zh-TW" sz="3600" b="1" dirty="0">
                <a:solidFill>
                  <a:srgbClr val="123E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OS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CC3C7C6-216F-41F4-8D8F-7DDA2C479ECB}"/>
              </a:ext>
            </a:extLst>
          </p:cNvPr>
          <p:cNvSpPr txBox="1"/>
          <p:nvPr/>
        </p:nvSpPr>
        <p:spPr>
          <a:xfrm>
            <a:off x="852193" y="1027517"/>
            <a:ext cx="7441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Python OS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提供了相關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python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函數來導航、創建、刪除和修改文件和文件夾。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os.system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()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：運行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shell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命令，</a:t>
            </a: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os.system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(‘final_1.py’)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開啟 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final_1.py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7823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C27A6DD1-F459-488E-972D-4C3A7A466608}"/>
              </a:ext>
            </a:extLst>
          </p:cNvPr>
          <p:cNvSpPr/>
          <p:nvPr/>
        </p:nvSpPr>
        <p:spPr>
          <a:xfrm rot="1400643">
            <a:off x="7530233" y="1899755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911DE5-E081-403B-B11D-8E10FE431F40}"/>
              </a:ext>
            </a:extLst>
          </p:cNvPr>
          <p:cNvSpPr/>
          <p:nvPr/>
        </p:nvSpPr>
        <p:spPr>
          <a:xfrm rot="1400643">
            <a:off x="6751610" y="3574669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272C9D-1F6C-4EB4-860F-B53D6C7BB477}"/>
              </a:ext>
            </a:extLst>
          </p:cNvPr>
          <p:cNvSpPr/>
          <p:nvPr/>
        </p:nvSpPr>
        <p:spPr>
          <a:xfrm rot="1400643">
            <a:off x="4443144" y="4388341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A663B-F905-4109-A890-7311214BCCEA}"/>
              </a:ext>
            </a:extLst>
          </p:cNvPr>
          <p:cNvSpPr/>
          <p:nvPr/>
        </p:nvSpPr>
        <p:spPr>
          <a:xfrm rot="1400643">
            <a:off x="2342664" y="3617740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492FF4-E554-4869-A04D-6597B4D44746}"/>
              </a:ext>
            </a:extLst>
          </p:cNvPr>
          <p:cNvSpPr/>
          <p:nvPr/>
        </p:nvSpPr>
        <p:spPr>
          <a:xfrm rot="1400643">
            <a:off x="1464705" y="1899754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958499-1F69-4770-8590-8DC36009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11" name="组合 38">
            <a:extLst>
              <a:ext uri="{FF2B5EF4-FFF2-40B4-BE49-F238E27FC236}">
                <a16:creationId xmlns:a16="http://schemas.microsoft.com/office/drawing/2014/main" id="{D2EDFE76-0407-41C4-AA33-62100A538AA0}"/>
              </a:ext>
            </a:extLst>
          </p:cNvPr>
          <p:cNvGrpSpPr/>
          <p:nvPr/>
        </p:nvGrpSpPr>
        <p:grpSpPr>
          <a:xfrm>
            <a:off x="291884" y="124272"/>
            <a:ext cx="927551" cy="839263"/>
            <a:chOff x="3728908" y="464874"/>
            <a:chExt cx="1620180" cy="1620180"/>
          </a:xfrm>
        </p:grpSpPr>
        <p:sp>
          <p:nvSpPr>
            <p:cNvPr id="12" name="泪滴形 17">
              <a:extLst>
                <a:ext uri="{FF2B5EF4-FFF2-40B4-BE49-F238E27FC236}">
                  <a16:creationId xmlns:a16="http://schemas.microsoft.com/office/drawing/2014/main" id="{290896DE-0202-4EE7-8C1E-97AEF5FB5AE1}"/>
                </a:ext>
              </a:extLst>
            </p:cNvPr>
            <p:cNvSpPr/>
            <p:nvPr userDrawn="1"/>
          </p:nvSpPr>
          <p:spPr>
            <a:xfrm rot="572159">
              <a:off x="3728908" y="464874"/>
              <a:ext cx="1620180" cy="162018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3         _12">
              <a:extLst>
                <a:ext uri="{FF2B5EF4-FFF2-40B4-BE49-F238E27FC236}">
                  <a16:creationId xmlns:a16="http://schemas.microsoft.com/office/drawing/2014/main" id="{681A08DB-F2C8-4D14-A4D0-0473E58A88D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844385" y="591968"/>
              <a:ext cx="1394684" cy="1397900"/>
              <a:chOff x="183" y="1395"/>
              <a:chExt cx="867" cy="8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8980278-3D11-4080-968F-ACF6ED992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" y="1395"/>
                <a:ext cx="867" cy="869"/>
              </a:xfrm>
              <a:custGeom>
                <a:avLst/>
                <a:gdLst>
                  <a:gd name="T0" fmla="*/ 0 w 478"/>
                  <a:gd name="T1" fmla="*/ 239 h 478"/>
                  <a:gd name="T2" fmla="*/ 239 w 478"/>
                  <a:gd name="T3" fmla="*/ 478 h 478"/>
                  <a:gd name="T4" fmla="*/ 478 w 478"/>
                  <a:gd name="T5" fmla="*/ 239 h 478"/>
                  <a:gd name="T6" fmla="*/ 239 w 478"/>
                  <a:gd name="T7" fmla="*/ 0 h 478"/>
                  <a:gd name="T8" fmla="*/ 0 w 478"/>
                  <a:gd name="T9" fmla="*/ 239 h 478"/>
                  <a:gd name="T10" fmla="*/ 17 w 478"/>
                  <a:gd name="T11" fmla="*/ 239 h 478"/>
                  <a:gd name="T12" fmla="*/ 239 w 478"/>
                  <a:gd name="T13" fmla="*/ 17 h 478"/>
                  <a:gd name="T14" fmla="*/ 461 w 478"/>
                  <a:gd name="T15" fmla="*/ 239 h 478"/>
                  <a:gd name="T16" fmla="*/ 239 w 478"/>
                  <a:gd name="T17" fmla="*/ 461 h 478"/>
                  <a:gd name="T18" fmla="*/ 17 w 478"/>
                  <a:gd name="T19" fmla="*/ 239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8" h="478">
                    <a:moveTo>
                      <a:pt x="0" y="239"/>
                    </a:moveTo>
                    <a:cubicBezTo>
                      <a:pt x="0" y="371"/>
                      <a:pt x="107" y="478"/>
                      <a:pt x="239" y="478"/>
                    </a:cubicBezTo>
                    <a:cubicBezTo>
                      <a:pt x="371" y="478"/>
                      <a:pt x="478" y="371"/>
                      <a:pt x="478" y="239"/>
                    </a:cubicBezTo>
                    <a:cubicBezTo>
                      <a:pt x="478" y="107"/>
                      <a:pt x="371" y="0"/>
                      <a:pt x="239" y="0"/>
                    </a:cubicBezTo>
                    <a:cubicBezTo>
                      <a:pt x="107" y="0"/>
                      <a:pt x="0" y="107"/>
                      <a:pt x="0" y="239"/>
                    </a:cubicBezTo>
                    <a:close/>
                    <a:moveTo>
                      <a:pt x="17" y="239"/>
                    </a:moveTo>
                    <a:cubicBezTo>
                      <a:pt x="17" y="116"/>
                      <a:pt x="117" y="17"/>
                      <a:pt x="239" y="17"/>
                    </a:cubicBezTo>
                    <a:cubicBezTo>
                      <a:pt x="362" y="17"/>
                      <a:pt x="461" y="116"/>
                      <a:pt x="461" y="239"/>
                    </a:cubicBezTo>
                    <a:cubicBezTo>
                      <a:pt x="461" y="361"/>
                      <a:pt x="362" y="461"/>
                      <a:pt x="239" y="461"/>
                    </a:cubicBezTo>
                    <a:cubicBezTo>
                      <a:pt x="117" y="461"/>
                      <a:pt x="17" y="361"/>
                      <a:pt x="17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1" name="Rectangle 6">
                <a:extLst>
                  <a:ext uri="{FF2B5EF4-FFF2-40B4-BE49-F238E27FC236}">
                    <a16:creationId xmlns:a16="http://schemas.microsoft.com/office/drawing/2014/main" id="{9E4BD35C-3EF9-42EA-A139-7932169BD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" y="1475"/>
                <a:ext cx="47" cy="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23404AF7-BD06-4022-B7AD-A354B8CCB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1519"/>
                <a:ext cx="36" cy="51"/>
              </a:xfrm>
              <a:custGeom>
                <a:avLst/>
                <a:gdLst>
                  <a:gd name="T0" fmla="*/ 0 w 36"/>
                  <a:gd name="T1" fmla="*/ 5 h 51"/>
                  <a:gd name="T2" fmla="*/ 26 w 36"/>
                  <a:gd name="T3" fmla="*/ 51 h 51"/>
                  <a:gd name="T4" fmla="*/ 36 w 36"/>
                  <a:gd name="T5" fmla="*/ 45 h 51"/>
                  <a:gd name="T6" fmla="*/ 9 w 36"/>
                  <a:gd name="T7" fmla="*/ 0 h 51"/>
                  <a:gd name="T8" fmla="*/ 0 w 36"/>
                  <a:gd name="T9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1">
                    <a:moveTo>
                      <a:pt x="0" y="5"/>
                    </a:moveTo>
                    <a:lnTo>
                      <a:pt x="26" y="51"/>
                    </a:lnTo>
                    <a:lnTo>
                      <a:pt x="36" y="45"/>
                    </a:lnTo>
                    <a:lnTo>
                      <a:pt x="9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AED92EE-02A9-419B-9E6C-BE87F5AA5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" y="1646"/>
                <a:ext cx="51" cy="36"/>
              </a:xfrm>
              <a:custGeom>
                <a:avLst/>
                <a:gdLst>
                  <a:gd name="T0" fmla="*/ 0 w 51"/>
                  <a:gd name="T1" fmla="*/ 11 h 36"/>
                  <a:gd name="T2" fmla="*/ 46 w 51"/>
                  <a:gd name="T3" fmla="*/ 36 h 36"/>
                  <a:gd name="T4" fmla="*/ 51 w 51"/>
                  <a:gd name="T5" fmla="*/ 27 h 36"/>
                  <a:gd name="T6" fmla="*/ 8 w 51"/>
                  <a:gd name="T7" fmla="*/ 0 h 36"/>
                  <a:gd name="T8" fmla="*/ 0 w 51"/>
                  <a:gd name="T9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0" y="11"/>
                    </a:moveTo>
                    <a:lnTo>
                      <a:pt x="46" y="36"/>
                    </a:lnTo>
                    <a:lnTo>
                      <a:pt x="51" y="27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9" name="Rectangle 9">
                <a:extLst>
                  <a:ext uri="{FF2B5EF4-FFF2-40B4-BE49-F238E27FC236}">
                    <a16:creationId xmlns:a16="http://schemas.microsoft.com/office/drawing/2014/main" id="{D16DE4F9-9FBC-4947-A0CA-5C6F47955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" y="1806"/>
                <a:ext cx="51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3D8BB7-E5CD-41E2-934E-B520CE1D7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" y="1975"/>
                <a:ext cx="51" cy="38"/>
              </a:xfrm>
              <a:custGeom>
                <a:avLst/>
                <a:gdLst>
                  <a:gd name="T0" fmla="*/ 0 w 51"/>
                  <a:gd name="T1" fmla="*/ 27 h 38"/>
                  <a:gd name="T2" fmla="*/ 8 w 51"/>
                  <a:gd name="T3" fmla="*/ 38 h 38"/>
                  <a:gd name="T4" fmla="*/ 51 w 51"/>
                  <a:gd name="T5" fmla="*/ 11 h 38"/>
                  <a:gd name="T6" fmla="*/ 46 w 51"/>
                  <a:gd name="T7" fmla="*/ 0 h 38"/>
                  <a:gd name="T8" fmla="*/ 0 w 51"/>
                  <a:gd name="T9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8">
                    <a:moveTo>
                      <a:pt x="0" y="27"/>
                    </a:moveTo>
                    <a:lnTo>
                      <a:pt x="8" y="38"/>
                    </a:lnTo>
                    <a:lnTo>
                      <a:pt x="51" y="11"/>
                    </a:lnTo>
                    <a:lnTo>
                      <a:pt x="46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30831E34-332C-40E6-AF6B-123CB1801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2090"/>
                <a:ext cx="36" cy="50"/>
              </a:xfrm>
              <a:custGeom>
                <a:avLst/>
                <a:gdLst>
                  <a:gd name="T0" fmla="*/ 0 w 36"/>
                  <a:gd name="T1" fmla="*/ 43 h 50"/>
                  <a:gd name="T2" fmla="*/ 9 w 36"/>
                  <a:gd name="T3" fmla="*/ 50 h 50"/>
                  <a:gd name="T4" fmla="*/ 36 w 36"/>
                  <a:gd name="T5" fmla="*/ 5 h 50"/>
                  <a:gd name="T6" fmla="*/ 26 w 36"/>
                  <a:gd name="T7" fmla="*/ 0 h 50"/>
                  <a:gd name="T8" fmla="*/ 0 w 36"/>
                  <a:gd name="T9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43"/>
                    </a:moveTo>
                    <a:lnTo>
                      <a:pt x="9" y="50"/>
                    </a:lnTo>
                    <a:lnTo>
                      <a:pt x="36" y="5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016207B4-BC4A-4FCD-8190-B4BBAE451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" y="2133"/>
                <a:ext cx="47" cy="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94EA0346-33AF-49AC-A609-2D034F5AE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" y="2090"/>
                <a:ext cx="36" cy="50"/>
              </a:xfrm>
              <a:custGeom>
                <a:avLst/>
                <a:gdLst>
                  <a:gd name="T0" fmla="*/ 0 w 36"/>
                  <a:gd name="T1" fmla="*/ 5 h 50"/>
                  <a:gd name="T2" fmla="*/ 25 w 36"/>
                  <a:gd name="T3" fmla="*/ 50 h 50"/>
                  <a:gd name="T4" fmla="*/ 36 w 36"/>
                  <a:gd name="T5" fmla="*/ 43 h 50"/>
                  <a:gd name="T6" fmla="*/ 10 w 36"/>
                  <a:gd name="T7" fmla="*/ 0 h 50"/>
                  <a:gd name="T8" fmla="*/ 0 w 36"/>
                  <a:gd name="T9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5"/>
                    </a:moveTo>
                    <a:lnTo>
                      <a:pt x="25" y="50"/>
                    </a:lnTo>
                    <a:lnTo>
                      <a:pt x="36" y="43"/>
                    </a:lnTo>
                    <a:lnTo>
                      <a:pt x="10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669881B0-C31E-4682-8170-E8AB78EF7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" y="1975"/>
                <a:ext cx="51" cy="38"/>
              </a:xfrm>
              <a:custGeom>
                <a:avLst/>
                <a:gdLst>
                  <a:gd name="T0" fmla="*/ 0 w 51"/>
                  <a:gd name="T1" fmla="*/ 11 h 38"/>
                  <a:gd name="T2" fmla="*/ 45 w 51"/>
                  <a:gd name="T3" fmla="*/ 38 h 38"/>
                  <a:gd name="T4" fmla="*/ 51 w 51"/>
                  <a:gd name="T5" fmla="*/ 27 h 38"/>
                  <a:gd name="T6" fmla="*/ 5 w 51"/>
                  <a:gd name="T7" fmla="*/ 0 h 38"/>
                  <a:gd name="T8" fmla="*/ 0 w 51"/>
                  <a:gd name="T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8">
                    <a:moveTo>
                      <a:pt x="0" y="11"/>
                    </a:moveTo>
                    <a:lnTo>
                      <a:pt x="45" y="38"/>
                    </a:lnTo>
                    <a:lnTo>
                      <a:pt x="51" y="27"/>
                    </a:lnTo>
                    <a:lnTo>
                      <a:pt x="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EEEF9A0A-3AA6-4D94-B8A1-597E1786E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" y="1806"/>
                <a:ext cx="52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045B93FA-4708-4A0E-ABFA-6996676F2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" y="1646"/>
                <a:ext cx="51" cy="36"/>
              </a:xfrm>
              <a:custGeom>
                <a:avLst/>
                <a:gdLst>
                  <a:gd name="T0" fmla="*/ 0 w 51"/>
                  <a:gd name="T1" fmla="*/ 27 h 36"/>
                  <a:gd name="T2" fmla="*/ 5 w 51"/>
                  <a:gd name="T3" fmla="*/ 36 h 36"/>
                  <a:gd name="T4" fmla="*/ 51 w 51"/>
                  <a:gd name="T5" fmla="*/ 11 h 36"/>
                  <a:gd name="T6" fmla="*/ 45 w 51"/>
                  <a:gd name="T7" fmla="*/ 0 h 36"/>
                  <a:gd name="T8" fmla="*/ 0 w 51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0" y="27"/>
                    </a:moveTo>
                    <a:lnTo>
                      <a:pt x="5" y="36"/>
                    </a:lnTo>
                    <a:lnTo>
                      <a:pt x="51" y="11"/>
                    </a:lnTo>
                    <a:lnTo>
                      <a:pt x="45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AC374C21-D4C3-42C5-A8D2-270DA3C6F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" y="1519"/>
                <a:ext cx="36" cy="51"/>
              </a:xfrm>
              <a:custGeom>
                <a:avLst/>
                <a:gdLst>
                  <a:gd name="T0" fmla="*/ 0 w 36"/>
                  <a:gd name="T1" fmla="*/ 45 h 51"/>
                  <a:gd name="T2" fmla="*/ 10 w 36"/>
                  <a:gd name="T3" fmla="*/ 51 h 51"/>
                  <a:gd name="T4" fmla="*/ 36 w 36"/>
                  <a:gd name="T5" fmla="*/ 5 h 51"/>
                  <a:gd name="T6" fmla="*/ 25 w 36"/>
                  <a:gd name="T7" fmla="*/ 0 h 51"/>
                  <a:gd name="T8" fmla="*/ 0 w 36"/>
                  <a:gd name="T9" fmla="*/ 4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1">
                    <a:moveTo>
                      <a:pt x="0" y="45"/>
                    </a:moveTo>
                    <a:lnTo>
                      <a:pt x="10" y="51"/>
                    </a:lnTo>
                    <a:lnTo>
                      <a:pt x="36" y="5"/>
                    </a:lnTo>
                    <a:lnTo>
                      <a:pt x="25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4" name="2         _13">
              <a:extLst>
                <a:ext uri="{FF2B5EF4-FFF2-40B4-BE49-F238E27FC236}">
                  <a16:creationId xmlns:a16="http://schemas.microsoft.com/office/drawing/2014/main" id="{B1D4023D-3759-4928-9B42-015F98A0FD73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4514510" y="827161"/>
              <a:ext cx="54002" cy="927126"/>
              <a:chOff x="5275684" y="1747635"/>
              <a:chExt cx="46296" cy="79482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CF0D528-CA59-4F46-B1AF-ED127FDB586F}"/>
                  </a:ext>
                </a:extLst>
              </p:cNvPr>
              <p:cNvSpPr/>
              <p:nvPr/>
            </p:nvSpPr>
            <p:spPr>
              <a:xfrm>
                <a:off x="5276261" y="1747635"/>
                <a:ext cx="45719" cy="54292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AE3446D-0B5A-4314-884F-A95FA326729B}"/>
                  </a:ext>
                </a:extLst>
              </p:cNvPr>
              <p:cNvSpPr/>
              <p:nvPr/>
            </p:nvSpPr>
            <p:spPr>
              <a:xfrm>
                <a:off x="5275684" y="1999534"/>
                <a:ext cx="45719" cy="542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5" name="1          _14">
              <a:extLst>
                <a:ext uri="{FF2B5EF4-FFF2-40B4-BE49-F238E27FC236}">
                  <a16:creationId xmlns:a16="http://schemas.microsoft.com/office/drawing/2014/main" id="{7A46F371-202C-420F-A320-130B4395CADD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4269296" y="1245087"/>
              <a:ext cx="552702" cy="91032"/>
              <a:chOff x="5031626" y="2106315"/>
              <a:chExt cx="545439" cy="8983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4CFF869-00A6-430D-967E-7426DC95BC8D}"/>
                  </a:ext>
                </a:extLst>
              </p:cNvPr>
              <p:cNvSpPr/>
              <p:nvPr/>
            </p:nvSpPr>
            <p:spPr>
              <a:xfrm rot="5400000">
                <a:off x="5321532" y="1940617"/>
                <a:ext cx="89836" cy="42123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E43CDE-D205-44FD-8713-844648CD9200}"/>
                  </a:ext>
                </a:extLst>
              </p:cNvPr>
              <p:cNvSpPr/>
              <p:nvPr/>
            </p:nvSpPr>
            <p:spPr>
              <a:xfrm rot="5400000">
                <a:off x="5197324" y="1940618"/>
                <a:ext cx="89836" cy="421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38" name="TextBox 20">
            <a:extLst>
              <a:ext uri="{FF2B5EF4-FFF2-40B4-BE49-F238E27FC236}">
                <a16:creationId xmlns:a16="http://schemas.microsoft.com/office/drawing/2014/main" id="{1CAFBC71-C009-48C2-8179-6B5AE95C41DC}"/>
              </a:ext>
            </a:extLst>
          </p:cNvPr>
          <p:cNvSpPr txBox="1"/>
          <p:nvPr/>
        </p:nvSpPr>
        <p:spPr>
          <a:xfrm>
            <a:off x="1261387" y="228837"/>
            <a:ext cx="510755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123E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套件</a:t>
            </a:r>
            <a:r>
              <a:rPr lang="en-US" altLang="zh-TW" sz="3600" b="1" dirty="0">
                <a:solidFill>
                  <a:srgbClr val="123E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datetime</a:t>
            </a:r>
            <a:r>
              <a:rPr lang="zh-TW" altLang="en-US" sz="3600" b="1" dirty="0">
                <a:solidFill>
                  <a:srgbClr val="123E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lang="en-US" altLang="zh-TW" sz="3600" b="1" dirty="0" err="1">
                <a:solidFill>
                  <a:srgbClr val="123E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pygame</a:t>
            </a:r>
            <a:endParaRPr lang="en-US" altLang="zh-TW" sz="3600" b="1" dirty="0">
              <a:solidFill>
                <a:srgbClr val="123E6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CC3C7C6-216F-41F4-8D8F-7DDA2C479ECB}"/>
              </a:ext>
            </a:extLst>
          </p:cNvPr>
          <p:cNvSpPr txBox="1"/>
          <p:nvPr/>
        </p:nvSpPr>
        <p:spPr>
          <a:xfrm>
            <a:off x="852193" y="1027517"/>
            <a:ext cx="7441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datetime.now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()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，現在時間。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pygame.mixer.music.load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(“test.mp3”)</a:t>
            </a:r>
          </a:p>
          <a:p>
            <a:pPr fontAlgn="base">
              <a:buClr>
                <a:schemeClr val="accent6">
                  <a:lumMod val="75000"/>
                </a:schemeClr>
              </a:buClr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　，音樂添加。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pygame.mixer.music.play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(loops=0, start=4.0)</a:t>
            </a:r>
          </a:p>
          <a:p>
            <a:pPr fontAlgn="base">
              <a:buClr>
                <a:schemeClr val="accent6">
                  <a:lumMod val="75000"/>
                </a:schemeClr>
              </a:buClr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　，定時。</a:t>
            </a:r>
          </a:p>
        </p:txBody>
      </p:sp>
    </p:spTree>
    <p:extLst>
      <p:ext uri="{BB962C8B-B14F-4D97-AF65-F5344CB8AC3E}">
        <p14:creationId xmlns:p14="http://schemas.microsoft.com/office/powerpoint/2010/main" val="11484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3"/>
          <p:cNvSpPr/>
          <p:nvPr/>
        </p:nvSpPr>
        <p:spPr>
          <a:xfrm rot="18900000">
            <a:off x="4635692" y="1161349"/>
            <a:ext cx="2275704" cy="3083598"/>
          </a:xfrm>
          <a:custGeom>
            <a:avLst/>
            <a:gdLst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  <a:gd name="connsiteX0" fmla="*/ 0 w 1930309"/>
              <a:gd name="connsiteY0" fmla="*/ 0 h 2615584"/>
              <a:gd name="connsiteX1" fmla="*/ 1930309 w 1930309"/>
              <a:gd name="connsiteY1" fmla="*/ 0 h 2615584"/>
              <a:gd name="connsiteX2" fmla="*/ 1917878 w 1930309"/>
              <a:gd name="connsiteY2" fmla="*/ 217763 h 2615584"/>
              <a:gd name="connsiteX3" fmla="*/ 1930309 w 1930309"/>
              <a:gd name="connsiteY3" fmla="*/ 2615584 h 2615584"/>
              <a:gd name="connsiteX4" fmla="*/ 0 w 1930309"/>
              <a:gd name="connsiteY4" fmla="*/ 2615584 h 2615584"/>
              <a:gd name="connsiteX5" fmla="*/ 0 w 1930309"/>
              <a:gd name="connsiteY5" fmla="*/ 0 h 2615584"/>
              <a:gd name="connsiteX0" fmla="*/ 0 w 1930309"/>
              <a:gd name="connsiteY0" fmla="*/ 0 h 2615584"/>
              <a:gd name="connsiteX1" fmla="*/ 1917878 w 1930309"/>
              <a:gd name="connsiteY1" fmla="*/ 217763 h 2615584"/>
              <a:gd name="connsiteX2" fmla="*/ 1930309 w 1930309"/>
              <a:gd name="connsiteY2" fmla="*/ 2615584 h 2615584"/>
              <a:gd name="connsiteX3" fmla="*/ 0 w 1930309"/>
              <a:gd name="connsiteY3" fmla="*/ 2615584 h 2615584"/>
              <a:gd name="connsiteX4" fmla="*/ 0 w 1930309"/>
              <a:gd name="connsiteY4" fmla="*/ 0 h 261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309" h="2615584">
                <a:moveTo>
                  <a:pt x="0" y="0"/>
                </a:moveTo>
                <a:lnTo>
                  <a:pt x="1917878" y="217763"/>
                </a:lnTo>
                <a:cubicBezTo>
                  <a:pt x="1922022" y="1017037"/>
                  <a:pt x="1926165" y="1816310"/>
                  <a:pt x="1930309" y="2615584"/>
                </a:cubicBezTo>
                <a:lnTo>
                  <a:pt x="0" y="261558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泪滴形 66"/>
          <p:cNvSpPr/>
          <p:nvPr/>
        </p:nvSpPr>
        <p:spPr>
          <a:xfrm rot="572159">
            <a:off x="3583957" y="798050"/>
            <a:ext cx="1910084" cy="1910084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8" name="3         _12"/>
          <p:cNvGrpSpPr>
            <a:grpSpLocks/>
          </p:cNvGrpSpPr>
          <p:nvPr/>
        </p:nvGrpSpPr>
        <p:grpSpPr bwMode="auto">
          <a:xfrm>
            <a:off x="3719609" y="945031"/>
            <a:ext cx="1644238" cy="1648030"/>
            <a:chOff x="183" y="1395"/>
            <a:chExt cx="867" cy="86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0" name="Rectangle 6"/>
            <p:cNvSpPr>
              <a:spLocks/>
            </p:cNvSpPr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Rectangle 9"/>
            <p:cNvSpPr>
              <a:spLocks/>
            </p:cNvSpPr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6" name="Freeform 11"/>
            <p:cNvSpPr>
              <a:spLocks/>
            </p:cNvSpPr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Rectangle 12"/>
            <p:cNvSpPr>
              <a:spLocks/>
            </p:cNvSpPr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Rectangle 15"/>
            <p:cNvSpPr>
              <a:spLocks/>
            </p:cNvSpPr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3" name="2         _13"/>
          <p:cNvGrpSpPr>
            <a:grpSpLocks/>
          </p:cNvGrpSpPr>
          <p:nvPr/>
        </p:nvGrpSpPr>
        <p:grpSpPr>
          <a:xfrm>
            <a:off x="4509680" y="1222342"/>
            <a:ext cx="63664" cy="1093020"/>
            <a:chOff x="5275684" y="1747635"/>
            <a:chExt cx="46296" cy="794824"/>
          </a:xfrm>
        </p:grpSpPr>
        <p:sp>
          <p:nvSpPr>
            <p:cNvPr id="84" name="矩形 83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6" name="1          _14"/>
          <p:cNvGrpSpPr>
            <a:grpSpLocks/>
          </p:cNvGrpSpPr>
          <p:nvPr/>
        </p:nvGrpSpPr>
        <p:grpSpPr>
          <a:xfrm>
            <a:off x="4219851" y="1715071"/>
            <a:ext cx="651594" cy="107320"/>
            <a:chOff x="5031626" y="2106315"/>
            <a:chExt cx="545439" cy="89837"/>
          </a:xfrm>
        </p:grpSpPr>
        <p:sp>
          <p:nvSpPr>
            <p:cNvPr id="87" name="矩形 86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512152" y="3480949"/>
            <a:ext cx="24416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檔案介紹</a:t>
            </a:r>
            <a:endParaRPr lang="zh-CN" altLang="en-US" sz="4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28C108-1F52-4E41-A34B-06693755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2A96-75BD-4D1B-A9DE-49026C62D5F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5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0">
                                      <p:cBhvr>
                                        <p:cTn id="23" dur="5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25" dur="5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C27A6DD1-F459-488E-972D-4C3A7A466608}"/>
              </a:ext>
            </a:extLst>
          </p:cNvPr>
          <p:cNvSpPr/>
          <p:nvPr/>
        </p:nvSpPr>
        <p:spPr>
          <a:xfrm rot="1400643">
            <a:off x="7530233" y="1899755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911DE5-E081-403B-B11D-8E10FE431F40}"/>
              </a:ext>
            </a:extLst>
          </p:cNvPr>
          <p:cNvSpPr/>
          <p:nvPr/>
        </p:nvSpPr>
        <p:spPr>
          <a:xfrm rot="1400643">
            <a:off x="6751610" y="3574669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272C9D-1F6C-4EB4-860F-B53D6C7BB477}"/>
              </a:ext>
            </a:extLst>
          </p:cNvPr>
          <p:cNvSpPr/>
          <p:nvPr/>
        </p:nvSpPr>
        <p:spPr>
          <a:xfrm rot="1400643">
            <a:off x="4443144" y="4388341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A663B-F905-4109-A890-7311214BCCEA}"/>
              </a:ext>
            </a:extLst>
          </p:cNvPr>
          <p:cNvSpPr/>
          <p:nvPr/>
        </p:nvSpPr>
        <p:spPr>
          <a:xfrm rot="1400643">
            <a:off x="2342664" y="3617740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492FF4-E554-4869-A04D-6597B4D44746}"/>
              </a:ext>
            </a:extLst>
          </p:cNvPr>
          <p:cNvSpPr/>
          <p:nvPr/>
        </p:nvSpPr>
        <p:spPr>
          <a:xfrm rot="1400643">
            <a:off x="1464705" y="1899754"/>
            <a:ext cx="1884828" cy="5328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958499-1F69-4770-8590-8DC36009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11" name="组合 38">
            <a:extLst>
              <a:ext uri="{FF2B5EF4-FFF2-40B4-BE49-F238E27FC236}">
                <a16:creationId xmlns:a16="http://schemas.microsoft.com/office/drawing/2014/main" id="{D2EDFE76-0407-41C4-AA33-62100A538AA0}"/>
              </a:ext>
            </a:extLst>
          </p:cNvPr>
          <p:cNvGrpSpPr/>
          <p:nvPr/>
        </p:nvGrpSpPr>
        <p:grpSpPr>
          <a:xfrm>
            <a:off x="291884" y="124272"/>
            <a:ext cx="927551" cy="839263"/>
            <a:chOff x="3728908" y="464874"/>
            <a:chExt cx="1620180" cy="1620180"/>
          </a:xfrm>
        </p:grpSpPr>
        <p:sp>
          <p:nvSpPr>
            <p:cNvPr id="12" name="泪滴形 17">
              <a:extLst>
                <a:ext uri="{FF2B5EF4-FFF2-40B4-BE49-F238E27FC236}">
                  <a16:creationId xmlns:a16="http://schemas.microsoft.com/office/drawing/2014/main" id="{290896DE-0202-4EE7-8C1E-97AEF5FB5AE1}"/>
                </a:ext>
              </a:extLst>
            </p:cNvPr>
            <p:cNvSpPr/>
            <p:nvPr userDrawn="1"/>
          </p:nvSpPr>
          <p:spPr>
            <a:xfrm rot="572159">
              <a:off x="3728908" y="464874"/>
              <a:ext cx="1620180" cy="162018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3         _12">
              <a:extLst>
                <a:ext uri="{FF2B5EF4-FFF2-40B4-BE49-F238E27FC236}">
                  <a16:creationId xmlns:a16="http://schemas.microsoft.com/office/drawing/2014/main" id="{681A08DB-F2C8-4D14-A4D0-0473E58A88D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844385" y="591968"/>
              <a:ext cx="1394684" cy="1397900"/>
              <a:chOff x="183" y="1395"/>
              <a:chExt cx="867" cy="8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8980278-3D11-4080-968F-ACF6ED992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" y="1395"/>
                <a:ext cx="867" cy="869"/>
              </a:xfrm>
              <a:custGeom>
                <a:avLst/>
                <a:gdLst>
                  <a:gd name="T0" fmla="*/ 0 w 478"/>
                  <a:gd name="T1" fmla="*/ 239 h 478"/>
                  <a:gd name="T2" fmla="*/ 239 w 478"/>
                  <a:gd name="T3" fmla="*/ 478 h 478"/>
                  <a:gd name="T4" fmla="*/ 478 w 478"/>
                  <a:gd name="T5" fmla="*/ 239 h 478"/>
                  <a:gd name="T6" fmla="*/ 239 w 478"/>
                  <a:gd name="T7" fmla="*/ 0 h 478"/>
                  <a:gd name="T8" fmla="*/ 0 w 478"/>
                  <a:gd name="T9" fmla="*/ 239 h 478"/>
                  <a:gd name="T10" fmla="*/ 17 w 478"/>
                  <a:gd name="T11" fmla="*/ 239 h 478"/>
                  <a:gd name="T12" fmla="*/ 239 w 478"/>
                  <a:gd name="T13" fmla="*/ 17 h 478"/>
                  <a:gd name="T14" fmla="*/ 461 w 478"/>
                  <a:gd name="T15" fmla="*/ 239 h 478"/>
                  <a:gd name="T16" fmla="*/ 239 w 478"/>
                  <a:gd name="T17" fmla="*/ 461 h 478"/>
                  <a:gd name="T18" fmla="*/ 17 w 478"/>
                  <a:gd name="T19" fmla="*/ 239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8" h="478">
                    <a:moveTo>
                      <a:pt x="0" y="239"/>
                    </a:moveTo>
                    <a:cubicBezTo>
                      <a:pt x="0" y="371"/>
                      <a:pt x="107" y="478"/>
                      <a:pt x="239" y="478"/>
                    </a:cubicBezTo>
                    <a:cubicBezTo>
                      <a:pt x="371" y="478"/>
                      <a:pt x="478" y="371"/>
                      <a:pt x="478" y="239"/>
                    </a:cubicBezTo>
                    <a:cubicBezTo>
                      <a:pt x="478" y="107"/>
                      <a:pt x="371" y="0"/>
                      <a:pt x="239" y="0"/>
                    </a:cubicBezTo>
                    <a:cubicBezTo>
                      <a:pt x="107" y="0"/>
                      <a:pt x="0" y="107"/>
                      <a:pt x="0" y="239"/>
                    </a:cubicBezTo>
                    <a:close/>
                    <a:moveTo>
                      <a:pt x="17" y="239"/>
                    </a:moveTo>
                    <a:cubicBezTo>
                      <a:pt x="17" y="116"/>
                      <a:pt x="117" y="17"/>
                      <a:pt x="239" y="17"/>
                    </a:cubicBezTo>
                    <a:cubicBezTo>
                      <a:pt x="362" y="17"/>
                      <a:pt x="461" y="116"/>
                      <a:pt x="461" y="239"/>
                    </a:cubicBezTo>
                    <a:cubicBezTo>
                      <a:pt x="461" y="361"/>
                      <a:pt x="362" y="461"/>
                      <a:pt x="239" y="461"/>
                    </a:cubicBezTo>
                    <a:cubicBezTo>
                      <a:pt x="117" y="461"/>
                      <a:pt x="17" y="361"/>
                      <a:pt x="17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1" name="Rectangle 6">
                <a:extLst>
                  <a:ext uri="{FF2B5EF4-FFF2-40B4-BE49-F238E27FC236}">
                    <a16:creationId xmlns:a16="http://schemas.microsoft.com/office/drawing/2014/main" id="{9E4BD35C-3EF9-42EA-A139-7932169BD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" y="1475"/>
                <a:ext cx="47" cy="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23404AF7-BD06-4022-B7AD-A354B8CCB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1519"/>
                <a:ext cx="36" cy="51"/>
              </a:xfrm>
              <a:custGeom>
                <a:avLst/>
                <a:gdLst>
                  <a:gd name="T0" fmla="*/ 0 w 36"/>
                  <a:gd name="T1" fmla="*/ 5 h 51"/>
                  <a:gd name="T2" fmla="*/ 26 w 36"/>
                  <a:gd name="T3" fmla="*/ 51 h 51"/>
                  <a:gd name="T4" fmla="*/ 36 w 36"/>
                  <a:gd name="T5" fmla="*/ 45 h 51"/>
                  <a:gd name="T6" fmla="*/ 9 w 36"/>
                  <a:gd name="T7" fmla="*/ 0 h 51"/>
                  <a:gd name="T8" fmla="*/ 0 w 36"/>
                  <a:gd name="T9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1">
                    <a:moveTo>
                      <a:pt x="0" y="5"/>
                    </a:moveTo>
                    <a:lnTo>
                      <a:pt x="26" y="51"/>
                    </a:lnTo>
                    <a:lnTo>
                      <a:pt x="36" y="45"/>
                    </a:lnTo>
                    <a:lnTo>
                      <a:pt x="9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AED92EE-02A9-419B-9E6C-BE87F5AA5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" y="1646"/>
                <a:ext cx="51" cy="36"/>
              </a:xfrm>
              <a:custGeom>
                <a:avLst/>
                <a:gdLst>
                  <a:gd name="T0" fmla="*/ 0 w 51"/>
                  <a:gd name="T1" fmla="*/ 11 h 36"/>
                  <a:gd name="T2" fmla="*/ 46 w 51"/>
                  <a:gd name="T3" fmla="*/ 36 h 36"/>
                  <a:gd name="T4" fmla="*/ 51 w 51"/>
                  <a:gd name="T5" fmla="*/ 27 h 36"/>
                  <a:gd name="T6" fmla="*/ 8 w 51"/>
                  <a:gd name="T7" fmla="*/ 0 h 36"/>
                  <a:gd name="T8" fmla="*/ 0 w 51"/>
                  <a:gd name="T9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0" y="11"/>
                    </a:moveTo>
                    <a:lnTo>
                      <a:pt x="46" y="36"/>
                    </a:lnTo>
                    <a:lnTo>
                      <a:pt x="51" y="27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9" name="Rectangle 9">
                <a:extLst>
                  <a:ext uri="{FF2B5EF4-FFF2-40B4-BE49-F238E27FC236}">
                    <a16:creationId xmlns:a16="http://schemas.microsoft.com/office/drawing/2014/main" id="{D16DE4F9-9FBC-4947-A0CA-5C6F47955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" y="1806"/>
                <a:ext cx="51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3D8BB7-E5CD-41E2-934E-B520CE1D7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" y="1975"/>
                <a:ext cx="51" cy="38"/>
              </a:xfrm>
              <a:custGeom>
                <a:avLst/>
                <a:gdLst>
                  <a:gd name="T0" fmla="*/ 0 w 51"/>
                  <a:gd name="T1" fmla="*/ 27 h 38"/>
                  <a:gd name="T2" fmla="*/ 8 w 51"/>
                  <a:gd name="T3" fmla="*/ 38 h 38"/>
                  <a:gd name="T4" fmla="*/ 51 w 51"/>
                  <a:gd name="T5" fmla="*/ 11 h 38"/>
                  <a:gd name="T6" fmla="*/ 46 w 51"/>
                  <a:gd name="T7" fmla="*/ 0 h 38"/>
                  <a:gd name="T8" fmla="*/ 0 w 51"/>
                  <a:gd name="T9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8">
                    <a:moveTo>
                      <a:pt x="0" y="27"/>
                    </a:moveTo>
                    <a:lnTo>
                      <a:pt x="8" y="38"/>
                    </a:lnTo>
                    <a:lnTo>
                      <a:pt x="51" y="11"/>
                    </a:lnTo>
                    <a:lnTo>
                      <a:pt x="46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30831E34-332C-40E6-AF6B-123CB1801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" y="2090"/>
                <a:ext cx="36" cy="50"/>
              </a:xfrm>
              <a:custGeom>
                <a:avLst/>
                <a:gdLst>
                  <a:gd name="T0" fmla="*/ 0 w 36"/>
                  <a:gd name="T1" fmla="*/ 43 h 50"/>
                  <a:gd name="T2" fmla="*/ 9 w 36"/>
                  <a:gd name="T3" fmla="*/ 50 h 50"/>
                  <a:gd name="T4" fmla="*/ 36 w 36"/>
                  <a:gd name="T5" fmla="*/ 5 h 50"/>
                  <a:gd name="T6" fmla="*/ 26 w 36"/>
                  <a:gd name="T7" fmla="*/ 0 h 50"/>
                  <a:gd name="T8" fmla="*/ 0 w 36"/>
                  <a:gd name="T9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43"/>
                    </a:moveTo>
                    <a:lnTo>
                      <a:pt x="9" y="50"/>
                    </a:lnTo>
                    <a:lnTo>
                      <a:pt x="36" y="5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016207B4-BC4A-4FCD-8190-B4BBAE451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" y="2133"/>
                <a:ext cx="47" cy="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94EA0346-33AF-49AC-A609-2D034F5AE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" y="2090"/>
                <a:ext cx="36" cy="50"/>
              </a:xfrm>
              <a:custGeom>
                <a:avLst/>
                <a:gdLst>
                  <a:gd name="T0" fmla="*/ 0 w 36"/>
                  <a:gd name="T1" fmla="*/ 5 h 50"/>
                  <a:gd name="T2" fmla="*/ 25 w 36"/>
                  <a:gd name="T3" fmla="*/ 50 h 50"/>
                  <a:gd name="T4" fmla="*/ 36 w 36"/>
                  <a:gd name="T5" fmla="*/ 43 h 50"/>
                  <a:gd name="T6" fmla="*/ 10 w 36"/>
                  <a:gd name="T7" fmla="*/ 0 h 50"/>
                  <a:gd name="T8" fmla="*/ 0 w 36"/>
                  <a:gd name="T9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5"/>
                    </a:moveTo>
                    <a:lnTo>
                      <a:pt x="25" y="50"/>
                    </a:lnTo>
                    <a:lnTo>
                      <a:pt x="36" y="43"/>
                    </a:lnTo>
                    <a:lnTo>
                      <a:pt x="10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669881B0-C31E-4682-8170-E8AB78EF7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" y="1975"/>
                <a:ext cx="51" cy="38"/>
              </a:xfrm>
              <a:custGeom>
                <a:avLst/>
                <a:gdLst>
                  <a:gd name="T0" fmla="*/ 0 w 51"/>
                  <a:gd name="T1" fmla="*/ 11 h 38"/>
                  <a:gd name="T2" fmla="*/ 45 w 51"/>
                  <a:gd name="T3" fmla="*/ 38 h 38"/>
                  <a:gd name="T4" fmla="*/ 51 w 51"/>
                  <a:gd name="T5" fmla="*/ 27 h 38"/>
                  <a:gd name="T6" fmla="*/ 5 w 51"/>
                  <a:gd name="T7" fmla="*/ 0 h 38"/>
                  <a:gd name="T8" fmla="*/ 0 w 51"/>
                  <a:gd name="T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8">
                    <a:moveTo>
                      <a:pt x="0" y="11"/>
                    </a:moveTo>
                    <a:lnTo>
                      <a:pt x="45" y="38"/>
                    </a:lnTo>
                    <a:lnTo>
                      <a:pt x="51" y="27"/>
                    </a:lnTo>
                    <a:lnTo>
                      <a:pt x="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EEEF9A0A-3AA6-4D94-B8A1-597E1786E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" y="1806"/>
                <a:ext cx="52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045B93FA-4708-4A0E-ABFA-6996676F2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" y="1646"/>
                <a:ext cx="51" cy="36"/>
              </a:xfrm>
              <a:custGeom>
                <a:avLst/>
                <a:gdLst>
                  <a:gd name="T0" fmla="*/ 0 w 51"/>
                  <a:gd name="T1" fmla="*/ 27 h 36"/>
                  <a:gd name="T2" fmla="*/ 5 w 51"/>
                  <a:gd name="T3" fmla="*/ 36 h 36"/>
                  <a:gd name="T4" fmla="*/ 51 w 51"/>
                  <a:gd name="T5" fmla="*/ 11 h 36"/>
                  <a:gd name="T6" fmla="*/ 45 w 51"/>
                  <a:gd name="T7" fmla="*/ 0 h 36"/>
                  <a:gd name="T8" fmla="*/ 0 w 51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0" y="27"/>
                    </a:moveTo>
                    <a:lnTo>
                      <a:pt x="5" y="36"/>
                    </a:lnTo>
                    <a:lnTo>
                      <a:pt x="51" y="11"/>
                    </a:lnTo>
                    <a:lnTo>
                      <a:pt x="45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AC374C21-D4C3-42C5-A8D2-270DA3C6F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" y="1519"/>
                <a:ext cx="36" cy="51"/>
              </a:xfrm>
              <a:custGeom>
                <a:avLst/>
                <a:gdLst>
                  <a:gd name="T0" fmla="*/ 0 w 36"/>
                  <a:gd name="T1" fmla="*/ 45 h 51"/>
                  <a:gd name="T2" fmla="*/ 10 w 36"/>
                  <a:gd name="T3" fmla="*/ 51 h 51"/>
                  <a:gd name="T4" fmla="*/ 36 w 36"/>
                  <a:gd name="T5" fmla="*/ 5 h 51"/>
                  <a:gd name="T6" fmla="*/ 25 w 36"/>
                  <a:gd name="T7" fmla="*/ 0 h 51"/>
                  <a:gd name="T8" fmla="*/ 0 w 36"/>
                  <a:gd name="T9" fmla="*/ 4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1">
                    <a:moveTo>
                      <a:pt x="0" y="45"/>
                    </a:moveTo>
                    <a:lnTo>
                      <a:pt x="10" y="51"/>
                    </a:lnTo>
                    <a:lnTo>
                      <a:pt x="36" y="5"/>
                    </a:lnTo>
                    <a:lnTo>
                      <a:pt x="25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4" name="2         _13">
              <a:extLst>
                <a:ext uri="{FF2B5EF4-FFF2-40B4-BE49-F238E27FC236}">
                  <a16:creationId xmlns:a16="http://schemas.microsoft.com/office/drawing/2014/main" id="{B1D4023D-3759-4928-9B42-015F98A0FD73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4514510" y="827161"/>
              <a:ext cx="54002" cy="927126"/>
              <a:chOff x="5275684" y="1747635"/>
              <a:chExt cx="46296" cy="79482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CF0D528-CA59-4F46-B1AF-ED127FDB586F}"/>
                  </a:ext>
                </a:extLst>
              </p:cNvPr>
              <p:cNvSpPr/>
              <p:nvPr/>
            </p:nvSpPr>
            <p:spPr>
              <a:xfrm>
                <a:off x="5276261" y="1747635"/>
                <a:ext cx="45719" cy="54292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AE3446D-0B5A-4314-884F-A95FA326729B}"/>
                  </a:ext>
                </a:extLst>
              </p:cNvPr>
              <p:cNvSpPr/>
              <p:nvPr/>
            </p:nvSpPr>
            <p:spPr>
              <a:xfrm>
                <a:off x="5275684" y="1999534"/>
                <a:ext cx="45719" cy="542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5" name="1          _14">
              <a:extLst>
                <a:ext uri="{FF2B5EF4-FFF2-40B4-BE49-F238E27FC236}">
                  <a16:creationId xmlns:a16="http://schemas.microsoft.com/office/drawing/2014/main" id="{7A46F371-202C-420F-A320-130B4395CADD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4269296" y="1245087"/>
              <a:ext cx="552702" cy="91032"/>
              <a:chOff x="5031626" y="2106315"/>
              <a:chExt cx="545439" cy="8983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4CFF869-00A6-430D-967E-7426DC95BC8D}"/>
                  </a:ext>
                </a:extLst>
              </p:cNvPr>
              <p:cNvSpPr/>
              <p:nvPr/>
            </p:nvSpPr>
            <p:spPr>
              <a:xfrm rot="5400000">
                <a:off x="5321532" y="1940617"/>
                <a:ext cx="89836" cy="42123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E43CDE-D205-44FD-8713-844648CD9200}"/>
                  </a:ext>
                </a:extLst>
              </p:cNvPr>
              <p:cNvSpPr/>
              <p:nvPr/>
            </p:nvSpPr>
            <p:spPr>
              <a:xfrm rot="5400000">
                <a:off x="5197324" y="1940618"/>
                <a:ext cx="89836" cy="421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38" name="TextBox 20">
            <a:extLst>
              <a:ext uri="{FF2B5EF4-FFF2-40B4-BE49-F238E27FC236}">
                <a16:creationId xmlns:a16="http://schemas.microsoft.com/office/drawing/2014/main" id="{1CAFBC71-C009-48C2-8179-6B5AE95C41DC}"/>
              </a:ext>
            </a:extLst>
          </p:cNvPr>
          <p:cNvSpPr txBox="1"/>
          <p:nvPr/>
        </p:nvSpPr>
        <p:spPr>
          <a:xfrm>
            <a:off x="1301707" y="164214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123E6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檔案介紹</a:t>
            </a:r>
            <a:endParaRPr lang="en-US" altLang="zh-TW" sz="3600" b="1" dirty="0">
              <a:solidFill>
                <a:srgbClr val="123E6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CC3C7C6-216F-41F4-8D8F-7DDA2C479ECB}"/>
              </a:ext>
            </a:extLst>
          </p:cNvPr>
          <p:cNvSpPr txBox="1"/>
          <p:nvPr/>
        </p:nvSpPr>
        <p:spPr>
          <a:xfrm>
            <a:off x="852193" y="1027517"/>
            <a:ext cx="7441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final_0.py</a:t>
            </a: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final_1.py</a:t>
            </a: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final_2.py</a:t>
            </a: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pig.py</a:t>
            </a: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pikachu.py</a:t>
            </a: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doramon.py</a:t>
            </a:r>
          </a:p>
          <a:p>
            <a:pPr marL="342900" indent="-342900" fontAlgn="base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test.mp3</a:t>
            </a:r>
            <a:endPara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43F4FB-1BD9-424E-9362-DAF259F0D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48" y="949554"/>
            <a:ext cx="3964200" cy="3087164"/>
          </a:xfrm>
          <a:prstGeom prst="rect">
            <a:avLst/>
          </a:prstGeom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05540FF4-AD91-4AC4-8A5E-FFBD57CD3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95" y="826316"/>
            <a:ext cx="5745526" cy="3783373"/>
          </a:xfrm>
          <a:prstGeom prst="rect">
            <a:avLst/>
          </a:prstGeom>
        </p:spPr>
      </p:pic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DF5B3AEC-BD98-4353-84D5-D9CBE19BF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29" y="573841"/>
            <a:ext cx="5145594" cy="42477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2E79AF9-787C-4F02-8C3E-9E0624DB5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92" y="805068"/>
            <a:ext cx="5759343" cy="397838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7FC694C0-BDA1-41CF-91DF-2A44DB5E7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14" y="85601"/>
            <a:ext cx="5142087" cy="487170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F722DCBD-D3B4-421E-9A10-D9D6285AD4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03" y="741652"/>
            <a:ext cx="5965520" cy="41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1C2D433-F107-4188-B4C6-D46D663B08E0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微粒体总结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自定义 39">
      <a:dk1>
        <a:sysClr val="windowText" lastClr="000000"/>
      </a:dk1>
      <a:lt1>
        <a:sysClr val="window" lastClr="FFFFFF"/>
      </a:lt1>
      <a:dk2>
        <a:srgbClr val="123E61"/>
      </a:dk2>
      <a:lt2>
        <a:srgbClr val="D4D4D6"/>
      </a:lt2>
      <a:accent1>
        <a:srgbClr val="123E61"/>
      </a:accent1>
      <a:accent2>
        <a:srgbClr val="123E61"/>
      </a:accent2>
      <a:accent3>
        <a:srgbClr val="123E61"/>
      </a:accent3>
      <a:accent4>
        <a:srgbClr val="123E61"/>
      </a:accent4>
      <a:accent5>
        <a:srgbClr val="123E61"/>
      </a:accent5>
      <a:accent6>
        <a:srgbClr val="000000"/>
      </a:accent6>
      <a:hlink>
        <a:srgbClr val="168BBA"/>
      </a:hlink>
      <a:folHlink>
        <a:srgbClr val="680000"/>
      </a:folHlink>
    </a:clrScheme>
    <a:fontScheme name="kv3jvsqy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266</Words>
  <Application>Microsoft Office PowerPoint</Application>
  <PresentationFormat>自訂</PresentationFormat>
  <Paragraphs>66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 Light</vt:lpstr>
      <vt:lpstr>微软雅黑</vt:lpstr>
      <vt:lpstr>华文细黑</vt:lpstr>
      <vt:lpstr>微軟正黑體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薛淑珍</cp:lastModifiedBy>
  <cp:revision>221</cp:revision>
  <dcterms:created xsi:type="dcterms:W3CDTF">2017-04-06T01:11:23Z</dcterms:created>
  <dcterms:modified xsi:type="dcterms:W3CDTF">2019-06-18T05:04:48Z</dcterms:modified>
</cp:coreProperties>
</file>