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55" r:id="rId3"/>
    <p:sldId id="556" r:id="rId4"/>
    <p:sldId id="557" r:id="rId5"/>
    <p:sldId id="548" r:id="rId6"/>
    <p:sldId id="547" r:id="rId7"/>
    <p:sldId id="550" r:id="rId8"/>
    <p:sldId id="552" r:id="rId9"/>
    <p:sldId id="551" r:id="rId10"/>
    <p:sldId id="563" r:id="rId11"/>
    <p:sldId id="558" r:id="rId12"/>
    <p:sldId id="553" r:id="rId13"/>
    <p:sldId id="559" r:id="rId14"/>
    <p:sldId id="560" r:id="rId15"/>
    <p:sldId id="572" r:id="rId16"/>
    <p:sldId id="565" r:id="rId17"/>
    <p:sldId id="564" r:id="rId18"/>
    <p:sldId id="562" r:id="rId19"/>
    <p:sldId id="571" r:id="rId20"/>
    <p:sldId id="566" r:id="rId21"/>
    <p:sldId id="568" r:id="rId22"/>
    <p:sldId id="567" r:id="rId23"/>
    <p:sldId id="569" r:id="rId24"/>
    <p:sldId id="57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C"/>
    <a:srgbClr val="F2F0F1"/>
    <a:srgbClr val="EBEBEB"/>
    <a:srgbClr val="F3F3F3"/>
    <a:srgbClr val="E8F1F6"/>
    <a:srgbClr val="E8F1F7"/>
    <a:srgbClr val="FF6600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 autoAdjust="0"/>
    <p:restoredTop sz="88696" autoAdjust="0"/>
  </p:normalViewPr>
  <p:slideViewPr>
    <p:cSldViewPr snapToGrid="0">
      <p:cViewPr>
        <p:scale>
          <a:sx n="100" d="100"/>
          <a:sy n="100" d="100"/>
        </p:scale>
        <p:origin x="691" y="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keywo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storage.googleapis.com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8388" y="1643585"/>
            <a:ext cx="8195224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网络爬虫和自动化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015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xmlns="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3540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47" y="1136219"/>
            <a:ext cx="1092825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百度搜索关键词自动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市未来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天天气预报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豆瓣电影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668214"/>
            <a:ext cx="6126480" cy="6135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068" y="668214"/>
            <a:ext cx="6079456" cy="44975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19301" y="5789300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 = r'''~`!@#$%^&amp;*()-_=+{[}]|\:;"'&lt;,&gt;.?/'''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76441" y="5227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请求网页模板函数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817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度搜索关键词自动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47" y="1136219"/>
            <a:ext cx="109282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百度时，输入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一个待查询关键词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度将这个查询自动转换为链接 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www.baidu.com/s?wd=keyword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函数提交查询，响应结果为百度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页面内容解析处理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，输出搜索结果的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标题列表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169"/>
            <a:ext cx="12192000" cy="2444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4142" y="5401995"/>
            <a:ext cx="7495642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标签，该标签含有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data-tools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data-tools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库将其转换成字典，便于操作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817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度搜索关键词自动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62373" y="13446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网页源码分析：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6418" y="2391509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8603" y="2693963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6418" y="2989382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603" y="3291836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3009" y="3636136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1230" y="3950359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009" y="4264582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13009" y="4578309"/>
            <a:ext cx="851096" cy="30245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817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度搜索关键词自动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9" y="2498993"/>
            <a:ext cx="7991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80" y="1298624"/>
            <a:ext cx="9124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769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市未来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天天气预报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2308"/>
          <a:stretch/>
        </p:blipFill>
        <p:spPr>
          <a:xfrm>
            <a:off x="0" y="2107883"/>
            <a:ext cx="6532019" cy="2459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209" y="2170540"/>
            <a:ext cx="3418816" cy="23966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554735"/>
            <a:ext cx="441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https://www.tianqi.com/datong/30/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009" y="53995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爬取大同市未来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天的日期、天气、最低温度、最高温度，将结果保存在一个二维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列表，并写入 大同天气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.csv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7132320" y="2996418"/>
            <a:ext cx="654148" cy="661182"/>
          </a:xfrm>
          <a:prstGeom prst="striped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8" y="1136219"/>
            <a:ext cx="9211261" cy="5517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769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市未来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天天气预报</a:t>
            </a:r>
          </a:p>
        </p:txBody>
      </p:sp>
      <p:sp>
        <p:nvSpPr>
          <p:cNvPr id="2" name="矩形 1"/>
          <p:cNvSpPr/>
          <p:nvPr/>
        </p:nvSpPr>
        <p:spPr>
          <a:xfrm>
            <a:off x="5644896" y="5840767"/>
            <a:ext cx="6096000" cy="7774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天气和最低温度_最高温度都在div标签，class属性都为weaul_z，如何区分它们？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9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769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市未来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天天气预报</a:t>
            </a:r>
          </a:p>
        </p:txBody>
      </p:sp>
      <p:sp>
        <p:nvSpPr>
          <p:cNvPr id="7" name="矩形 6"/>
          <p:cNvSpPr/>
          <p:nvPr/>
        </p:nvSpPr>
        <p:spPr>
          <a:xfrm>
            <a:off x="948981" y="4448796"/>
            <a:ext cx="6811227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存储日期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，lst2存储天气，lst3存储最低温度，lst4存储最高温度，list(zip(lst1, lst2, lst3, lst4))可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81" y="2289956"/>
            <a:ext cx="7696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26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30"/>
            <a:ext cx="12192000" cy="62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1" b="55612"/>
          <a:stretch/>
        </p:blipFill>
        <p:spPr>
          <a:xfrm>
            <a:off x="5681003" y="933883"/>
            <a:ext cx="6344614" cy="24564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669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豆瓣电影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0872" y="1345833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一句话影评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417" y="1003807"/>
            <a:ext cx="310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爬取豆瓣电影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0" y="3639978"/>
            <a:ext cx="6013061" cy="30783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4010" y="3205648"/>
            <a:ext cx="440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将结果保存在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豆瓣电影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top250.csv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0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049"/>
            <a:ext cx="10515600" cy="10441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https://</a:t>
            </a:r>
            <a:r>
              <a:rPr lang="en-US" altLang="zh-CN" dirty="0" smtClean="0"/>
              <a:t>movie.douban.com/top250?start=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&amp;filter=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://movie.douban.com/top250?start=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en-US" altLang="zh-CN" dirty="0"/>
              <a:t>&amp;filter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5740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豆瓣电影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3967" y="1136219"/>
            <a:ext cx="10515600" cy="44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一共有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个页面，网址：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73967" y="2875156"/>
            <a:ext cx="10515600" cy="44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0" y="3503877"/>
            <a:ext cx="5627150" cy="24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534"/>
          <a:stretch/>
        </p:blipFill>
        <p:spPr>
          <a:xfrm>
            <a:off x="90971" y="814151"/>
            <a:ext cx="9936480" cy="60438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9291" y="2554225"/>
            <a:ext cx="2572512" cy="164592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4971" y="3836076"/>
            <a:ext cx="6498336" cy="62281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491" y="1125559"/>
            <a:ext cx="1304544" cy="160698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4971" y="4663441"/>
            <a:ext cx="6498336" cy="912707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4971" y="5669281"/>
            <a:ext cx="6498336" cy="4572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9186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豆瓣电影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解析每一个网页，网页源码分析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669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爬虫实战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豆瓣电影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4" y="2440159"/>
            <a:ext cx="7715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51" y="1111349"/>
            <a:ext cx="5405385" cy="6709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2351" y="2110155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r: Response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" y="2708894"/>
            <a:ext cx="9153086" cy="2732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6" y="183814"/>
            <a:ext cx="679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Requests: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20" y="1452528"/>
            <a:ext cx="6474289" cy="6884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7520" y="2419644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soup: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94" y="3213967"/>
            <a:ext cx="8475720" cy="21004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6" y="183814"/>
            <a:ext cx="679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解析网页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7520" y="5636601"/>
            <a:ext cx="9982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find_all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altLang="zh-CN" b="1" dirty="0" err="1" smtClean="0">
                <a:latin typeface="Consolas" panose="020B0609020204030204" pitchFamily="49" charset="0"/>
              </a:rPr>
              <a:t>find_all</a:t>
            </a:r>
            <a:r>
              <a:rPr lang="en-US" altLang="zh-CN" b="1" dirty="0" smtClean="0">
                <a:latin typeface="Consolas" panose="020B0609020204030204" pitchFamily="49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 smtClean="0">
                <a:latin typeface="Consolas" panose="020B0609020204030204" pitchFamily="49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b="1" dirty="0" smtClean="0">
                <a:latin typeface="Consolas" panose="020B0609020204030204" pitchFamily="49" charset="0"/>
              </a:rPr>
              <a:t>, recursive, text, limit, **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kwargs</a:t>
            </a:r>
            <a:r>
              <a:rPr lang="en-US" altLang="zh-CN" b="1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1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637" y="1136219"/>
            <a:ext cx="2801352" cy="371392"/>
          </a:xfrm>
        </p:spPr>
        <p:txBody>
          <a:bodyPr/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6" y="183814"/>
            <a:ext cx="679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爬虫防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封杀常用办法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587"/>
          <a:stretch/>
        </p:blipFill>
        <p:spPr>
          <a:xfrm>
            <a:off x="1894655" y="1691425"/>
            <a:ext cx="8196123" cy="32170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4326"/>
          <a:stretch/>
        </p:blipFill>
        <p:spPr>
          <a:xfrm>
            <a:off x="1894655" y="5293894"/>
            <a:ext cx="6524625" cy="9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46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爬虫防封杀办法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4905" y="1220978"/>
            <a:ext cx="2801352" cy="37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设置等待时间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68" y="2690424"/>
            <a:ext cx="6657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46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爬虫防封杀办法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08811" y="1173569"/>
            <a:ext cx="2801352" cy="37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随机切换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agent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5661" y="1784624"/>
            <a:ext cx="5904501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fake-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useragent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，在命令行中输入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pip install fake-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useragent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列表，在命令行继续输入：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-U fake-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useragent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02" y="3191376"/>
            <a:ext cx="7419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46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爬虫防封杀办法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08810" y="1173569"/>
            <a:ext cx="10537658" cy="371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selenium: 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框架，也可用于网络爬虫，控制浏览器的打开、关闭、点击等各种操作。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840" y="1629182"/>
            <a:ext cx="8067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selenium: pip install selenium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下载最接近版本的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driver(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chromedriver.storage.googleapis.com/index.html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driver.exe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929" y="3541295"/>
            <a:ext cx="5838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46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爬虫防封杀办法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6936" y="1106677"/>
            <a:ext cx="4846722" cy="3669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，伪装成浏览器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等待时间，降低访问频率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随机切换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agent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保存爬取的网页，避免测试时反复爬取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使用代理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06542" y="4495049"/>
            <a:ext cx="2801352" cy="37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6542" y="5432258"/>
            <a:ext cx="2801352" cy="37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06542" y="6208630"/>
            <a:ext cx="2801352" cy="37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13324</TotalTime>
  <Words>565</Words>
  <Application>Microsoft Office PowerPoint</Application>
  <PresentationFormat>宽屏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网络爬虫和自动化(二)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amosine</cp:lastModifiedBy>
  <cp:revision>434</cp:revision>
  <dcterms:created xsi:type="dcterms:W3CDTF">2021-08-19T08:05:36Z</dcterms:created>
  <dcterms:modified xsi:type="dcterms:W3CDTF">2021-11-14T05:34:51Z</dcterms:modified>
</cp:coreProperties>
</file>