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6" r:id="rId4"/>
    <p:sldId id="295" r:id="rId5"/>
    <p:sldId id="299" r:id="rId6"/>
    <p:sldId id="294" r:id="rId7"/>
    <p:sldId id="300" r:id="rId8"/>
    <p:sldId id="301" r:id="rId9"/>
    <p:sldId id="305" r:id="rId10"/>
    <p:sldId id="306" r:id="rId11"/>
    <p:sldId id="319" r:id="rId12"/>
    <p:sldId id="311" r:id="rId13"/>
    <p:sldId id="316" r:id="rId14"/>
    <p:sldId id="317" r:id="rId15"/>
    <p:sldId id="318" r:id="rId16"/>
    <p:sldId id="321" r:id="rId17"/>
    <p:sldId id="312" r:id="rId18"/>
    <p:sldId id="313" r:id="rId19"/>
    <p:sldId id="314" r:id="rId20"/>
    <p:sldId id="323" r:id="rId21"/>
    <p:sldId id="322" r:id="rId22"/>
    <p:sldId id="298" r:id="rId23"/>
    <p:sldId id="30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BEC"/>
    <a:srgbClr val="F2F0F1"/>
    <a:srgbClr val="EBEBEB"/>
    <a:srgbClr val="F3F3F3"/>
    <a:srgbClr val="E8F1F6"/>
    <a:srgbClr val="E8F1F7"/>
    <a:srgbClr val="FF6600"/>
    <a:srgbClr val="DDDCEC"/>
    <a:srgbClr val="FFFFFF"/>
    <a:srgbClr val="2AA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0" autoAdjust="0"/>
    <p:restoredTop sz="88696" autoAdjust="0"/>
  </p:normalViewPr>
  <p:slideViewPr>
    <p:cSldViewPr snapToGrid="0">
      <p:cViewPr varScale="1">
        <p:scale>
          <a:sx n="83" d="100"/>
          <a:sy n="83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28:30.4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5636 15928 0,'39'0'125,"14"0"-125,13 0 16,67 0 0,224 0 15,-79 0 0,-172 0-15,-27 0-1,-26 0 1,0 0 0,53 0 15,13 0-15,-27 26-16,14-26 15,-40 0 1,146 0-1,-93 0 1,0 0 0,13 0-1,-26 0 1,-13 0 0,-14 0-1,40 14 1,-26-14-1,-40 0 1,39 0 0,80 0 15,-79 0-15,-14 0-1,-12 0 1,-15 0-1,15 0 1,-41 0 0,14 0-1,-14 0 1,-13 0 15,14 0-15,-14 0-1,0 13 95,-13 0-95,0 0 1,0 1-16,0 12 16,-13 14-1,-13-14 1,26-13 0,0 1-16,-27 25 15,14 1 16,0-27-15,0 14 0,-1-1-1,-25-13 1,-14 27 0,26-13-1,1-14 1,-1 0-1,-39-13 1,40 0-16,-40 0 16,13 0-1,-14 0 1,-25 0 0,-27 0-1,-40 0 1,-66 0-1,-26 0 1,-1 0 0,67 0 15,13 0-15,-39 0-1,118 0 1,27 0-1,26 0 1,0 0 0,-26 0-1,-53 0 1,0 0 0,27 0-1,-1 0 1,14 0-1,-27 0 1,-27-13 15,67 0-15,13 13 0,27 0-1,-1-14 1,14 14-1,0 0 1,-40-13 0,13 13-1,1-26 1,25 12 0,1 1-1,0 0 157,13 0-156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0:38.3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5821 8096 0,'-27'0'94,"1"0"-79,0 0-15,-14 0 16,-13 0 0,0 0-1,-13 0 1,-40 0 0,-13 0-1,-27 0 1,-12 0-1,-28 0 1,15 0 0,38 0-1,-12 0 17,52 0-17,-13 0 1,80 0-16,-27 0 15,13 0 1,-13 0 0,0 0-1,27 0 1,-14 0 0,14 0-1,-14 0 1,14 0-1,-41 0 1,41 0 0,0 0 15,-1 0-15,1 0-1,-1 0 1,14 0-16,0 0 15,-14 0 1,14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0:49.1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2103 9049 0,'0'0'0,"0"-27"15,14-13 1,-1 27-16,0 0 16,0-13-1,146-133 16,66 13 1,-119 80-17,0 13 1,-14 27 0,14-1-1,0 14 1,40-27-1,-54 40 1,14 0 0,13 14-1,146 25 17,-67 1-17,0 0 1,-65-27-1,-54 13 1,-26 1 0,-13-14-1,-1 13 1,14 54 0,14 52-1,-28 40 1,1-26-1,-40-120-15,13 67 16,0 39 0,-13-13 15,0-26-15,0 52-1,0-26 1,-26 67-1,-53 25 1,-27-26 0,26-79-1,41 0 1,-54 13 0,14-39-1,-1 12 1,-52-13-1,26 1 1,-26-54 0,-27 40 15,27-39-15,-14-1-1,14-12 1,13-14-1,-106 0 1,53-40 0,13-39-1,40 12 1,13-25 0,27-67-1,-27-26 1,-13 26-1,40 14 1,26 39 0,26 26 15,14 1-15,0 13-1,-27-119 1,40 66-1,0-27 1,0-13 0,40 40-1,0-26 1,-14-1 0,27 27-1,-13 53 1,-14 0-1,-26 0 1,13 26 0,1 13 15,12-25-31,-13 25 16,-13 14-1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0:51.4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1508 12277 0,'27'0'47,"12"-14"-47,-12 1 16,26 0-16,0-14 15,0 14-15,39-40 16,107 27 15,25 26 16,-157 0-47,131 26 16,-52-12-1,52 25 1,-79 1 0,0-27-1,27 27 1,-41-27 0,94 27-1,-27-1 1,0 1-1,-53-27 1,-66 1 0,0 12 15,-40-13-31,27 53 16,-14 14-1,27 52 1,-13-39-1,13 13 1,-40-27 0,0 27-1,14-14 1,-27-12 0,0 26-1,0-14 1,0 107-1,0-107 17,-14 27-32,-12 0 15,-14-26 17,40-14-17,-26 14 1,-14 13-1,14-40 1,-14 0 0,13-13-1,27-27 1,-52 67 0,-15-40-1,28-27 1,-54 41-1,-26-54 1,0 13 0,0-26 15,13 0-15,-13-13-1,53 0 1,-13 0-1,-67-27 1,-119-13 0,93 13-1,-39-26 1,39 13 0,66 0-1,27 0 1,26 27-1,13-27 1,13 0 0,-25-53 15,-1 0-15,-40-52-1,67 118 1,-67-106-1,67 80 1,-27-26 0,13-41-1,-13 14 1,0 0 0,40 13-1,0 14 1,-14-14-1,27 27 17,0 26-32,0 26 0,13-52 31,1-27-15,12 27-1,-13 26 1,14 13-1,-27 14 1,0-14 0,0-26-1,13-27 1,0 14 0,0 39-1,1-26 1,-14 53-1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1:02.7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2527 12541 0,'13'-13'16,"0"13"0,14 0-16,-14 0 15,172-26 16,-66-14 1,-66 27-17,40-1 17,-1 14-17,14 0 1,13 0-1,-26 0 1,-14 0 0,-26 0-1,0 0 1,0 0 0,40 0-1,-67 0 1,53 0-1,-52 0 1,-1 0-16,14 0 16,26 0-1,-13-13 17,-40 0-17,14 13 1,-1 0-1,-13 0 1,1 0 0,-28 0 421,1 0-437,-13 0 16,-27 0-16,13 0 15,-13 0-15,-132 0 32,40 0-1,12-27 0,-131 1 0,158-14-15,66 27 0,27 13 171,0 0-187,-53 0 16,52 0-16,-78 40 15,26-27 1,39 13 15,14-26-31,0 0 32,-14 0-17,1 0 1,12 0-1,1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1:07.2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2805 12660 0,'0'0'0,"53"-13"0,-27 13 16,0 0 0,14 0-16,-13 0 15,184 0 17,41 0-1,-41 0 0,-65 0 16,-93 0-31,0 0-1,-27 0-15,27 13 16,-13-13-1,-14 0 1,-13 0 0,1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1:11.5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4472 16259 0,'0'-14'0,"-14"14"16,1 0 0,-13 0-16,12 0 15,1 0-15,-13 0 16,-1 0-16,-12 0 31,-67 0 0,-40 0 1,1 0-1,92 0-16,-13 0 1,13 0 0,-13 0-1,26 0 17,-13 0-17,-26 0 1,65 0-1,1 0-15,0 0 16,13-13 187,13 13-187,40-13-16,-27 13 15,27-13-15,-26 13 16,132-13 0,-14-27-1,-39 40 1,-53 0 0,-13 0-1,-14 0 1,27 0-1,-40 0-15,27-13 16,-14 13 0,1 0 15,-40 0 94,-27 0-109,-26 0-16,39 0 15,-26 0-15,-39 0 16,-27 0-1,53 0 1,-14 0 0,40 0-1,14 0 17,13 0-17,0 0 1,-1 0-1,1 0 1,0 0 0,0 0 156,52-14-141,1 14-16,-14 0-15,1 0 16,52 0 0,1 0-1,26 0 1,-14 0 0,-13 0-1,27 0 1,-53 0-1,0 0 1,0 0 0,0 0 15,-40 0-15,0 0-16,14 0 15,-1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1:17.4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2619 8943 0,'27'13'219,"-14"-13"-219,27 0 16,-14 0-16,1 0 15,-14 0-15,13 0 16,-12 0-16,25-13 31,1 13 0,0 0 1,-14 0-17,1 0 1,-1 0 0,14 0-1,-14 0 1,14 0-1,13 0 1,0 0 0,-14 0-1,1 0 17,26 0-17,-13 0 1,-13 0-1,0 0-15,-14 0 16,27 0 0,-40 0-16,27 0 15,13 0 1,0 0 0,0 0-1,0 0 1,-27 0-1,14 0 1,-14 0 0,1 0 15,-14 0-15,13 0-1,27 0 1,-26 0-1,-1 0 1,1 0 0,-14 0-1,0 0 1,0 0 0,0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1:19.9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2659 13031 0,'27'0'188,"12"0"-173,14-14 1,-40 14-16,1 0 15,12 0-15,-13 0 16,27 0 0,-14 0-1,67 0 17,66 0-1,66 0 0,-106 0-15,-13 0-1,-14 0 1,-26 0 0,-26 0-1,-13 0 1,-1 0-1,14 0 17,-14 0-32,1 0 15,12 0 17,-12 0-17,39 0 1,-26 0-1,-14 0 1,-13 0 0,0 0-1,14 0 1,-1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1:22.1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2593 16656 0,'0'-14'16,"26"14"0,-12 0-1,12 0 1,-13 0-16,53 0 31,14 0 0,-1 0 1,80 0-1,-80 0-16,-52 0-15,39 0 16,-13 0 0,26 0-1,27 0 17,-13 0-17,-14-13 1,-39 13-1,26 0 1,-13 0 0,13 0-1,-13 0 1,13 0 0,-26 0-1,26 0 1,13 0-1,1 0 1,-27 0 15,-1 0-31,-25 0 32,-1 0-17,-12 0 1,12 0-1,-13 0 1,1 0-16,-1 0 16,0 0-1,0 0 1,14 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1:34.6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2474 10292 0,'13'13'47,"0"-13"-32,1 0 17,-1 0-17,0 0 1,0 0-16,14 0 15,12 0 1,-12 0 0,13 0-1,-14 0 17,0 0-17,-12 0-15,12 0 16,-13 0-1,1 0-15,12 0 16,1 0 0,-1 0-1,0 0 1,14 0 0,-13 0-1,12 0 1,-12 0-1,12 0 1,54 0 15,-66 0-31,25 0 16,15 0 15,-28 0-15,-12 0-1,12 0 1,1 0 0,13 0-1,13 0 1,-13 0 0,-26 0-1,39 0 1,-40 0-1,14 0 1,-14 0 0,-12 0-1,12 0 32,0 0-31,1 0-1,-1 0 1,1 0 0,-14 14 202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28:39.5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13216 17198 0,'13'0'125,"1"0"-109,12 0-16,1 0 15,12 0-15,14-13 16,-40 13-1,93-27 17,-40 27-1,14-26 0,78-1 0,-91 14-15,-28 13 0,41-26-1,-27 12 17,-27 14-17,14 0-15,-14 0 16,80 0-1,0 0 1,-27 0 0,-13 0-1,-13 0 1,0 0 0,27 0-1,-14 0 1,13 0-1,-39 0 1,39 0 15,-39 0-15,26 0 0,-26 0-1,-14 0 1,14 0-1,-14 0 1,1 0 0,-1 0-1,-13 0 1,1 0 0,12 0 15,14 0-16,-27 0 1,0 0 203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1:40.3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2725 18071 0,'13'-13'62,"1"13"-31,-1 0-31,0 0 32,0 0-17,14 0 1,-1 0 0,14 0-1,0 0-15,39 0 16,14 0-1,-14 0 1,40 0 0,-26 0-1,13 0 17,-14 0-17,-26 0 1,-13 0-1,13 0 1,-13 0 0,13 0-1,-39 0-15,39 0 16,-26 0 0,13 0-1,13 0 1,13 0-1,14 0 1,-27 0 15,13 0-15,-13 0 0,1 0-1,-28 0 1,14 0-1,-40 0 1,-39 0 203,0 0-219,-1 0 15,-13 0-15,1 0 16,-147 0 15,-277-27 16,146-39-16,145 66 1,-66 0-1,119 0 0,13 0-15,27 0-1,-1 0 1,27 0 0,-13 0-1,26 0 1,1 0 0,25 0-16,-25 0 15,-14 0 1,0 0-1,27 0 1,-1 0 15,14 0-31,0 0 32,39 0 139,-13 0-171,40 0 16,-13-26-16,0 26 16,-1 0-16,67-27 15,-27 27 17,-26 0-32,14 0 15,78 0 1,-26 0-1,106 0 1,-53 0 0,-40 0-1,-13 0 1,-26 0 0,13 0-1,-53 0 1,0 0-1,-27 0 1,1 0 0,-1 0-1,0 0 17,-12 0-1,-1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1:45.1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3651 5437 0,'14'-13'63,"12"13"-48,27 0-15,106 0 16,39 0 0,106 0-1,40 0 17,-158 0-32,250 0 15,-198 0 1,-13 0-16,172 0 15,-79 0 1,-107 0 0,-12 0-1,-41 0 1,1 0 0,13 0-1,106 0 1,0 0-1,-106 0 17,-146 0-32,-13 0 15,-52 0 173,-80 0-173,-14 0-15,-52 0 16,-53 0-16,-344 0 16,-93 0 15,120 0-31,131 0 31,133 0-15,106 0-1,92-14 1,54 14 0,26 0-1,92-13 110,80-13-109,39-27-16,14 26 16,39 14-1,212-13 1,0 26-1,-92 0 1,158 0 0,-185 0-1,-66 0 1,-159 0 0,-40 0-1,-13 0 1,-39 0-1,26 0 1,13 0 0,0 0-1,40 0 1,26 0 15,27 13-15,-146-13-1,0 0 17,0 0-17,1 0 1,-1 0 0,13 13 15,-12-13-16,-1 0 1,53 13 0,-26 14 15,-27-27-15,0 0-16,0 13 31,-13 0-16,0 1 1,0 12 0,0 0-1,0 14 1,-26-13 0,-27-1-1,0 1 1,-13 12-1,53-39-15,-54 13 16,41-13-16,-120 27 16,27-1-1,-39-26 17,-67 0-17,-53 0 1,-13 0-1,40 0 1,-1 0 0,67 0-1,-133 0 1,160 0 0,-120 0-1,-132 0 1,225 0-1,39 0 1,27 0 0,-66 0-1,0 0 17,65 0-17,-25-13 1,52 13-1,67-13 1,13 13 15,-14 0-15,1 0 0,-40-27-1,52 27 1,-12-13-1,13 0 110,26 0-109,40 0-16,39-14 16,107 1-16,52-14 15,450-106 1,1 67 0,-358 26-1,-212 27 1,-106 26-1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2:09.3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17278 6839 0,'-14'0'281,"-12"0"-281,-27 0 16,27 0-16,12 0 16,-12 0-16,13 0 15,-14 0 1,-39-13 15,40 13 0,-1 0 16,14 0 16,0 0-63,-14-26 31,14 26-15,0 0 15,-1 0 406,-12 39-421,26-26 0,0 1-16,-13 12 15,0-13 1,13 1 62,0-1-62,0 0-16,0 0 31,13 1-16,0-1 1,0 0 0,0 0-1,1 0 1,-1 1 0,0-14-1,53 13 1,-26-13-1,39 26 1,-39-26 0,-13 0-1,12 0 1,-26 0 0,14 0-1,-14 0 1,0 0-1,-13 14 1610,-13-14-1609,0 0-16,0 0 16,-1 0-16,1 0 15,0 0 32,0 0 0,0 0-31,-1 13-1,1-13 17,0 0-32,0 0 15,-1 0 1,1 0-1,0 0 17,0 0-17,-1 0 1,1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2:16.5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17979 7077 0,'39'-13'62,"-25"13"-46,12 0-16,53 0 15,41 0 17,144 0-1,-171 0-15,251 0 15,-172 0-16,-93 0 1,27 0 0,39 13-1,-52-13 1,66 0 0,-14 0-1,-52 0 1,13 0-1,-14 0 1,120 0 15,-119 0-31,-1 0 16,1 0 15,-80 0-15,-13 14 109,-13-14-110,-14 0-15,1 0 16,-27 0-16,-66 0 16,-40 0 15,-185-27-15,53 27-1,13 0 1,27 0-1,0 0 1,65 0 0,-12 0-1,105 0-15,1 0 16,-27 0 0,53 0-1,52 0-15,-12-13 16,26 0 93,40 13-93,79 0-16,39 0 15,1 0 1,0 0-16,-14 0 16,239 0-1,-199 0 1,-79 0 0,-13 0-1,-14 0 1,67 0-1,12 0 1,1 0 0,-40 0 15,-92 0-15,-14 0-1,0 0 1,0 0-1,-26 0 79,-40 0-94,-13 0 16,-53 0-16,-40 0 15,-185 0 1,40 0 0,158 0-1,80 0 1,53 0 0,13-14 93,66 1-93,93-13-16,-40 26 15,40 0-15,0 0 16,145 0-1,53 0 1,-238 0 0,-40 0-1,-26 0 1,-13 0 15,-13 0-15,-41 13 124,-12 0-124,-1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2:30.8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28999 8334 0,'26'0'63,"1"0"-63,-1 0 15,159 0 17,1 0-17,12 0 1,-13 0-1,-13 0 1,40 0 0,132 0-1,-185 0-15,-1 0 16,54 0 0,-66 0-1,12 0 1,-92 0-1,14 0 1,26 0 0,13 0-1,-53 0 17,-26 0-17,-14 0 1,40 0-1,-39 0 1,39 0 0,-53 0-1,0-26 110,-39-1-109,-27-52-16,-66-40 16,13 13-16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2:32.3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28999 6958 0,'26'0'47,"40"0"-31,53 0-16,358 0 31,-94 0 0,-92 0 1,278 0 15,-410 0-47,53 0 15,-133 0 1,14 0-1,39 0 1,0 0 0,14 0-1,65 0 1,14 0 0,-13 0-1,-66 0 1,-67 0-1,-26 0 1,13 0 0,13 0-1,27 0 17,-66 0-17,-14 0 1,1 0-1,-1 0 1,1 0 0,-40 0 124,-80 0-124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2:50.1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32729 8003 0,'0'27'15,"0"-1"1,0-12-16,0 12 15,0 1-15,0 12 16,0-12-16,0 52 16,0 119 15,0-26 16,0-52-16,0-94-15,0-13-1,0 0 1,0 14 0,0-14-1,0 0 1,0-52 78,0-1-94,0-13 15,27-13-15,-27 26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2:51.5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32822 8056 0,'0'-26'47,"13"13"-31,1-1-16,-1 14 15,13-13 1,1 13 15,26 0 0,-14 0 1,-12 0-17,12 0 1,28 0-1,-41 0 1,14 13 0,-14 14-1,40-1 1,-39 1 0,-14-14-1,0 0 1,0 14-1,1-1 1,-1 14 0,-13 0-1,0-14 1,0-13 15,0 14-15,0 26-1,0 0 1,0-14 0,-27 14-1,14-13 1,-13 13 0,-1-27-1,14 1 1,0-14-1,-14 0 1,14 27 0,-40-14-1,14 1 17,25-14-17,-12 0 1,-14-13-1,27 13 1,-40 1 0,27-14-1,-14 26 1,27-26 0,-14 0-1,14 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2:56.7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22503 11734 0,'0'27'31,"0"26"-31,0-1 16,0-12-16,0 198 31,0 0 16,0-171-47,0 131 31,13-92-15,1 39 0,-1-52-1,27 39 1,-1 14 0,-26-14-1,27 14 1,-40-27-1,0 26 1,0-26 0,13 53 15,-13-119-15,14 13-1,-14 0 1,0 14-1,0-1 1,0 1 0,0-1-1,0 0 1,0 27 0,0-26-1,0-27 1,0 26-1,26 0 1,-13-26 0,-13 27-1,0-28 17,0-38-17,0-28 220,-13-52-235,13 40 15,-26-53-15,12 26 16,1-14-1,0-12 1,-14-93 0,27 79-1,0-52 1,0 13 0,0 13-1,0 13 1,0 13-1,0-26 1,0 13 0,0 14-1,0-54 17,0 106-32,0-13 15,0-66 1,0-66-1,-13 66 1,-26 13 0,25 27-1,14 26 1,-13-53 0,0 53-1,-27-13 1,27-13-1,13 26 1,0-27 0,0 14-1,0-66 17,26 39-17,-26 54 1,14-27-1,-1-14 1,-13 40 0,0 14-1,26 26 142,-26 26-157,0 27 15,0 14 1,0 25-16,0-26 15,0 80 1,-26 92 0,26-53-1,0 93 1,0 13 0,53 119-1,-14-264 1,-25-67-1,-1-39 1,0-1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3:06.6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17000 6641 0,'92'-53'32,"-39"40"-17,40-27-15,39 14 16,649-120-1,476-1111 17,-649 2157 15,-158-887-16,-291 27-31,251 39 15,-53 14 1,-119-1 0,-145-39-1,-40-26 1,-27-1 0,-26 1-1,-26 65 1,-67 41-1,-39-14 1,-106 13 0,-173 27 15,120-54-15,-39 1-1,12-66 1,-39 26-1,53-66 1,-67 0 0,80 0-1,80 0 1,-81 53 0,68-40-1,25-13 1,-52 0-1,132 0 1,13 0 0,27 0-1,26 0 17,-27 27-17,27-14 1,14-13-1,-1 0 1,-79-13 0,-80-27-1,-131-13 1,290 53 0,-26 0-1,66-13 141,53-40-140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28:48.1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15346 17410 0,'-13'0'47,"0"0"-47,-1 0 15,-78 0 17,12 0-17,-25 0 1,-14 0-1,-14 0 1,14 0 15,53 0-31,-13 0 16,-40 0 0,-14 0-1,-52 0 1,79 0-1,53 0 1,0 0 0,40 0-1,0 0 1,-14 0 0,-25-14-1,38 1 16,1 13 16,0 0-47,0-13 32,-1 13-1,-12-13-16,13 0 1,13-14 0,-14-26-1,1 13 1,0 1 0,0 26-1,0-1 1,13 1 31,0 0-47,0 0 15,0-1 17,-14 1 155,1 0-171,0 0 31,0 13 78,-1 0-110,1-14-15,0 1 16,0 0-16,0 0 15,-1 13 95,14-13 62,14 13-157,25-14-15,14-12 16,13 13 0,27 13 15,145-27 16,-79-26-16,-40 53 0,40 0 0,-133 0-31,40 0 16,14 0 0,-28 0 15,15 0-15,-14 0-1,-1 0 1,15 0-1,-14 0 1,26 0 0,80 0-1,-120 0 1,67 0 0,-13 0-1,-40 0 1,-27 0-1,14 0 17,-14 0-32,-12 0 218,-28 13-171,1 1 16,0-1-48,13 0 1,0 0-16,0 1 16,0-1-1,0 13 1,-13 1 0,13-1-1,-14 14 1,1 0-1,13-27 1,0 13 0,-13 1-1,0-1 1,13-13 0,-27 27-1,14-13 16,0-14-15,0 0 0,-1 14-1,1-14 1,0 0 0,0 0-1,-27 0 1,13 1-1,1-14-15,-40 26 16,-14-13 0,41-13 15,-14 14-15,0-14-1,-26 13 1,39 0-1,-79 27 1,66-40 0,-26 13-1,-54-13 1,54 0 0,26 0-1,-26 0 1,12 0-1,15 0 1,-54 0 0,13 0 15,-26 0-15,40 0-1,-1 0 1,1-13-1,13 0 1,53 13-16,-14 0 16,-13-27-1,27 14 79,0 0-94,13-1 16,0 1-1,-13-27 1,13 27 0,-14-13-16,14 13 15,0-1 1,0-12-1,0 13 1,0-1 0,0-12-1,0-1 1,0 1 0,0 13 15,0-14-16,27 14 17,-14 0 15,0 0-32,14-14 95,13 14-110,-27 13 15,0 0-15,13-13 16,1 13-1,-1 0-15,1 0 16,26-27 0,-14 27 15,-12-13-15,13 13-1,26-13 1,-27 13-1,14-13 1,-26 13 0,39 0-1,13 0 1,1 0 0,-41 0-16,67 0 15,-13 0 1,-27 0-1,27 0 1,-14 0 0,0 0 15,1 0-15,-41 0-1,14 0 1,0 0-1,-13 0 1,26 0 0,-13 0-1,-13 0 1,-14 0 0,-13 0-1,1 0 95,-14 13-95,0 0 1,0 13-16,0-12 15,0 12 1,0-13 0,0 1 15,0-1-15,0 0-1,0 0 1,0 27-1,-14-27 1,14 27 0,0-27-1,-13 0 17,13 1-1,-13 12-16,13-13 1,0 1 0,-13-1-1,-1 0 17,1-13-17,0 13-15,0 0 47,-1 1-16,1-14 1,0 0-1,0 13 31,0 0-30,-1-13-1,1 0-31,40 0 250,-14 0-235,13 0-15,1 0 16,-14 0-16,53 0 16,-26 0 15,-27 0-31,0 0 16,27-13-1,-14 13 1,14 0-1,-13 0 1,-14 0 0,0 0 31,-26 13 124,0 0-155,-14-13 0,1 14-16,12-1 15,1-13 1,-27 0-16,27 0 16,-93 0-1,67 13 1,-80 0-1,92-13 1,-26 0-16,-39 0 16,12 0 15,-39 0-15,-40 0-1,-39 0 1,66 0-1,-14 0 1,27 0 0,-13 0-1,66 0 1,39 0 0,14 0-16,-27-13 15,27 0 16,-13 0-15,-1-14 0,-12 1 15,25 12-15,-25 1-1,12-13 1,14 13-1,0-1 1,-1-39 0,1 27-1,13-1 1,0 1 0,0 13 15,0 0-31,0-1 15,0-12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3:17.1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24937 6932 0,'0'-13'47,"0"-1"-47,27 1 15,13 13 17,-14 0-32,212 27 31,-119-27 0,-92 0-15,-1 0-1,1 0 1,-1 0 15,-13 0-15,0 13 156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3:18.4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25004 8321 0,'0'13'110,"13"-13"-63,0 0-32,0 0 1,0 0-16,40 40 15,-39-40 1,12 0 0,-13 0-1,14 0 1,-1 0 15,-13 0-15,40 13-1,-26-13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3:23.2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14248 16285 0,'0'0'0,"27"-13"0,12 0 0,54-40 32,79-13 15,92-1-16,213 67 0,-226-26-15,-26 26-1,-80 0 1,-12 0 0,118 0-1,172 0 1,107 0-1,118 0 1,-489 0 0,-40-13-16,-14-14 15,1 27 1,53 0 15,145 0-15,133 0-1,-120 14 1,-131 12 0,-41 0-1,-39-26 1,198 0 0,556 0-1,-370 0 1,-186 27-1,-119-1 1,-105-26 0,-14 14 15,66 25-15,159 1-1,66 53 1,14-14-1,-133-39 1,-132 13 0,-54-27-1,1-13 1,-26 1-16,79 52 16,26 53-1,-26-27 1,-14 41-1,-12-28 1,-67-52 0,-13 27-1,0-27 17,0 79-17,-40-79 1,-65 66-1,-54 0 1,-53 13 0,-13 1-1,27-54 1,-14-13 0,-26 0-1,-13-26 1,-14 0-1,-52-14 1,-54-26 0,-65 0-1,105 0 17,172 0-32,-158 0 15,12 0 1,-12 0-1,39 0 1,-66 0 0,66 0-1,-39 0 1,39 0 0,0 0-1,119 0-15,-26 0 16,0 0-16,-27 0 15,-198 0 1,225 0-16,-119 0 16,52 0 15,107 0-15,12 0-1,-52 0 1,-13 0-1,-14 0 1,-53-13 0,120 0-1,-1-27 1,27 27 0,27-14-16,-107-12 15,1-1 1,-212-39 31,344 65-47,-1-12 0,-91-27 15,39 26 17,0-39-17,26 27 1,27-14-1,39 13 1,1-26 0,-27-27-1,40 27 1,-14-13 0,1-1-1,13-12 1,13 26-1,0-27 1,0-13 0,0 27-1,0-40 17,53 0-17,52-40 1,1 27-1,-66 65 1,-27 54 0,14 0 15,-14 0-15,53 13-1,0-27 1,-26 27-1,-1 0 1,-12 0 0,-14-13-1,0 13 17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3:49.5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8070 4405 0,'13'-26'15,"27"26"-15,26 0 16,27 0-16,-27 0 16,0 0-16,119 0 31,80 0 0,-14 0 0,-13 0 1,-92 0-17,-27 0 17,66 0-17,-26 0 1,13 0-1,-53 0 1,0 0 0,26 0-1,-26 0 1,-13 0 0,13 0-1,-39 0 1,-1 0-1,-13 0 1,-53 0-16,1 0 16,12 0 15,27 0-15,26 0-1,-26 0 1,13 0-1,-13 0 1,14 0 0,-28 0-1,14 0 1,13 0 0,-13 0-1,-26 0 1,-54 0 93,-39 0-93,0 0-16,-27 0 15,-39 0 1,-212 0 0,0 0-1,-79 0 1,52 0 0,54-53-1,185 39-15,-107-39 16,67 27-1,120 26 1,-15-26 0,28 26-1,12 0 17,-12 0-17,12 0 1,14 0-1,-27 0 1,14 0 0,-14 26-1,0-13 1,14 14 0,-1-27-1,-12 26 1,25-13-1,-65 14 1,39-1 0,1-12 15,65-14 172,27 0-187,0 0-1,13 0-15,0 0 16,27 0-16,39 0 16,239 0-1,-1 0 1,-26 0-1,-40 0 1,-52 0 0,-1 0-1,-26 0 1,26 0 0,1 0-1,-107 0 1,-26 0-1,-106 0 1,27 0 0,-66 13 124,-40 13-140,-40-26 16,-106 0-16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3:52.5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3096 3889 0,'0'0'0,"53"-13"16,132-53 15,13-14 0,-145 67-31,132 0 32,-39-14-17,52-12 1,-12 39-1,65 0 1,0 0 0,-39 0-1,13 0 17,-66 0-17,-54 0 1,-12 0-1,39 13 1,-26 13 0,40 27-1,-40 0 1,-40-13 0,-27-27-1,14 27 1,0-14-1,-26 1 1,-1-1 0,-13 14-1,1 39 17,-14-13-17,13-39 1,-13 39-1,0-13 1,0 13 0,0 27-1,-40-14 1,-26 53 0,0-52-1,0 12 1,-27 14-1,-39 13 1,26-66 0,0 0-1,-13-26 17,13-1-17,-79-26 1,-40 0-1,-66-40 1,40 1 0,79 25-1,-14 14 1,15 0 0,51 0-1,-12 0 1,-66 0-1,39 0 1,27 0 0,26 0 15,26 0-15,1 0-1,-14 0 1,-26 0-1,14 0 1,38 0 0,54 0 15,-27 0-15,1 0-1,-27 0 1,39 0-1,1 0 1,-14-26 0,0 0-1,14 12 1,-27 1 15,27 0-31,12 0 16,-12-1-1,13 1 17,13-13-17,0-1 1,0-26 0,0-13-1,0 26 1,0 1-1,0-41 1,26 41 0,14-14-1,-14 13 1,-13 27 0,1-14-1,12 14 1,-13 0-1,1-14 1,52-39 0,0-26-1,13 12 1,-52 54 0,12-27-1,-25 53-15,-1-13 16,27-27-1,52-39 1,-52 52 0,13-12-1,-40 25 17,0 14-1,0 0-16,1 0 1,-1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4:00.1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2633 6257 0,'26'0'94,"14"0"-78,-14 0-16,27 0 15,40 13 1,-27 14-1,27-27 1,-41 0-16,120 26 31,-13 1-31,13-27 32,-40 0-17,-12 0 1,-15 0-1,-12 0 1,26 0 0,40 0-1,-40 0 1,-13 0 0,79 0-1,-66 0 1,0 0-1,66 0 1,0 0 0,14 0-1,-40 0 17,-54 0-17,-12 0 1,-14 0-1,27 0 1,199 0 0,-147 0-1,226 0 1,-265 0 0,-79 0-1,-14 0 1,14 0-1,0 0 1,12 0 0,28 0-1,-1 0 17,-52 0-17,-14 0-15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4:11.1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21577 4233 0,'53'-13'203,"-27"0"-203,-12 13 16,12 0-16,1 0 15,12 0-15,-12 0 16,-1 0-16,54-14 31,25-12 0,28 26 1,105 0-1,-119 0-15,-26 0-1,12 0 1,-12 0-1,26 0 1,27 0 0,39 0-1,-66 0 17,-53 0-32,-13 0 15,26 0 1,1 0-1,-1 0 1,-13 0 0,-26 0-1,-14 0 1,27 0 0,-13 0-1,-14 0 1,27 0-1,-39 0 1,-28 13 109,-52 14-109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4:17.5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21180 4802 0,'0'13'78,"0"27"-63,0 0-15,0-1 16,0 1-16,0-14 16,0 27-16,0 0 15,0 0-15,0 13 16,0 0-16,0-13 16,0 66-1,0 40 16,0 66 16,0-93-31,0-105 0,0 52-1,0-26 1,0 53-1,0-27 1,0 40 0,0-39-1,0-27 1,0 13 0,0-26-1,0-1 1,0 41-1,0-14 1,13-13 0,-13-27 15,0-13-15,0 1 62,0 12-63,0-13-15,0 14 16,0-14-16,0 0 16,0 0-1,14 1 1,-14-1-1,0 13 1,26 14 0,-26-53 218,0-27-234,0-39 16,0 13-16,0 13 15,0-14-15,0-118 32,0 132-17,0 0-15,0 14 16,0-80-1,0-93 1,0 106 0,0 14-1,0 12 1,0 27 0,0-13-1,0 26 1,0 1-1,-13-41 1,13 41 0,-27-41-1,27 41 17,0 25-17,0-78 1,0 39-1,0-13 1,0-14 0,-26 54-1,26-14 1,-66-13 0,39 27-1,27-40 1,0 39-1,0-12 1,0 25 0,0-39-1,0 27 17,0-1-17,0 1 1,0 0 15,0 12-15,0 1-1,0 0 1,0 0 0,0-1 327,14 14-311,-1 0-1,0 0-16,0 0 1,14 0 15,12-13 1,-25 13-1,-1 0 141,-13 27-157,0-1-15,0-13 16,0 1-16,0 25 16,0-12-1,0-14-15,0 0 16,0 0-1,0 14 1,0-1 0,0 1 15,0 26-31,0-27 31,0 27-15,0-26-1,0 25 1,0 15 0,0-15-1,0-12 1,0 26 0,0-13-1,0 40 1,-13-27-1,13 27 1,0-1 0,0 14 15,-14 0-15,1-40-1,13 0 1,0-13-1,0 13 1,-13-13 0,13-13-1,0-14-15,0 80 16,0-26 0,0-1-1,0-26 1,0-27-1,0 40 1,0-13 0,0-26-1,0 12 17,0-25-17,0 12 1,0 14-1,0-27 95,0 0-110,0 1 15,0-1-15,0 0 16,0 0 0,0 0-1,0-39 157,0-14-156,0 1-16,0-1 15,0 0-15,0-13 16,-26-13-16,12-40 16,14 27-1,0 0 17,0 39-17,0-26 1,0 0-1,0-40 1,0 26 0,27 1-1,-14 0 1,0-27 0,0 26-1,14-39 1,-27 14-1,0 25 1,0 1 15,0 26-31,0-13 16,0 13 15,0 13-15,0-13-1,0 27 1,0-14 0,0 0-1,0-26 1,0 27 0,0-14-1,0 13 1,0 13-1,0 1 1,13-14 0,-13 27-1,0 0 17,0 0-17,0-1 1,0 1 109,0 26-94,0 1-31,0 12 16,0 1-16,0 52 15,0 40 1,0 93 15,0-93-15,0-13-1,0-14 1,0 14 0,0-40-1,0 80 1,0-14 0,0 13-1,0-25 1,0 12-1,0-26 1,0-80-16,0 54 16,0-1 15,0 0-15,0 14-1,0 13 1,0-14-1,0-39 1,0-26 0,0-1 15,0-13-15,0 1 687,0-1-703,0 0 15,0 0-15,0 1 16,0-1 15,-26 26 266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4:30.1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3519 9961 0,'0'14'94,"0"-1"-78,0 0-16,0 40 31,0-40-15,0 1-1,0 12 1,0-13 15,0 0-15,0 14-1,0-1 1,0-12-16,0-1 16,0 66-1,0-26 1,0 26 0,0-39-1,0 0 1,0 13-1,0-14 1,0-12 0,0 13-1,0 13 17,0-27-17,0 53 1,0 54-1,0-54 1,0 14 0,0 12-1,0-12 1,0 13 0,0-13-1,0-14 1,0-13-1,0-13 1,0-27 0,0 14-16,0 0 31,0-14-31,0 40 31,0-26-15,0 26-1,0-26 1,0 13 0,0-13-1,0 12 1,0-12 0,0 0-1,0 13 1,0-14-1,0 14 1,0-26-16,0 13 16,0 12 15,0 15-15,0 12-1,0-39 1,0-14-1,0-52 157,0-1-172,0-13 16,0 27-16,0 0 16,0-13-1,0-1 1,0-13-1,0-39 1,13-14 0,14-12-1,-27 52-15,0-27 16,0 1 0,0 0-1,0-1 1,0 27-1,0-26 1,13-27 0,13 13-1,-12-12 17,-1-41-17,27 40 1,-40 0-1,0 14 1,0-14 0,0 27-1,0-1 1,0 27 0,0 14-1,0-28 1,0 28-1,0-1 1,0 0 0,0-39 15,-27 39-15,14 1-1,-14-1 16,14 27-15,0-1 0,-14-12-1,14 13 1,0 0 0,0-1 46,0 1-46,-1 0-16,1 0 15,13-1 17,0 1-32,0 0 15,0 0 1,0 0-1,0-1 1,0-12 0,0-1-1,0 41 95,0 12-95,0 27-15,0 0 16,0-13 0,0 39-1,0 40 1,0-13-1,0-14 1,0 28 0,0 25-1,0-79-15,0 53 16,0 0 0,0-39-1,0-1 1,0 0-1,0 1 1,0 39 0,0 40-1,0-40 1,0 13 15,0-26-15,0-53-1,0 39 1,0-25 0,0-15-1,0 15 1,27-28 0,-27-12-1,0-14 1,0 0-1,0-52 48,-14-81-47,-52-118-1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4:36.7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3453 10041 0,'26'-13'94,"-12"13"-79,12 0-15,53 0 16,120 0 15,-67 0 16,-52 0-31,39 0-1,-53 0-15,26 0 16,107 0 0,-14 0-1,-53 0 1,-52 0 0,-1 0-1,14 0 1,12 0-1,15 0 1,-1 0 15,0 26-31,-14-26 16,15 0 15,-28 0-15,-26 0-1,-13 0 1,13 13 0,27 1-1,-14-1 1,-13 13 0,1-13-1,25 1 1,-12-1-1,12 13 1,-26-12 0,14-14-1,12 0 17,-52 0-17,-13 13 1,-14-13-1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29:05.2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9710 18256 0,'14'-26'47,"-1"26"-31,13-13-1,1 13 1,-14 0-16,0 0 15,27 0 1,66 0 15,13 0 1,-66-14-32,53 1 31,39 13-16,-66 0 1,1 0 0,-1 0 15,-13 0-15,-13 0-1,27 0 1,12 0-1,14 0 1,-13 0 0,-1 0-1,-78 0 1,25 0 0,1 0-1,0 0 1,-14 0-1,14 0 1,-14 0 0,-13 0 15,14 0-15,-14 0-1,27 0 1,-27 13-1,0-13 1,0 14 62,-13-1-62,0 13-1,-39 27 1,26-39-16,-1-1 16,1 0-1,0 0-15,0 0 32,-1 1-32,1-14 46,0 13 1,0 0-31,-14-13 0,-12 13-16,12 1 15,1-1 1,-27-13-1,0 13 1,13-13 0,0 0-1,14 0 1,-27 0 0,-13 0-1,-13 0 1,-1 0-1,1 0 1,-27 0 0,-13-13-1,26-14 1,1 14 0,26 13-1,-27-26 1,27 26-1,26 0 17,14 0-32,-14 0 31,13 0-15,1 0-1,-14 0 1,14 0-1,-14-27 1,-13 14 0,40 0 62,13 0-63,0-14 1,13 14 0,1 0-1,12-14 1,-13 1 0,0 12-16,14-12 15,-1 13 1,-12 0-1,-1-1-15,0 1 16,13 0 0,1-14-1,39 14 1,-39 0 0,-1 13-1,27-13 1,-27-14-1,14 27 1,13-26 15,13 26-15,-26-13 0,-14 13-16,14-14 15,39 1 1,14 0-1,0-14 1,-54 27 0,27 0-1,-26 0 1,0 0 0,-27 0-1,0 0 1,0 0 140,1 0-140,12 0-16,1 0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4:43.0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21193 6588 0,'40'0'109,"-27"0"-93,14 0-16,65-40 15,80 14 16,-92 13 1,-67 13-17,27 0 1,26 0 15,-40 0-15,27 0-1,-26 0 1,26 0 0,-27 0-16,14 0 15,66 0 1,-53 0 0,-1 0-1,28 0 1,-14 0-1,40 0 1,13 0 0,-27 0-1,28 0 1,-1 0 15,-14 0-15,14 0-1,-66 0-15,66 0 16,1 0 0,-1 0-1,-27 0 1,-26 0 0,-26 0-1,13 0 1,26 0-1,1 0 1,-14 0 0,13 0-1,1 0 17,-41 0-17,-12 0 1,-27 13 156,-13-13-172,-40 13 15,13-13-15,-26 26 16,0-12 0,-53-1-1,0-13 1,13 0-1,-27 0 1,-92 0 0,40 0-1,-40 26 1,120-12-16,38-14 16,-78 0-1,-80 0 1,119 0-1,27 0 1,-1 39 0,41-39-1,-14 0 17,13 0-17,-13 0 1,0 0-1,-13 0 1,-27 0 0,1 0-1,-40 0 1,65 0 0,15 0-1,-15 0 1,-25 0-1,12 0 1,14 0 0,27 0 15,12 0-15,14 0-1,0 0 1,-1 0-1,28 0 173,12 0-172,27-13-16,-13-13 15,39-1 1,0 14-1,14 13 1,13 0 0,-13-27-1,52 1 1,-66 26 0,27 0-1,-26 0 1,12 0-1,14 0 1,-66 0-16,-1 0 16,67 0-1,-26 0 1,78-26 15,-12 26-15,-53 0-1,-27 0 1,-13 0 0,13 0-1,13 0 1,0 0 0,27 0-1,-79 0 1,39 0-1,-13 0 1,-13 0 0,-1 0-1,1 0 17,-14 0-17,1 0 1,13 0-1,26-14 1,-13 14 0,-27 0-1,27 0 1,-40 0 0,14 0-1,-1 0 1,-13 0-1,1 0 17,-54 0 218,27 14-250,-40-1 31,26 13-31,-26-13 16,-105 14 15,-253-27 16,107 0-16,93 0 0,-28 0 0,173 0-31,13 0 16,-119 0 0,119 0-1,-13 0 17,13 0-17,-13 0 1,27 0-1,-1 0 1,13 0 0,1 0-1,-1 0 1,-12 0 0,-1 13-1,27-13-15,0 0 16,-14 27-1,93-41 126,-13 1-125,0 0-16,-13 13 15,185-40 1,0 1 0,-27 39-1,53 0 1,1 0-1,-93 0 1,26 0 0,13 0-1,-79 0 17,-79 0-32,0 0 15,-27 0 1,0 0-1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4:55.4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6866 13851 0,'13'0'31,"1"0"-15,-1 0-1,0 0-15,0 0 16,53 0 15,0 13 0,1 0 1,38 14-1,-52-27-15,14 13-1,65-13 1,-40 0-1,41 0 1,12 0 0,-26 0-1,0 13 1,-39 27 15,-14-40-15,-13 0-1,-13 0 1,12 0 0,-12 0-1,-27 0 1,27 0 0,-27 0-1,0 0 1,-39 0 296,-14 0-312,1 0 16,-1 0-16,0 0 16,-13 0-16,27 0 15,-27-13-15,13 13 16,1-13-16,-80-1 31,-67-39 0,-52 14 1,93 12-1,118 27-16,1-13-15,-14 13 16,-13 0 0,-26 0 15,-14 0-15,-13 0-1,14 0 1,26 0-1,52 0 1,28-13 218,-1 13-234,40 0 16,-14 0-16,14 0 16,66 0-1,-13 0 1,-13 0 0,-27 0-1,-13 0 1,13 0-1,0 0 1,0 0 0,14 0-1,-1 0 17,-26 0-32,-13 0 15,66 0 1,26 0-1,-79 0 1,13 0 0,-40 0-1,-12 0 1,-1 0 0,0 0-1,0 0 1,14 0-1,-14 0 1,0 0 0,0 0 31,1 0-32,-1 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5:19.4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22662 9472 0,'0'13'125,"-13"14"-125,13-14 16,0 13 0,-27 54 15,27-41 0,0-12-15,0-14-1,0 14 1,0 25 0,0 1-1,0 0 1,0-13 15,0 13-15,0 40-1,0-67 1,0 0-16,0 54 16,0-1-1,0-13 1,0-13 0,0 13-1,0-13 1,0 13-1,0-26 1,0 13 0,0 53-1,0-13 17,0-54-17,0 14 1,0 13-1,0-13 1,0 53 0,0-27-1,0 14 1,-26-14 0,26-26-1,0 27 1,0 26-1,-13-27 1,-1 27 15,14-67-31,0 41 16,0 26 15,0-27-15,0 0-1,0 1 1,0-27 0,14 26-1,-14-52 1,0 25 0,0-25-1,0-14 1,13 0-1,-13 1 1,0 12 0,0 0-1,0 1 17,0-67 155,0 27-171,0-13-16,0-1 15,0-26-15,0-26 16,0-1 15,0-39-15,0 0-1,0-26 1,0 26 0,0 26-1,0-13 1,0 27 0,0 0-1,0-1 1,0 1-1,0-1 1,0 27 0,0 1-16,-13-1 15,13 13 1,-27-26 15,14-53-15,13 79-1,0-26 1,0-13 0,0-14-1,0-13 1,0-26 0,0 26-1,0 13 1,0 14-1,0 0 1,0 52-16,0-39 16,0 26 15,0 14-15,0-1-1,0 1 1,0-1-1,0-25 1,0 25 0,0 1-1,0 12 1,0-12 0,0-1 15,0 14-31,0 0 15,0 0 32,0 26 78,0 13-109,0 1 0,0-1-16,0 14 15,0 0-15,0 66 16,0-27-1,26 40 1,1 27 0,-1-54 15,-13 14-31,27 13 31,-27-13-15,27 66-1,-40-53 1,0 13 0,27-13-1,-14-53 1,-13 14 0,26-14-1,-26 0 1,13 40-1,1-53 1,-1 13 0,13 27-1,-26 52 1,14-79 0,-14 40-1,0-13 1,0-14-1,0-26 1,0 13 0,0 14-1,0-27 1,0-27 0,0 27-1,0-27 1,0 14-1,0 0 1,0-27 0,0 13-1,0 1 17,0-1-17,0 1 1,0-14-1,0 0 235,0 14-234,-14-14 0,1-13 77,0-13-77,13-1-16,0-12 16,-13-27-16,-27-26 15,27-27 1,13-13 15,-27 0-31,14 13 16,-13-66-1,12-13 1,-12-133 0,26 133-1,0 39 1,-13 27 0,-27-26-1,27 26 1,13 0-1,0 26 1,-27-13 0,27 27-1,0 26 17,0-13-17,0-40 1,0 40-1,0 39 1,0 14 0,0 0-1,0 0 1,0 0 46,0-1-62,0 1 16,0 0 0,0-27-1,0 14 1,0-1 0,0 14 93,0 0-93,-13-14-16,13 14 15,0 0 16,0 0-31,-26-27 16,12 13 265,14 14-265,0 0 0,-13-13-16,13 12 46,0 1-46,0-13 32,-13-1-17,13 14 1,0-14 0,0 14-1,-13 0 32,-1 0-16,14 0 1,0-1 14,0 1-30,0 0 15,0 0-31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5:25.5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25718 13824 0,'0'-13'15,"0"0"1,13 0-1,14 13 17,-1 0-17,1 0 1,-1-13 15,-13-1-15,14 14-1,12-13 1,-12 13 0,-14 0-16,0 0 15,27-13 1,13 13 15,-27-13-15,-12 13-16,25 0 15,14 0 1,27 0 0,-1 0-1,-13 0 17,13 0-17,1 0 1,12 0-1,-12 0 1,-1 0 0,1 0-1,65 0 1,-39 0 0,26 0-1,67-14 1,-80-25-1,-40 39 1,-52-14 0,39 14-1,-13 0 1,13 0 15,13 0-15,1-26-1,39 0 1,-66 12 0,26 14-1,-53 0 1,14 0 0,-14 0-1,14 0 1,-27 0-1,1 0 1,-1 0 15,0 0-15,0 0 0,1 0-1,12 14-15,0-14 31,-12 0 48,-1 0-64,0 13 1,0-13 62,1 0-78,-1 13 16,0 0 30,-13 0-30,13 14 0,-13-14-1,0 0 1,14 1-16,-14-1 16,0 0-1,0 0-15,0 1 16,0-1-16,0 26 15,0-12 1,0-14 156,-14-13-156,1 0-1,0 0 1,-14 0-1,14 0 1,0 0 0,0 0-16,-14 0 15,-52 0 17,39 0-17,-66 27 1,-66 12-1,119-39 1,-185 40 0,93 0-1,52-40 1,1 0 0,-54 0-1,27 0 1,26 0-1,-26 0 1,0 0 0,40 0-1,-1 0 1,28 13 15,25-13-31,1 0 16,-54 0-1,-12 0 1,12 0 0,41 0-1,-1 0 1,13 0 0,14 0-1,0 0 1,0 0-1,-14 0 1,-12 0 0,-1 13-1,27-13 1,-1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29:52.4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11814 3267 0,'26'0'62,"14"0"-46,39 0-1,14 0-15,0 0 16,131 0 0,1-13-1,-79 0 1,-14 13-1,14 0 1,39 0 0,-26 0-1,-40 0 1,-27 0 0,-12 0-1,-14 0 1,13 0-1,67 0 1,-27 0 0,-66 0-1,-27 0 17,-13 0-17,14 0 1,26 0-1,-40 0 1,14 0 0,12 0-1,1 0 1,26 0 0,-26 0-1,-14 0 1,1 0-1,-14 0 1,0 13 78,-13 0-63,-13-13-15,-14 0-1,1 14-15,-1-1 16,14 0 0,-53 0-1,26-13 1,-65 27-1,52-27 1,-93 13 0,27 0-1,-13-13 17,-53 0-17,52 0-15,-118 0 16,-27 0-1,0 0 1,53 0 0,106 0-1,40 0 1,39 0 0,27 0-1,-13 0 1,-1 0-1,-39 0 1,-13 0 15,12 0-15,-12 0 0,0 0-1,26 0 1,26 0-1,-39 0 1,13 0 0,27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0:02.8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15465 3413 0,'13'-13'94,"1"13"-94,12 0 16,93 0-1,27 0 1,-54 0-1,27 0 1,53 0 0,199 0 15,-107-40-15,-12 13-1,145 27 1,13 0-1,-106 0 1,-26 0 0,-106 0-1,-93 0 1,0 0 0,1 0-1,-1 0 1,67 0-1,-107 0 1,-65 0 297,0 0-313,-27 0 15,0 0-15,-13 0 16,-54 14-16,54-14 15,-53 0 1,-39 0-16,-491 0 31,-158 0 1,397 0-1,106 0 0,238 0-15,53 0 15,26 0 47,40-27-62,26-12-16,14 25 15,39-12-15,27 13 16,66 13 0,26 0-1,-26 0 1,26 0-1,-39 0 17,-186 0-32,41 0 15,52 13 17,0-13-17,26 26 1,-39-12-1,0 12 1,-66-26 0,26 26-1,-13-26 1,-40 0 0,0 0 15,-13 14 31,-13-1-46,0 0-16,-14 0 16,-13 1-1,-52 38 1,-1-25-1,14-1 1,-40-12 0,-27-14-1,-39 0 1,0 0 0,-40 0-1,132 0-15,-52 0 16,-40 0-1,-1 0 1,-12 0 0,79 0-1,39 39 17,67-39-17,0 0 1,-27 14-1,27-14 1,0 0 0,0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0:09.2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2805 4537 0,'13'0'94,"13"0"-78,1 0-16,12 0 15,-12 0-15,26 0 16,-27 0-16,27 0 15,27 0 1,224 0 15,344 0 1,-277 0-17,-54 0 1,-66 0-1,27 0 1,-145 0-16,-14 0 16,158 0-1,107 27 17,-186-1-17,-39-26 1,0 0-1,39 0 1,-39 0 0,-53 0-1,-40 0 1,-39 0 0,-14 0-1,0 0 1,-26 13 187,-27-13-203,-52 0 16,-67 0-16,-251 0 15,39 0 1,1 0-1,66 0 1,13 0 0,105 0-1,28 0 17,12 0-17,27 0 1,0 0-1,26 0 1,40 0 0,40 0-16,0 0 15,39 0 95,1 0-95,39-26-15,-13 26 16,40 0 0,92 0-1,251 0 1,-52 0-1,-14 0 1,-65 0 0,-80-13-1,-53 13 1,-14 0 0,-78 0-1,-14 0 1,-53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0:16.0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23760 4511 0,'26'0'32,"-12"0"-32,25-27 15,-25 27-15,25 0 16,14-13-16,119-66 31,-53 66 0,-53 13 1,1 0 15,-15 0-32,-38 0-15,-1 0 16,13 0-1,-12 0 1,-54 0 140,0 13-140,1-13-16,-54 13 16,0 13-1,-185 27 1,239-53-1,26 0 1,26 0 109,40 0-109,-14-13-1,41-13-15,-27 12 16,39 1 0,14 13-1,-26 0 1,-28 0-1,15 0 1,-28 0 0,14 0-1,0 0 1,-13 0 0,-14 0-1,-13 0 16,1 0 16,-14 13-31,0 14 0,-14-14-1,-12 14 1,-14-1-1,1 27 1,-14-27 0,-27 1-1,-105 26 1,106-27 0,-54 1-1,94-27-15,-14 0 16,-13 0-1,0-13 1,26-1 15,27 1-31,-1 0 47,1-40-31,0 40-1,13-40 1,-13 26 0,13 14-1,13-27 1,53 14 0,0-27-1,27 40 1,13-14-1,13 27 1,0 0 0,-27 0-1,-39 0 17,-39 0 108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1-11-30T09:30:18.1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25519 4458 0,'0'0'16,"40"0"-16,92-40 15,-52 27 1,65-27 0,-78 40-16,435-66 31,-198 66 0,-198 0 0,-66 0 1,-27 13 186,-13 1-202,0 25-16,-13-12 31,0-14-31,-14 0 16,14 0 0,-53 14-1,0 13 1,0-14-1,-27 40 1,-13-26 0,0 13-1,27-27 1,53 1 0,12-27-1,1 0 1,-13 0-1,-54 26 1,41-13-16,-14-13 16,-13 14-1,26-14 17,-13 0-17,-13 0 1,-14 0-1,54 0 1,13 0 0,26 0 109,27-14-110,-14 14-15,40-13 16,-13 13 0,93 0-1,-54 0 1,1 0-1,-14 0 1,-13 0 0,-26 0-1,-27 0-15,27 0 16,0-13 0,-27 13-1,0 0 1,0 0-1,1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D1F3-A6B5-4619-AC09-0C1EF400D83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1575E-350A-4128-8621-EA5F670E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7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1575E-350A-4128-8621-EA5F670EE2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5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1575E-350A-4128-8621-EA5F670EE29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02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1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4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5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4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6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0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6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52DEE-4A98-491F-8758-CF52861AA12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7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customXml" Target="../ink/ink2.xml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9" Type="http://schemas.openxmlformats.org/officeDocument/2006/relationships/customXml" Target="../ink/ink22.xml"/><Relationship Id="rId21" Type="http://schemas.openxmlformats.org/officeDocument/2006/relationships/customXml" Target="../ink/ink13.xml"/><Relationship Id="rId34" Type="http://schemas.openxmlformats.org/officeDocument/2006/relationships/image" Target="../media/image42.png"/><Relationship Id="rId42" Type="http://schemas.openxmlformats.org/officeDocument/2006/relationships/image" Target="../media/image46.png"/><Relationship Id="rId47" Type="http://schemas.openxmlformats.org/officeDocument/2006/relationships/customXml" Target="../ink/ink26.xml"/><Relationship Id="rId50" Type="http://schemas.openxmlformats.org/officeDocument/2006/relationships/image" Target="../media/image50.png"/><Relationship Id="rId55" Type="http://schemas.openxmlformats.org/officeDocument/2006/relationships/customXml" Target="../ink/ink30.xml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9" Type="http://schemas.openxmlformats.org/officeDocument/2006/relationships/customXml" Target="../ink/ink17.xml"/><Relationship Id="rId11" Type="http://schemas.openxmlformats.org/officeDocument/2006/relationships/customXml" Target="../ink/ink8.xml"/><Relationship Id="rId24" Type="http://schemas.openxmlformats.org/officeDocument/2006/relationships/image" Target="../media/image37.png"/><Relationship Id="rId32" Type="http://schemas.openxmlformats.org/officeDocument/2006/relationships/image" Target="../media/image41.png"/><Relationship Id="rId37" Type="http://schemas.openxmlformats.org/officeDocument/2006/relationships/customXml" Target="../ink/ink21.xml"/><Relationship Id="rId40" Type="http://schemas.openxmlformats.org/officeDocument/2006/relationships/image" Target="../media/image45.png"/><Relationship Id="rId45" Type="http://schemas.openxmlformats.org/officeDocument/2006/relationships/customXml" Target="../ink/ink25.xml"/><Relationship Id="rId53" Type="http://schemas.openxmlformats.org/officeDocument/2006/relationships/customXml" Target="../ink/ink29.xml"/><Relationship Id="rId58" Type="http://schemas.openxmlformats.org/officeDocument/2006/relationships/image" Target="../media/image54.png"/><Relationship Id="rId5" Type="http://schemas.openxmlformats.org/officeDocument/2006/relationships/customXml" Target="../ink/ink5.xml"/><Relationship Id="rId19" Type="http://schemas.openxmlformats.org/officeDocument/2006/relationships/customXml" Target="../ink/ink12.xml"/><Relationship Id="rId4" Type="http://schemas.openxmlformats.org/officeDocument/2006/relationships/image" Target="../media/image27.png"/><Relationship Id="rId9" Type="http://schemas.openxmlformats.org/officeDocument/2006/relationships/customXml" Target="../ink/ink7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customXml" Target="../ink/ink16.xml"/><Relationship Id="rId30" Type="http://schemas.openxmlformats.org/officeDocument/2006/relationships/image" Target="../media/image40.png"/><Relationship Id="rId35" Type="http://schemas.openxmlformats.org/officeDocument/2006/relationships/customXml" Target="../ink/ink20.xml"/><Relationship Id="rId43" Type="http://schemas.openxmlformats.org/officeDocument/2006/relationships/customXml" Target="../ink/ink24.xml"/><Relationship Id="rId48" Type="http://schemas.openxmlformats.org/officeDocument/2006/relationships/image" Target="../media/image49.png"/><Relationship Id="rId56" Type="http://schemas.openxmlformats.org/officeDocument/2006/relationships/image" Target="../media/image53.png"/><Relationship Id="rId8" Type="http://schemas.openxmlformats.org/officeDocument/2006/relationships/image" Target="../media/image29.png"/><Relationship Id="rId51" Type="http://schemas.openxmlformats.org/officeDocument/2006/relationships/customXml" Target="../ink/ink28.xml"/><Relationship Id="rId3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33" Type="http://schemas.openxmlformats.org/officeDocument/2006/relationships/customXml" Target="../ink/ink19.xml"/><Relationship Id="rId38" Type="http://schemas.openxmlformats.org/officeDocument/2006/relationships/image" Target="../media/image44.png"/><Relationship Id="rId46" Type="http://schemas.openxmlformats.org/officeDocument/2006/relationships/image" Target="../media/image48.png"/><Relationship Id="rId59" Type="http://schemas.openxmlformats.org/officeDocument/2006/relationships/customXml" Target="../ink/ink32.xml"/><Relationship Id="rId20" Type="http://schemas.openxmlformats.org/officeDocument/2006/relationships/image" Target="../media/image35.png"/><Relationship Id="rId41" Type="http://schemas.openxmlformats.org/officeDocument/2006/relationships/customXml" Target="../ink/ink23.xml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image" Target="../media/image39.png"/><Relationship Id="rId36" Type="http://schemas.openxmlformats.org/officeDocument/2006/relationships/image" Target="../media/image43.png"/><Relationship Id="rId49" Type="http://schemas.openxmlformats.org/officeDocument/2006/relationships/customXml" Target="../ink/ink27.xml"/><Relationship Id="rId57" Type="http://schemas.openxmlformats.org/officeDocument/2006/relationships/customXml" Target="../ink/ink31.xml"/><Relationship Id="rId10" Type="http://schemas.openxmlformats.org/officeDocument/2006/relationships/image" Target="../media/image30.png"/><Relationship Id="rId31" Type="http://schemas.openxmlformats.org/officeDocument/2006/relationships/customXml" Target="../ink/ink18.xml"/><Relationship Id="rId44" Type="http://schemas.openxmlformats.org/officeDocument/2006/relationships/image" Target="../media/image47.png"/><Relationship Id="rId52" Type="http://schemas.openxmlformats.org/officeDocument/2006/relationships/image" Target="../media/image51.png"/><Relationship Id="rId60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61.png"/><Relationship Id="rId18" Type="http://schemas.openxmlformats.org/officeDocument/2006/relationships/customXml" Target="../ink/ink40.xml"/><Relationship Id="rId3" Type="http://schemas.openxmlformats.org/officeDocument/2006/relationships/image" Target="../media/image56.png"/><Relationship Id="rId21" Type="http://schemas.openxmlformats.org/officeDocument/2006/relationships/image" Target="../media/image65.png"/><Relationship Id="rId7" Type="http://schemas.openxmlformats.org/officeDocument/2006/relationships/image" Target="../media/image58.png"/><Relationship Id="rId12" Type="http://schemas.openxmlformats.org/officeDocument/2006/relationships/customXml" Target="../ink/ink37.xm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2" Type="http://schemas.openxmlformats.org/officeDocument/2006/relationships/image" Target="../media/image1.png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60.png"/><Relationship Id="rId24" Type="http://schemas.openxmlformats.org/officeDocument/2006/relationships/customXml" Target="../ink/ink43.xml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23" Type="http://schemas.openxmlformats.org/officeDocument/2006/relationships/image" Target="../media/image66.png"/><Relationship Id="rId10" Type="http://schemas.openxmlformats.org/officeDocument/2006/relationships/customXml" Target="../ink/ink36.xml"/><Relationship Id="rId19" Type="http://schemas.openxmlformats.org/officeDocument/2006/relationships/image" Target="../media/image64.png"/><Relationship Id="rId4" Type="http://schemas.openxmlformats.org/officeDocument/2006/relationships/customXml" Target="../ink/ink33.xml"/><Relationship Id="rId9" Type="http://schemas.openxmlformats.org/officeDocument/2006/relationships/image" Target="../media/image59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pandas.cn/" TargetMode="External"/><Relationship Id="rId5" Type="http://schemas.openxmlformats.org/officeDocument/2006/relationships/hyperlink" Target="https://pandas.pydata.org/" TargetMode="Externa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 flipH="1">
            <a:off x="0" y="0"/>
            <a:ext cx="12192000" cy="6857999"/>
          </a:xfrm>
          <a:prstGeom prst="snip1Rect">
            <a:avLst>
              <a:gd name="adj" fmla="val 19334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49000">
                <a:schemeClr val="accent5">
                  <a:lumMod val="0"/>
                  <a:lumOff val="100000"/>
                </a:schemeClr>
              </a:gs>
              <a:gs pos="100000">
                <a:srgbClr val="00B0F0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7278" y="1718888"/>
            <a:ext cx="9017443" cy="1849962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Bef>
                <a:spcPts val="1800"/>
              </a:spcBef>
            </a:pP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科学计算与数据处理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70152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廖友琦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计算机与网络学院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山西大同大学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4511F5DD-2B8C-4070-947A-B537E11FB915}"/>
              </a:ext>
            </a:extLst>
          </p:cNvPr>
          <p:cNvSpPr/>
          <p:nvPr/>
        </p:nvSpPr>
        <p:spPr>
          <a:xfrm rot="5400000">
            <a:off x="0" y="0"/>
            <a:ext cx="1325525" cy="132552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 rot="18900000">
            <a:off x="-419466" y="315546"/>
            <a:ext cx="1874580" cy="387892"/>
          </a:xfrm>
          <a:prstGeom prst="trapezoid">
            <a:avLst>
              <a:gd name="adj" fmla="val 100963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3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4771C5-7649-4DB1-8B41-8535A485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04" y="1168010"/>
            <a:ext cx="5097464" cy="56899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76BF54-5D8B-422C-8527-E9DB6496B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5957ADB-4653-459D-8722-4A00417F7544}"/>
              </a:ext>
            </a:extLst>
          </p:cNvPr>
          <p:cNvSpPr txBox="1"/>
          <p:nvPr/>
        </p:nvSpPr>
        <p:spPr>
          <a:xfrm>
            <a:off x="175213" y="263237"/>
            <a:ext cx="6802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其它来源的数据载入：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B27FDAC-7880-4DB6-A06B-C043A75A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11249"/>
            <a:ext cx="5724773" cy="557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8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429FDA2-51B9-40C7-9370-7DC4C91C4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A53F403-7687-450D-A7B0-D938CF39ABCF}"/>
              </a:ext>
            </a:extLst>
          </p:cNvPr>
          <p:cNvSpPr txBox="1"/>
          <p:nvPr/>
        </p:nvSpPr>
        <p:spPr>
          <a:xfrm>
            <a:off x="175213" y="263237"/>
            <a:ext cx="6439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的基本操作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：检查数据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38F55D-BC5F-4698-A8DE-613037D1693E}"/>
              </a:ext>
            </a:extLst>
          </p:cNvPr>
          <p:cNvSpPr txBox="1"/>
          <p:nvPr/>
        </p:nvSpPr>
        <p:spPr>
          <a:xfrm>
            <a:off x="157477" y="933445"/>
            <a:ext cx="6737367" cy="2120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检查数据的属性：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x.shape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x.dtypes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x.values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x.index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x.columns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查看数据的开头和结尾：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x.head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x.tail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查看数据的统计摘要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x.describe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CE84A8-94A9-4ED4-B6B4-761EF8C72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30" y="3429000"/>
            <a:ext cx="3875421" cy="31512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6681B3-5A46-478F-82E2-79E9721D8A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966"/>
          <a:stretch/>
        </p:blipFill>
        <p:spPr>
          <a:xfrm>
            <a:off x="7052321" y="953114"/>
            <a:ext cx="4517192" cy="59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4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429FDA2-51B9-40C7-9370-7DC4C91C4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A53F403-7687-450D-A7B0-D938CF39ABCF}"/>
              </a:ext>
            </a:extLst>
          </p:cNvPr>
          <p:cNvSpPr txBox="1"/>
          <p:nvPr/>
        </p:nvSpPr>
        <p:spPr>
          <a:xfrm>
            <a:off x="175213" y="263237"/>
            <a:ext cx="6902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的基本操作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：索引和切片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16E7DBA-4639-428D-8CBA-8773EEBEA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586" y="3517109"/>
            <a:ext cx="6942292" cy="268181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B38F55D-BC5F-4698-A8DE-613037D1693E}"/>
              </a:ext>
            </a:extLst>
          </p:cNvPr>
          <p:cNvSpPr txBox="1"/>
          <p:nvPr/>
        </p:nvSpPr>
        <p:spPr>
          <a:xfrm>
            <a:off x="157478" y="933445"/>
            <a:ext cx="5938522" cy="1428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有两套索引体系：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隐式索引：整数数字下标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显式索引：用户自定义的标签索引</a:t>
            </a:r>
            <a:endParaRPr lang="zh-CN" altLang="en-US" sz="20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991042-A6E4-4965-9FD2-512347981DFC}"/>
              </a:ext>
            </a:extLst>
          </p:cNvPr>
          <p:cNvSpPr txBox="1"/>
          <p:nvPr/>
        </p:nvSpPr>
        <p:spPr>
          <a:xfrm>
            <a:off x="157477" y="2361656"/>
            <a:ext cx="9384456" cy="966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，自动生成隐式索引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如果用户未设置行索引和列索引，显式索引将采用隐式索引，两者一样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AD8567-8B9A-4DC1-8CC0-F11EEEABB954}"/>
              </a:ext>
            </a:extLst>
          </p:cNvPr>
          <p:cNvSpPr txBox="1"/>
          <p:nvPr/>
        </p:nvSpPr>
        <p:spPr>
          <a:xfrm>
            <a:off x="9465733" y="344795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隐式列索引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1E51F2-AF0C-4B7D-BE55-54CB0B2DA20D}"/>
              </a:ext>
            </a:extLst>
          </p:cNvPr>
          <p:cNvSpPr txBox="1"/>
          <p:nvPr/>
        </p:nvSpPr>
        <p:spPr>
          <a:xfrm>
            <a:off x="9465733" y="378650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显式列索引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38E440-15EC-4534-BED4-E97138B44708}"/>
              </a:ext>
            </a:extLst>
          </p:cNvPr>
          <p:cNvSpPr txBox="1"/>
          <p:nvPr/>
        </p:nvSpPr>
        <p:spPr>
          <a:xfrm>
            <a:off x="1566333" y="647914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隐式行索引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5A25AE-A636-4AD7-9E76-FA25440943E0}"/>
              </a:ext>
            </a:extLst>
          </p:cNvPr>
          <p:cNvSpPr txBox="1"/>
          <p:nvPr/>
        </p:nvSpPr>
        <p:spPr>
          <a:xfrm>
            <a:off x="2776921" y="647891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显式行索引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E81E838-010E-47A2-A8A0-7FDC500B5E3C}"/>
              </a:ext>
            </a:extLst>
          </p:cNvPr>
          <p:cNvCxnSpPr>
            <a:stCxn id="13" idx="1"/>
          </p:cNvCxnSpPr>
          <p:nvPr/>
        </p:nvCxnSpPr>
        <p:spPr>
          <a:xfrm flipH="1">
            <a:off x="8805333" y="3617232"/>
            <a:ext cx="660400" cy="6501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5C2107E-2052-4EAC-8D76-64CE96BA0BD1}"/>
              </a:ext>
            </a:extLst>
          </p:cNvPr>
          <p:cNvCxnSpPr/>
          <p:nvPr/>
        </p:nvCxnSpPr>
        <p:spPr>
          <a:xfrm flipH="1">
            <a:off x="8805333" y="3959718"/>
            <a:ext cx="660400" cy="6501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AA86F5B-E05B-4CDF-ADA1-9EF6E9398F0A}"/>
              </a:ext>
            </a:extLst>
          </p:cNvPr>
          <p:cNvCxnSpPr>
            <a:cxnSpLocks/>
          </p:cNvCxnSpPr>
          <p:nvPr/>
        </p:nvCxnSpPr>
        <p:spPr>
          <a:xfrm flipV="1">
            <a:off x="2290233" y="6215860"/>
            <a:ext cx="0" cy="283633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DDFAB00-42B0-42D2-B7F2-049E1D3999A5}"/>
              </a:ext>
            </a:extLst>
          </p:cNvPr>
          <p:cNvCxnSpPr>
            <a:cxnSpLocks/>
          </p:cNvCxnSpPr>
          <p:nvPr/>
        </p:nvCxnSpPr>
        <p:spPr>
          <a:xfrm flipV="1">
            <a:off x="3297767" y="6215860"/>
            <a:ext cx="0" cy="283633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989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429FDA2-51B9-40C7-9370-7DC4C91C4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A53F403-7687-450D-A7B0-D938CF39ABCF}"/>
              </a:ext>
            </a:extLst>
          </p:cNvPr>
          <p:cNvSpPr txBox="1"/>
          <p:nvPr/>
        </p:nvSpPr>
        <p:spPr>
          <a:xfrm>
            <a:off x="175213" y="263237"/>
            <a:ext cx="6905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的基本操作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：索引和切片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16E7DBA-4639-428D-8CBA-8773EEBEA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7" y="3802911"/>
            <a:ext cx="6942292" cy="268181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B38F55D-BC5F-4698-A8DE-613037D1693E}"/>
              </a:ext>
            </a:extLst>
          </p:cNvPr>
          <p:cNvSpPr txBox="1"/>
          <p:nvPr/>
        </p:nvSpPr>
        <p:spPr>
          <a:xfrm>
            <a:off x="157479" y="933445"/>
            <a:ext cx="6050816" cy="263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隐式索引用 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iloc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进行索引和切片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显式索引用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loc[]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进行索引和切片</a:t>
            </a:r>
            <a:endParaRPr lang="zh-CN" altLang="en-US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不管是使用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iloc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loc[],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行索引和列索引用逗号隔开，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只有一个维度不用逗号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iloc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a:b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:]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切片包含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行不包含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loc[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a:b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:]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切片同时包含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iloc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loc[]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都可接受 基本索引、花式索引和布尔索引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CEC049-92CB-4DA3-92BD-9E519935F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873" y="1273749"/>
            <a:ext cx="4886127" cy="530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89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429FDA2-51B9-40C7-9370-7DC4C91C4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A53F403-7687-450D-A7B0-D938CF39ABCF}"/>
              </a:ext>
            </a:extLst>
          </p:cNvPr>
          <p:cNvSpPr txBox="1"/>
          <p:nvPr/>
        </p:nvSpPr>
        <p:spPr>
          <a:xfrm>
            <a:off x="961173" y="5499208"/>
            <a:ext cx="6577826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iloc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loc[]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，而非直接用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进行索引和切片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特例：对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，一般习惯用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df[col]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取某一列的数据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df[col]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也有时表达成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df.col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，把列当作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107894-475E-45D3-97DF-E87340817B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57"/>
          <a:stretch/>
        </p:blipFill>
        <p:spPr>
          <a:xfrm>
            <a:off x="8060305" y="0"/>
            <a:ext cx="4173774" cy="6858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1928587-20F2-4746-BAA4-636A6573D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66" y="952405"/>
            <a:ext cx="5430477" cy="44424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255D744-1060-421D-B982-75A7C4C77D4C}"/>
              </a:ext>
            </a:extLst>
          </p:cNvPr>
          <p:cNvSpPr txBox="1"/>
          <p:nvPr/>
        </p:nvSpPr>
        <p:spPr>
          <a:xfrm>
            <a:off x="175213" y="263237"/>
            <a:ext cx="6905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的基本操作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：索引和切片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2D29FAF-7315-4B3A-87A2-1E644050E794}"/>
                  </a:ext>
                </a:extLst>
              </p14:cNvPr>
              <p14:cNvContentPartPr/>
              <p14:nvPr/>
            </p14:nvContentPartPr>
            <p14:xfrm>
              <a:off x="2014560" y="5734080"/>
              <a:ext cx="1314720" cy="1670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2D29FAF-7315-4B3A-87A2-1E644050E7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98720" y="5670720"/>
                <a:ext cx="13460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2B53839-F35C-40DD-8CEC-86FB5703AFFB}"/>
                  </a:ext>
                </a:extLst>
              </p14:cNvPr>
              <p14:cNvContentPartPr/>
              <p14:nvPr/>
            </p14:nvContentPartPr>
            <p14:xfrm>
              <a:off x="4757760" y="6138720"/>
              <a:ext cx="771840" cy="529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2B53839-F35C-40DD-8CEC-86FB5703AF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41920" y="6075360"/>
                <a:ext cx="8031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0A0FE27-1815-4F44-8275-DDEEA8B84B91}"/>
                  </a:ext>
                </a:extLst>
              </p14:cNvPr>
              <p14:cNvContentPartPr/>
              <p14:nvPr/>
            </p14:nvContentPartPr>
            <p14:xfrm>
              <a:off x="4800600" y="6072120"/>
              <a:ext cx="795960" cy="243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0A0FE27-1815-4F44-8275-DDEEA8B84B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84760" y="6008760"/>
                <a:ext cx="8272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6DCE0BB-2912-413E-8BCA-A18F61BC58E1}"/>
                  </a:ext>
                </a:extLst>
              </p14:cNvPr>
              <p14:cNvContentPartPr/>
              <p14:nvPr/>
            </p14:nvContentPartPr>
            <p14:xfrm>
              <a:off x="3495600" y="6448320"/>
              <a:ext cx="667080" cy="2005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6DCE0BB-2912-413E-8BCA-A18F61BC58E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79760" y="6384960"/>
                <a:ext cx="698400" cy="3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239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0D3FAE9-A91E-47E5-91B1-955897EE7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079383F-0D6F-49BA-AE2D-7039E9B8DC6D}"/>
              </a:ext>
            </a:extLst>
          </p:cNvPr>
          <p:cNvSpPr txBox="1"/>
          <p:nvPr/>
        </p:nvSpPr>
        <p:spPr>
          <a:xfrm>
            <a:off x="175213" y="263237"/>
            <a:ext cx="6779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的基本操作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：数据对齐和运算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7EB814-B0E4-4E2F-A3D7-59F3F443179D}"/>
              </a:ext>
            </a:extLst>
          </p:cNvPr>
          <p:cNvSpPr txBox="1"/>
          <p:nvPr/>
        </p:nvSpPr>
        <p:spPr>
          <a:xfrm>
            <a:off x="382203" y="1415525"/>
            <a:ext cx="11427594" cy="728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“数据对齐是内在的”，这一原则是根本。除非显式指定，</a:t>
            </a:r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Pandas </a:t>
            </a:r>
            <a:r>
              <a:rPr lang="zh-CN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不会断开标签和数据之间的连接，计算结果是所有涉及索引的并集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91A8E3-FAEB-4A20-BD48-F24B186C5D86}"/>
              </a:ext>
            </a:extLst>
          </p:cNvPr>
          <p:cNvSpPr txBox="1"/>
          <p:nvPr/>
        </p:nvSpPr>
        <p:spPr>
          <a:xfrm>
            <a:off x="382203" y="1046193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一样，也是矢量化运算，遵守广播机制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7CD8E15-C00A-4C4E-BDAB-89C2489F6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1" y="2319551"/>
            <a:ext cx="4584433" cy="449703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04E44C-F15E-47F2-A7E7-BDA28BB411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36"/>
          <a:stretch/>
        </p:blipFill>
        <p:spPr>
          <a:xfrm>
            <a:off x="5141695" y="2319551"/>
            <a:ext cx="7050305" cy="4181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F73A20A-9044-41F7-9C9B-67851DA35FEE}"/>
                  </a:ext>
                </a:extLst>
              </p14:cNvPr>
              <p14:cNvContentPartPr/>
              <p14:nvPr/>
            </p14:nvContentPartPr>
            <p14:xfrm>
              <a:off x="4148280" y="1166760"/>
              <a:ext cx="1086120" cy="478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F73A20A-9044-41F7-9C9B-67851DA35F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32440" y="1103400"/>
                <a:ext cx="11174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5C29B85-D7F8-4BC8-9697-B0248859ABC2}"/>
                  </a:ext>
                </a:extLst>
              </p14:cNvPr>
              <p14:cNvContentPartPr/>
              <p14:nvPr/>
            </p14:nvContentPartPr>
            <p14:xfrm>
              <a:off x="5567400" y="1162080"/>
              <a:ext cx="1314720" cy="1242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5C29B85-D7F8-4BC8-9697-B0248859AB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51560" y="1098720"/>
                <a:ext cx="13460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8DA3D3B-DC19-4AEB-8BA8-C0CB1491B555}"/>
                  </a:ext>
                </a:extLst>
              </p14:cNvPr>
              <p14:cNvContentPartPr/>
              <p14:nvPr/>
            </p14:nvContentPartPr>
            <p14:xfrm>
              <a:off x="1009800" y="1633320"/>
              <a:ext cx="1629000" cy="241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8DA3D3B-DC19-4AEB-8BA8-C0CB1491B55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3960" y="1569960"/>
                <a:ext cx="16603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532B05C-A525-40F4-95D9-C2091F6682D9}"/>
                  </a:ext>
                </a:extLst>
              </p14:cNvPr>
              <p14:cNvContentPartPr/>
              <p14:nvPr/>
            </p14:nvContentPartPr>
            <p14:xfrm>
              <a:off x="8548920" y="1571400"/>
              <a:ext cx="352800" cy="1339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532B05C-A525-40F4-95D9-C2091F6682D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33080" y="1508040"/>
                <a:ext cx="3841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DC16EB50-1F2D-4222-A5C4-AE141B3567D5}"/>
                  </a:ext>
                </a:extLst>
              </p14:cNvPr>
              <p14:cNvContentPartPr/>
              <p14:nvPr/>
            </p14:nvContentPartPr>
            <p14:xfrm>
              <a:off x="9186840" y="1547640"/>
              <a:ext cx="514800" cy="1767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DC16EB50-1F2D-4222-A5C4-AE141B3567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71000" y="1484280"/>
                <a:ext cx="54612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71CE65A3-2C46-40BF-9707-FF98869359B1}"/>
                  </a:ext>
                </a:extLst>
              </p14:cNvPr>
              <p14:cNvContentPartPr/>
              <p14:nvPr/>
            </p14:nvContentPartPr>
            <p14:xfrm>
              <a:off x="1266840" y="2914560"/>
              <a:ext cx="829080" cy="3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71CE65A3-2C46-40BF-9707-FF98869359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51000" y="2851200"/>
                <a:ext cx="8604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AB9953AB-B0F7-4968-9146-11E4D4131C06}"/>
                  </a:ext>
                </a:extLst>
              </p14:cNvPr>
              <p14:cNvContentPartPr/>
              <p14:nvPr/>
            </p14:nvContentPartPr>
            <p14:xfrm>
              <a:off x="647640" y="3024000"/>
              <a:ext cx="1062360" cy="104364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AB9953AB-B0F7-4968-9146-11E4D4131C0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1800" y="2960640"/>
                <a:ext cx="1093680" cy="11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3C812432-10EE-4227-A9E3-1393ACCB8EE8}"/>
                  </a:ext>
                </a:extLst>
              </p14:cNvPr>
              <p14:cNvContentPartPr/>
              <p14:nvPr/>
            </p14:nvContentPartPr>
            <p14:xfrm>
              <a:off x="480960" y="4338720"/>
              <a:ext cx="1110240" cy="102888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3C812432-10EE-4227-A9E3-1393ACCB8EE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5120" y="4275360"/>
                <a:ext cx="1141560" cy="11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FAD91366-1A98-4967-B84D-FA996FDC1033}"/>
                  </a:ext>
                </a:extLst>
              </p14:cNvPr>
              <p14:cNvContentPartPr/>
              <p14:nvPr/>
            </p14:nvContentPartPr>
            <p14:xfrm>
              <a:off x="909720" y="4429080"/>
              <a:ext cx="600480" cy="8604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FAD91366-1A98-4967-B84D-FA996FDC103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3880" y="4365720"/>
                <a:ext cx="6318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033EF83-676D-4CC5-B3C2-682F6F815188}"/>
                  </a:ext>
                </a:extLst>
              </p14:cNvPr>
              <p14:cNvContentPartPr/>
              <p14:nvPr/>
            </p14:nvContentPartPr>
            <p14:xfrm>
              <a:off x="1009800" y="4552920"/>
              <a:ext cx="457560" cy="504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033EF83-676D-4CC5-B3C2-682F6F81518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93960" y="4489560"/>
                <a:ext cx="4888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D78CB84D-8517-4F5B-B688-14B25DF05B05}"/>
                  </a:ext>
                </a:extLst>
              </p14:cNvPr>
              <p14:cNvContentPartPr/>
              <p14:nvPr/>
            </p14:nvContentPartPr>
            <p14:xfrm>
              <a:off x="1243080" y="5805360"/>
              <a:ext cx="405000" cy="4824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D78CB84D-8517-4F5B-B688-14B25DF05B0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27240" y="5742000"/>
                <a:ext cx="4363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E576D068-C6C0-458A-8743-0F169AD7C7D7}"/>
                  </a:ext>
                </a:extLst>
              </p14:cNvPr>
              <p14:cNvContentPartPr/>
              <p14:nvPr/>
            </p14:nvContentPartPr>
            <p14:xfrm>
              <a:off x="942840" y="3219480"/>
              <a:ext cx="562320" cy="504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E576D068-C6C0-458A-8743-0F169AD7C7D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27000" y="3156120"/>
                <a:ext cx="5936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66A4532B-F8C1-4058-875C-0DD9911FDBEB}"/>
                  </a:ext>
                </a:extLst>
              </p14:cNvPr>
              <p14:cNvContentPartPr/>
              <p14:nvPr/>
            </p14:nvContentPartPr>
            <p14:xfrm>
              <a:off x="957240" y="4686120"/>
              <a:ext cx="567000" cy="540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66A4532B-F8C1-4058-875C-0DD9911FDBE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41400" y="4622760"/>
                <a:ext cx="5983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B005AF3E-5539-42FC-8030-218BF13EF1C3}"/>
                  </a:ext>
                </a:extLst>
              </p14:cNvPr>
              <p14:cNvContentPartPr/>
              <p14:nvPr/>
            </p14:nvContentPartPr>
            <p14:xfrm>
              <a:off x="933480" y="5986440"/>
              <a:ext cx="700560" cy="1008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B005AF3E-5539-42FC-8030-218BF13EF1C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17640" y="5923080"/>
                <a:ext cx="7318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30BCD586-592D-4C2E-9D41-62C6BC6AEAEF}"/>
                  </a:ext>
                </a:extLst>
              </p14:cNvPr>
              <p14:cNvContentPartPr/>
              <p14:nvPr/>
            </p14:nvContentPartPr>
            <p14:xfrm>
              <a:off x="890640" y="3705120"/>
              <a:ext cx="543240" cy="1008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30BCD586-592D-4C2E-9D41-62C6BC6AEAE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74800" y="3641760"/>
                <a:ext cx="5745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FB346A03-99FC-4EC1-A5FC-98882666B26A}"/>
                  </a:ext>
                </a:extLst>
              </p14:cNvPr>
              <p14:cNvContentPartPr/>
              <p14:nvPr/>
            </p14:nvContentPartPr>
            <p14:xfrm>
              <a:off x="843120" y="6448320"/>
              <a:ext cx="847800" cy="5760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FB346A03-99FC-4EC1-A5FC-98882666B26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27280" y="6384960"/>
                <a:ext cx="8791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4D5ADBCE-3F15-4CCD-A613-18C14A057380}"/>
                  </a:ext>
                </a:extLst>
              </p14:cNvPr>
              <p14:cNvContentPartPr/>
              <p14:nvPr/>
            </p14:nvContentPartPr>
            <p14:xfrm>
              <a:off x="1314360" y="1847880"/>
              <a:ext cx="1972080" cy="18108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4D5ADBCE-3F15-4CCD-A613-18C14A0573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298520" y="1784520"/>
                <a:ext cx="20034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D5D247EF-AC27-48B0-BB1C-780F0DCD9CF1}"/>
                  </a:ext>
                </a:extLst>
              </p14:cNvPr>
              <p14:cNvContentPartPr/>
              <p14:nvPr/>
            </p14:nvContentPartPr>
            <p14:xfrm>
              <a:off x="6053400" y="2448000"/>
              <a:ext cx="167040" cy="10980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D5D247EF-AC27-48B0-BB1C-780F0DCD9CF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037560" y="2384640"/>
                <a:ext cx="1983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8EB25DBD-97C7-49CA-8652-9CC0BD67397D}"/>
                  </a:ext>
                </a:extLst>
              </p14:cNvPr>
              <p14:cNvContentPartPr/>
              <p14:nvPr/>
            </p14:nvContentPartPr>
            <p14:xfrm>
              <a:off x="6472440" y="2514600"/>
              <a:ext cx="972000" cy="3852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8EB25DBD-97C7-49CA-8652-9CC0BD67397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56600" y="2451240"/>
                <a:ext cx="10033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F4C3C0C5-891E-496D-998E-CED75B7B3417}"/>
                  </a:ext>
                </a:extLst>
              </p14:cNvPr>
              <p14:cNvContentPartPr/>
              <p14:nvPr/>
            </p14:nvContentPartPr>
            <p14:xfrm>
              <a:off x="10439640" y="2871720"/>
              <a:ext cx="1109880" cy="12888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F4C3C0C5-891E-496D-998E-CED75B7B341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423800" y="2808360"/>
                <a:ext cx="11412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9225AF1B-264C-4395-AAFD-AE254E175BC6}"/>
                  </a:ext>
                </a:extLst>
              </p14:cNvPr>
              <p14:cNvContentPartPr/>
              <p14:nvPr/>
            </p14:nvContentPartPr>
            <p14:xfrm>
              <a:off x="10439640" y="2504880"/>
              <a:ext cx="1514880" cy="36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9225AF1B-264C-4395-AAFD-AE254E175BC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423800" y="2441520"/>
                <a:ext cx="15462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8AE277AC-0CDC-45F1-BA50-0DA711B1646A}"/>
                  </a:ext>
                </a:extLst>
              </p14:cNvPr>
              <p14:cNvContentPartPr/>
              <p14:nvPr/>
            </p14:nvContentPartPr>
            <p14:xfrm>
              <a:off x="11782440" y="2881080"/>
              <a:ext cx="10080" cy="30996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8AE277AC-0CDC-45F1-BA50-0DA711B1646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766600" y="2817720"/>
                <a:ext cx="4140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1969E92D-008E-46A0-A94C-BC7F6886807A}"/>
                  </a:ext>
                </a:extLst>
              </p14:cNvPr>
              <p14:cNvContentPartPr/>
              <p14:nvPr/>
            </p14:nvContentPartPr>
            <p14:xfrm>
              <a:off x="11815920" y="2876400"/>
              <a:ext cx="205200" cy="30996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1969E92D-008E-46A0-A94C-BC7F6886807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800080" y="2813040"/>
                <a:ext cx="23652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6F218BEE-7E84-4837-B226-FF82CFF672CF}"/>
                  </a:ext>
                </a:extLst>
              </p14:cNvPr>
              <p14:cNvContentPartPr/>
              <p14:nvPr/>
            </p14:nvContentPartPr>
            <p14:xfrm>
              <a:off x="8096400" y="4224240"/>
              <a:ext cx="90720" cy="127692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6F218BEE-7E84-4837-B226-FF82CFF672C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080560" y="4160880"/>
                <a:ext cx="122040" cy="14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0C11B9B3-35B7-49E7-98C4-4F5356EE8B59}"/>
                  </a:ext>
                </a:extLst>
              </p14:cNvPr>
              <p14:cNvContentPartPr/>
              <p14:nvPr/>
            </p14:nvContentPartPr>
            <p14:xfrm>
              <a:off x="5810400" y="1838160"/>
              <a:ext cx="2038680" cy="86724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0C11B9B3-35B7-49E7-98C4-4F5356EE8B5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794560" y="1774800"/>
                <a:ext cx="2070000" cy="9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4B8AC612-4E38-40AE-9D6C-3567A0161A10}"/>
                  </a:ext>
                </a:extLst>
              </p14:cNvPr>
              <p14:cNvContentPartPr/>
              <p14:nvPr/>
            </p14:nvContentPartPr>
            <p14:xfrm>
              <a:off x="8977320" y="2481120"/>
              <a:ext cx="209880" cy="1476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4B8AC612-4E38-40AE-9D6C-3567A0161A1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961480" y="2417760"/>
                <a:ext cx="2412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FAEC8551-4D77-4BC2-84C5-06CAFA4F98BD}"/>
                  </a:ext>
                </a:extLst>
              </p14:cNvPr>
              <p14:cNvContentPartPr/>
              <p14:nvPr/>
            </p14:nvContentPartPr>
            <p14:xfrm>
              <a:off x="9001440" y="2995560"/>
              <a:ext cx="109800" cy="2412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FAEC8551-4D77-4BC2-84C5-06CAFA4F98B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985600" y="2932200"/>
                <a:ext cx="1411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4B60D6D3-9D8C-43CD-AE06-A0482E9DB7D7}"/>
                  </a:ext>
                </a:extLst>
              </p14:cNvPr>
              <p14:cNvContentPartPr/>
              <p14:nvPr/>
            </p14:nvContentPartPr>
            <p14:xfrm>
              <a:off x="4705560" y="5762520"/>
              <a:ext cx="4119840" cy="80532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4B60D6D3-9D8C-43CD-AE06-A0482E9DB7D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689720" y="5699160"/>
                <a:ext cx="4151160" cy="9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50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0D3FAE9-A91E-47E5-91B1-955897EE7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079383F-0D6F-49BA-AE2D-7039E9B8DC6D}"/>
              </a:ext>
            </a:extLst>
          </p:cNvPr>
          <p:cNvSpPr txBox="1"/>
          <p:nvPr/>
        </p:nvSpPr>
        <p:spPr>
          <a:xfrm>
            <a:off x="175213" y="263237"/>
            <a:ext cx="7245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的基本操作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：按索引和按值排序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6D75E7-DF2D-4B76-AE77-BCC1BF182B34}"/>
              </a:ext>
            </a:extLst>
          </p:cNvPr>
          <p:cNvSpPr txBox="1"/>
          <p:nvPr/>
        </p:nvSpPr>
        <p:spPr>
          <a:xfrm>
            <a:off x="0" y="952405"/>
            <a:ext cx="11321715" cy="1253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Pandas 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支持按索引标签排序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按列里的值排序</a:t>
            </a:r>
            <a:endParaRPr lang="en-US" altLang="zh-CN" sz="2000" b="1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sort_index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按索引标签排序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ort_values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按列里的值排序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72FB6A-CD83-4122-AD7D-BEB3511203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65" b="39649"/>
          <a:stretch/>
        </p:blipFill>
        <p:spPr>
          <a:xfrm>
            <a:off x="337131" y="2788854"/>
            <a:ext cx="5591726" cy="39457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7B77F7B-FC29-48E4-BF6F-9B6F3578EE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605"/>
          <a:stretch/>
        </p:blipFill>
        <p:spPr>
          <a:xfrm>
            <a:off x="6818132" y="2912226"/>
            <a:ext cx="5373868" cy="369903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396BAC3-69D3-4B64-A75F-D36912BB4B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285"/>
          <a:stretch/>
        </p:blipFill>
        <p:spPr>
          <a:xfrm>
            <a:off x="6778026" y="952405"/>
            <a:ext cx="5192115" cy="17886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5556AB8-C22E-481D-B509-F8DB59C593A4}"/>
                  </a:ext>
                </a:extLst>
              </p14:cNvPr>
              <p14:cNvContentPartPr/>
              <p14:nvPr/>
            </p14:nvContentPartPr>
            <p14:xfrm>
              <a:off x="2905200" y="1514520"/>
              <a:ext cx="1333800" cy="763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5556AB8-C22E-481D-B509-F8DB59C593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9360" y="1451160"/>
                <a:ext cx="1365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2886F5D-0EFC-497F-A293-82BFBF442BF6}"/>
                  </a:ext>
                </a:extLst>
              </p14:cNvPr>
              <p14:cNvContentPartPr/>
              <p14:nvPr/>
            </p14:nvContentPartPr>
            <p14:xfrm>
              <a:off x="781200" y="1309680"/>
              <a:ext cx="1519560" cy="567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2886F5D-0EFC-497F-A293-82BFBF442B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5360" y="1246320"/>
                <a:ext cx="1550880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544FC86-9A31-4120-B325-A13BE0D23E5F}"/>
                  </a:ext>
                </a:extLst>
              </p14:cNvPr>
              <p14:cNvContentPartPr/>
              <p14:nvPr/>
            </p14:nvContentPartPr>
            <p14:xfrm>
              <a:off x="947880" y="2252520"/>
              <a:ext cx="1729080" cy="338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544FC86-9A31-4120-B325-A13BE0D23E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2040" y="2189160"/>
                <a:ext cx="17604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02B61C67-2927-44A7-90D0-C0AA6987FCBB}"/>
                  </a:ext>
                </a:extLst>
              </p14:cNvPr>
              <p14:cNvContentPartPr/>
              <p14:nvPr/>
            </p14:nvContentPartPr>
            <p14:xfrm>
              <a:off x="7767720" y="1500120"/>
              <a:ext cx="881640" cy="241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02B61C67-2927-44A7-90D0-C0AA6987FC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1880" y="1436760"/>
                <a:ext cx="9129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570B1136-AAEC-4EC2-982E-BF6457CA5AF3}"/>
                  </a:ext>
                </a:extLst>
              </p14:cNvPr>
              <p14:cNvContentPartPr/>
              <p14:nvPr/>
            </p14:nvContentPartPr>
            <p14:xfrm>
              <a:off x="7586640" y="1671480"/>
              <a:ext cx="57600" cy="91944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570B1136-AAEC-4EC2-982E-BF6457CA5A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70800" y="1608120"/>
                <a:ext cx="8892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2AFF8322-28FA-448D-8BFF-28C6240F16D5}"/>
                  </a:ext>
                </a:extLst>
              </p14:cNvPr>
              <p14:cNvContentPartPr/>
              <p14:nvPr/>
            </p14:nvContentPartPr>
            <p14:xfrm>
              <a:off x="1228680" y="3585960"/>
              <a:ext cx="91080" cy="101016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2AFF8322-28FA-448D-8BFF-28C6240F16D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12840" y="3522600"/>
                <a:ext cx="122400" cy="11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65C84162-68AE-425F-9C82-39269238727F}"/>
                  </a:ext>
                </a:extLst>
              </p14:cNvPr>
              <p14:cNvContentPartPr/>
              <p14:nvPr/>
            </p14:nvContentPartPr>
            <p14:xfrm>
              <a:off x="1243080" y="3610080"/>
              <a:ext cx="1243440" cy="669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65C84162-68AE-425F-9C82-3926923872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27240" y="3546720"/>
                <a:ext cx="12747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17EDEE62-D900-410D-8352-66D75242368B}"/>
                  </a:ext>
                </a:extLst>
              </p14:cNvPr>
              <p14:cNvContentPartPr/>
              <p14:nvPr/>
            </p14:nvContentPartPr>
            <p14:xfrm>
              <a:off x="7524720" y="2338200"/>
              <a:ext cx="1191240" cy="6228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17EDEE62-D900-410D-8352-66D75242368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08880" y="2274840"/>
                <a:ext cx="12225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277BC300-21CE-47D1-837F-E70D60A2168D}"/>
                  </a:ext>
                </a:extLst>
              </p14:cNvPr>
              <p14:cNvContentPartPr/>
              <p14:nvPr/>
            </p14:nvContentPartPr>
            <p14:xfrm>
              <a:off x="2457360" y="4962600"/>
              <a:ext cx="605160" cy="6696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277BC300-21CE-47D1-837F-E70D60A2168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41520" y="4899240"/>
                <a:ext cx="6364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B4BB2736-A78F-4F61-90B2-9369E457FD2C}"/>
                  </a:ext>
                </a:extLst>
              </p14:cNvPr>
              <p14:cNvContentPartPr/>
              <p14:nvPr/>
            </p14:nvContentPartPr>
            <p14:xfrm>
              <a:off x="8086680" y="3409920"/>
              <a:ext cx="148320" cy="122436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B4BB2736-A78F-4F61-90B2-9369E457FD2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70840" y="3346560"/>
                <a:ext cx="179640" cy="13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4739B638-36AF-429F-972E-C8036CE48BF8}"/>
                  </a:ext>
                </a:extLst>
              </p14:cNvPr>
              <p14:cNvContentPartPr/>
              <p14:nvPr/>
            </p14:nvContentPartPr>
            <p14:xfrm>
              <a:off x="9258480" y="4890960"/>
              <a:ext cx="1072080" cy="16236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4739B638-36AF-429F-972E-C8036CE48BF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42640" y="4827600"/>
                <a:ext cx="1103400" cy="2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829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B593F2-8E1E-473E-B444-E791AC13D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210"/>
          <a:stretch/>
        </p:blipFill>
        <p:spPr>
          <a:xfrm>
            <a:off x="1892597" y="1345145"/>
            <a:ext cx="3452975" cy="45538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7941DF-E9CE-407E-AE9D-B779F9A7B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43"/>
          <a:stretch/>
        </p:blipFill>
        <p:spPr>
          <a:xfrm>
            <a:off x="5750991" y="2414299"/>
            <a:ext cx="3452975" cy="3484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29FDA2-51B9-40C7-9370-7DC4C91C4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A53F403-7687-450D-A7B0-D938CF39ABCF}"/>
              </a:ext>
            </a:extLst>
          </p:cNvPr>
          <p:cNvSpPr txBox="1"/>
          <p:nvPr/>
        </p:nvSpPr>
        <p:spPr>
          <a:xfrm>
            <a:off x="175213" y="263237"/>
            <a:ext cx="7757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的基本操作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常用的统计函数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ECB883-F8FA-4C42-8903-2920440D04AA}"/>
              </a:ext>
            </a:extLst>
          </p:cNvPr>
          <p:cNvSpPr txBox="1"/>
          <p:nvPr/>
        </p:nvSpPr>
        <p:spPr>
          <a:xfrm>
            <a:off x="2169886" y="6246166"/>
            <a:ext cx="669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这些方法都基本上都接受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参数，表示统计计算的方向</a:t>
            </a:r>
          </a:p>
        </p:txBody>
      </p:sp>
    </p:spTree>
    <p:extLst>
      <p:ext uri="{BB962C8B-B14F-4D97-AF65-F5344CB8AC3E}">
        <p14:creationId xmlns:p14="http://schemas.microsoft.com/office/powerpoint/2010/main" val="387396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429FDA2-51B9-40C7-9370-7DC4C91C4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37BF8E9-1586-496A-BC7D-F3189B121307}"/>
              </a:ext>
            </a:extLst>
          </p:cNvPr>
          <p:cNvSpPr txBox="1"/>
          <p:nvPr/>
        </p:nvSpPr>
        <p:spPr>
          <a:xfrm>
            <a:off x="146185" y="183814"/>
            <a:ext cx="7551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的进阶操作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应用自定义函数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14D1DA-A66A-4413-9D88-11C231DD22F9}"/>
              </a:ext>
            </a:extLst>
          </p:cNvPr>
          <p:cNvSpPr txBox="1"/>
          <p:nvPr/>
        </p:nvSpPr>
        <p:spPr>
          <a:xfrm>
            <a:off x="146185" y="1067922"/>
            <a:ext cx="11775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元素级函数应用</a:t>
            </a: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DataFrame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的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applymap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及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Series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map()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，支持任何接收单个值并返回单个值的函数。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29F465E-F5B2-4734-B7B9-BB0C3CB7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57" y="1829770"/>
            <a:ext cx="2200275" cy="21240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C51005B-0617-49E9-9F0C-8CBF45735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840" y="1810925"/>
            <a:ext cx="2842160" cy="21617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FBADC50-E044-4983-BC65-04687033C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708" y="1810925"/>
            <a:ext cx="3590925" cy="162877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3BA2DC9-CE08-4F57-B907-48FD4C9A5EBB}"/>
              </a:ext>
            </a:extLst>
          </p:cNvPr>
          <p:cNvSpPr txBox="1"/>
          <p:nvPr/>
        </p:nvSpPr>
        <p:spPr>
          <a:xfrm>
            <a:off x="146185" y="4088206"/>
            <a:ext cx="9161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行列级函数应用：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DataFrame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apply()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，支持按行或列方向应用函数。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3DF2FAB-0B72-4B78-8F79-648AA0CA3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286" y="4842810"/>
            <a:ext cx="4953000" cy="16192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BCA6308-5BED-4E6F-903D-E7A4956FF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1457" y="4842810"/>
            <a:ext cx="56102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4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429FDA2-51B9-40C7-9370-7DC4C91C4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A53F403-7687-450D-A7B0-D938CF39ABCF}"/>
              </a:ext>
            </a:extLst>
          </p:cNvPr>
          <p:cNvSpPr txBox="1"/>
          <p:nvPr/>
        </p:nvSpPr>
        <p:spPr>
          <a:xfrm>
            <a:off x="6397406" y="1335307"/>
            <a:ext cx="545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左连接，右连接，内连接、外连接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E41CDF-37D2-43D1-9279-132EF8021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406" y="1809677"/>
            <a:ext cx="5576889" cy="46622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E397317-A5D1-4A73-9E9F-7C08AF3DFBE0}"/>
              </a:ext>
            </a:extLst>
          </p:cNvPr>
          <p:cNvSpPr txBox="1"/>
          <p:nvPr/>
        </p:nvSpPr>
        <p:spPr>
          <a:xfrm>
            <a:off x="146185" y="183814"/>
            <a:ext cx="7145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的进阶操作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(merge)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3FEF5BC-57EA-4403-BC87-F98088231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07" y="3864131"/>
            <a:ext cx="4199500" cy="156452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30C9D90-B564-4D2A-A7AB-37161CA344A4}"/>
              </a:ext>
            </a:extLst>
          </p:cNvPr>
          <p:cNvSpPr txBox="1"/>
          <p:nvPr/>
        </p:nvSpPr>
        <p:spPr>
          <a:xfrm>
            <a:off x="66356" y="1096765"/>
            <a:ext cx="6167530" cy="2274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在使用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时，用的最多函数是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vlookup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；在使用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查询的时候，用的最多应该是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；这两个都有相同的功能，将多表匹配、合并，然后达到对比、查漏等等效果。</a:t>
            </a:r>
            <a:endParaRPr lang="en-US" altLang="zh-CN" b="0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里面也有类似的功能函数就是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pd.merge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。将不同的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按照指定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关联得到一个大表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03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8343" y="1113178"/>
            <a:ext cx="8086228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 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名字来源：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panel data analysis)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的核心数据分析支持库，基于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提供了快速、灵活的数据结构，旨在简单、直观地处理表格数据，是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数据分析实践与实战的必备高级工具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5213" y="263237"/>
            <a:ext cx="3948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概述及安装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6A1BBD9-4E64-4703-8F55-D01E6099C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3" b="9269"/>
          <a:stretch/>
        </p:blipFill>
        <p:spPr>
          <a:xfrm>
            <a:off x="8955315" y="1048949"/>
            <a:ext cx="3236686" cy="2669291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7CA2BA1-6286-4E98-9D17-E23E3E2875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4"/>
          <a:stretch/>
        </p:blipFill>
        <p:spPr bwMode="auto">
          <a:xfrm>
            <a:off x="9027886" y="3805324"/>
            <a:ext cx="3164114" cy="295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3764D73-CA79-41FF-8D57-962B0AB3A722}"/>
              </a:ext>
            </a:extLst>
          </p:cNvPr>
          <p:cNvSpPr txBox="1"/>
          <p:nvPr/>
        </p:nvSpPr>
        <p:spPr>
          <a:xfrm>
            <a:off x="364715" y="4431790"/>
            <a:ext cx="6096000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英文文档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https://pandas.pydata.org/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中文文档：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https://www.pypandas.cn/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作者书籍：利用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进行数据分析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5ECA58-7F2F-45AF-B924-73570902ADE7}"/>
              </a:ext>
            </a:extLst>
          </p:cNvPr>
          <p:cNvSpPr/>
          <p:nvPr/>
        </p:nvSpPr>
        <p:spPr>
          <a:xfrm>
            <a:off x="364715" y="3006763"/>
            <a:ext cx="8340228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的主要数据结构是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（一维数据）与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（二维数据），这两种数据结构足以处理金融、统计、社会科学、工程等领域里的大多数典型用例。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0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429FDA2-51B9-40C7-9370-7DC4C91C4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E397317-A5D1-4A73-9E9F-7C08AF3DFBE0}"/>
              </a:ext>
            </a:extLst>
          </p:cNvPr>
          <p:cNvSpPr txBox="1"/>
          <p:nvPr/>
        </p:nvSpPr>
        <p:spPr>
          <a:xfrm>
            <a:off x="146185" y="183814"/>
            <a:ext cx="71863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的进阶操作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C980CC-254E-42E3-A3E9-EA7A546321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"/>
          <a:stretch/>
        </p:blipFill>
        <p:spPr>
          <a:xfrm>
            <a:off x="365760" y="1800225"/>
            <a:ext cx="5338746" cy="5057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01DC5C-8A9A-44EB-B9A9-4E259EF75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79" y="2746208"/>
            <a:ext cx="6191250" cy="19431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5581C9A-4D67-4F89-A007-63ADA1F5C931}"/>
              </a:ext>
            </a:extLst>
          </p:cNvPr>
          <p:cNvSpPr txBox="1"/>
          <p:nvPr/>
        </p:nvSpPr>
        <p:spPr>
          <a:xfrm>
            <a:off x="146185" y="1345962"/>
            <a:ext cx="619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pd.concat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([df1,df2,df3]),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axis=0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轴上合并。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7F8E6F-FFE1-4244-96B8-F89608223D2F}"/>
              </a:ext>
            </a:extLst>
          </p:cNvPr>
          <p:cNvSpPr txBox="1"/>
          <p:nvPr/>
        </p:nvSpPr>
        <p:spPr>
          <a:xfrm>
            <a:off x="6340041" y="2252915"/>
            <a:ext cx="619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pd.concat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([df1,df4],axis=1):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轴上合并</a:t>
            </a:r>
          </a:p>
        </p:txBody>
      </p:sp>
    </p:spTree>
    <p:extLst>
      <p:ext uri="{BB962C8B-B14F-4D97-AF65-F5344CB8AC3E}">
        <p14:creationId xmlns:p14="http://schemas.microsoft.com/office/powerpoint/2010/main" val="2221143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0D6F19B-CFD6-4A32-88B4-3A0228C9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48" y="0"/>
            <a:ext cx="8963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24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6385FBD-D2F6-489C-A3E3-06F30C14C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56" y="0"/>
            <a:ext cx="8937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86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5213" y="263237"/>
            <a:ext cx="2478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D675B30-7532-4B7C-963B-FB1679A65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9843"/>
            <a:ext cx="7007192" cy="474821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C12C91E-AB89-413B-8604-AF78FED3A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950" y="1366517"/>
            <a:ext cx="4770921" cy="52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7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5213" y="994941"/>
            <a:ext cx="10214990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更底层，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库基础之上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数组支持任意维度，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一般用于一维和二维数据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同质，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每一列同一数据类型，不同列的数据类型可以不同。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更直观，包含大量表格数据处理方法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5213" y="263237"/>
            <a:ext cx="386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 vs NumPy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5A12A5-E191-4868-A027-0DE7CC3DF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47" y="3700689"/>
            <a:ext cx="4183460" cy="181123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7A46BE8-A9C4-4856-9149-484DD43F85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14" b="88324"/>
          <a:stretch/>
        </p:blipFill>
        <p:spPr>
          <a:xfrm>
            <a:off x="7568193" y="3570021"/>
            <a:ext cx="4183460" cy="23767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EB8E3E3-5C1F-47E1-B7D0-EB6CC66969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613" r="83125" b="-12749"/>
          <a:stretch/>
        </p:blipFill>
        <p:spPr>
          <a:xfrm>
            <a:off x="6556505" y="4023592"/>
            <a:ext cx="846588" cy="207903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95617A9-6A5D-4A20-B763-BD21EC2FF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193" y="4023592"/>
            <a:ext cx="4183460" cy="181123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72960D7-351E-472F-9294-7CE43C2DEFAA}"/>
              </a:ext>
            </a:extLst>
          </p:cNvPr>
          <p:cNvSpPr txBox="1"/>
          <p:nvPr/>
        </p:nvSpPr>
        <p:spPr>
          <a:xfrm>
            <a:off x="8862005" y="2888463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columns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6339F7B-0359-44F7-A578-7C90811CF4BC}"/>
              </a:ext>
            </a:extLst>
          </p:cNvPr>
          <p:cNvSpPr txBox="1"/>
          <p:nvPr/>
        </p:nvSpPr>
        <p:spPr>
          <a:xfrm>
            <a:off x="5596792" y="461897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行标签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C1D86F-3809-451D-9BB9-D4BA977EE3BF}"/>
              </a:ext>
            </a:extLst>
          </p:cNvPr>
          <p:cNvSpPr txBox="1"/>
          <p:nvPr/>
        </p:nvSpPr>
        <p:spPr>
          <a:xfrm flipH="1">
            <a:off x="1163317" y="5612454"/>
            <a:ext cx="224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NumPy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77F54E6-74B9-4E3B-8C58-DF9F8201CCBA}"/>
              </a:ext>
            </a:extLst>
          </p:cNvPr>
          <p:cNvSpPr txBox="1"/>
          <p:nvPr/>
        </p:nvSpPr>
        <p:spPr>
          <a:xfrm flipH="1">
            <a:off x="6391405" y="6056348"/>
            <a:ext cx="621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Pandas:  NumPy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数组的高级封装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index(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columns(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axis 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axis 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更直观</a:t>
            </a:r>
          </a:p>
        </p:txBody>
      </p:sp>
    </p:spTree>
    <p:extLst>
      <p:ext uri="{BB962C8B-B14F-4D97-AF65-F5344CB8AC3E}">
        <p14:creationId xmlns:p14="http://schemas.microsoft.com/office/powerpoint/2010/main" val="5197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27DB338-28C7-4687-AFA4-EA115F740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0621BDA-29F6-4D96-B45E-BDF4B652C5D7}"/>
              </a:ext>
            </a:extLst>
          </p:cNvPr>
          <p:cNvSpPr txBox="1"/>
          <p:nvPr/>
        </p:nvSpPr>
        <p:spPr>
          <a:xfrm>
            <a:off x="175213" y="263237"/>
            <a:ext cx="5664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67AEB3-3951-43BC-B048-E1E9EF8AC6B8}"/>
              </a:ext>
            </a:extLst>
          </p:cNvPr>
          <p:cNvSpPr txBox="1"/>
          <p:nvPr/>
        </p:nvSpPr>
        <p:spPr>
          <a:xfrm>
            <a:off x="107479" y="1058522"/>
            <a:ext cx="7530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：带标签的一维同质数组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，可以看作是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标量的容器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F1C15C1-2A8D-4C3D-B811-88DEDE2E6C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34" r="2958" b="4185"/>
          <a:stretch/>
        </p:blipFill>
        <p:spPr>
          <a:xfrm>
            <a:off x="406614" y="1743963"/>
            <a:ext cx="5436697" cy="185918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7A71A6A-378E-4A37-8B81-2ACA61A7D1EC}"/>
              </a:ext>
            </a:extLst>
          </p:cNvPr>
          <p:cNvSpPr txBox="1"/>
          <p:nvPr/>
        </p:nvSpPr>
        <p:spPr>
          <a:xfrm>
            <a:off x="107479" y="3790021"/>
            <a:ext cx="7530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的基本属性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9F25210-AAD5-4269-AA7F-14C04B64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625" y="4495800"/>
            <a:ext cx="4568954" cy="15388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50A43C4-8292-41F8-B88F-15C06C168E79}"/>
              </a:ext>
            </a:extLst>
          </p:cNvPr>
          <p:cNvSpPr txBox="1"/>
          <p:nvPr/>
        </p:nvSpPr>
        <p:spPr>
          <a:xfrm>
            <a:off x="1316052" y="6155619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dtypes</a:t>
            </a:r>
            <a:r>
              <a:rPr lang="en-US" altLang="zh-CN" dirty="0"/>
              <a:t>:</a:t>
            </a:r>
            <a:r>
              <a:rPr lang="zh-CN" altLang="en-US" dirty="0"/>
              <a:t> 数据类型</a:t>
            </a:r>
          </a:p>
        </p:txBody>
      </p:sp>
    </p:spTree>
    <p:extLst>
      <p:ext uri="{BB962C8B-B14F-4D97-AF65-F5344CB8AC3E}">
        <p14:creationId xmlns:p14="http://schemas.microsoft.com/office/powerpoint/2010/main" val="161605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B199D7-8804-4189-B294-7A1229E07594}"/>
              </a:ext>
            </a:extLst>
          </p:cNvPr>
          <p:cNvSpPr txBox="1"/>
          <p:nvPr/>
        </p:nvSpPr>
        <p:spPr>
          <a:xfrm>
            <a:off x="272714" y="3764830"/>
            <a:ext cx="6515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用值列表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(value list)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生成 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时，默认自动生成整数索引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59FA9D-9053-4EE1-964F-A92AAE446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259"/>
          <a:stretch/>
        </p:blipFill>
        <p:spPr>
          <a:xfrm>
            <a:off x="613644" y="4260288"/>
            <a:ext cx="4137681" cy="25299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BDD6E1-8393-41BB-930D-0967FBC58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696" b="28569"/>
          <a:stretch/>
        </p:blipFill>
        <p:spPr>
          <a:xfrm>
            <a:off x="7349804" y="1691470"/>
            <a:ext cx="4569482" cy="19706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8F21624-223A-4DD8-971D-093BF98575EA}"/>
              </a:ext>
            </a:extLst>
          </p:cNvPr>
          <p:cNvSpPr txBox="1"/>
          <p:nvPr/>
        </p:nvSpPr>
        <p:spPr>
          <a:xfrm>
            <a:off x="7349804" y="1283664"/>
            <a:ext cx="3625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r>
              <a:rPr lang="en-US" altLang="zh-CN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参数指定索引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E83BDA-B6AE-48D9-98B4-F2F46A6ED466}"/>
              </a:ext>
            </a:extLst>
          </p:cNvPr>
          <p:cNvSpPr txBox="1"/>
          <p:nvPr/>
        </p:nvSpPr>
        <p:spPr>
          <a:xfrm>
            <a:off x="7440676" y="4181220"/>
            <a:ext cx="4200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可从字典导入，键</a:t>
            </a:r>
            <a:r>
              <a:rPr lang="en-US" altLang="zh-CN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(key)</a:t>
            </a:r>
            <a:r>
              <a:rPr lang="zh-CN" altLang="en-US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为索引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E465AC2-B424-417B-8A62-79DE30B21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FCD0289-B558-4343-8676-9C2378123F5B}"/>
              </a:ext>
            </a:extLst>
          </p:cNvPr>
          <p:cNvSpPr txBox="1"/>
          <p:nvPr/>
        </p:nvSpPr>
        <p:spPr>
          <a:xfrm>
            <a:off x="175213" y="263237"/>
            <a:ext cx="5664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8B19EB6-4B17-4A8D-83D1-3B169DBC0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287" y="4758756"/>
            <a:ext cx="4736090" cy="186217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E97ECAA-EF2A-4CBF-91AA-BF6E2A5A5E6E}"/>
              </a:ext>
            </a:extLst>
          </p:cNvPr>
          <p:cNvSpPr txBox="1"/>
          <p:nvPr/>
        </p:nvSpPr>
        <p:spPr>
          <a:xfrm>
            <a:off x="876434" y="1507148"/>
            <a:ext cx="5858934" cy="7447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highlight>
                <a:srgbClr val="00FFFF"/>
              </a:highligh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E3C5DF-337B-407B-AFAB-1B4F331DA8E0}"/>
              </a:ext>
            </a:extLst>
          </p:cNvPr>
          <p:cNvSpPr txBox="1"/>
          <p:nvPr/>
        </p:nvSpPr>
        <p:spPr>
          <a:xfrm>
            <a:off x="1127086" y="1593808"/>
            <a:ext cx="5472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pd.Series(data, index=None)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4980C1-0A28-4BBD-AC4E-D7F48D4FEEA3}"/>
              </a:ext>
            </a:extLst>
          </p:cNvPr>
          <p:cNvSpPr txBox="1"/>
          <p:nvPr/>
        </p:nvSpPr>
        <p:spPr>
          <a:xfrm>
            <a:off x="272714" y="950313"/>
            <a:ext cx="2949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Series: </a:t>
            </a:r>
            <a:endParaRPr lang="zh-CN" altLang="en-US" sz="20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0F8F09-BE84-43BC-9432-33E6317789DA}"/>
              </a:ext>
            </a:extLst>
          </p:cNvPr>
          <p:cNvSpPr txBox="1"/>
          <p:nvPr/>
        </p:nvSpPr>
        <p:spPr>
          <a:xfrm>
            <a:off x="876434" y="2251877"/>
            <a:ext cx="5854360" cy="1137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data: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array-like 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，如列表、元组、一维数组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字典，字典的键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将转化为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的索引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(index)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73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2264DFB-88E6-4C96-8B6C-42D926D2C37E}"/>
              </a:ext>
            </a:extLst>
          </p:cNvPr>
          <p:cNvSpPr txBox="1"/>
          <p:nvPr/>
        </p:nvSpPr>
        <p:spPr>
          <a:xfrm>
            <a:off x="175213" y="952405"/>
            <a:ext cx="11212454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1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：带标签的二维异质表格数据，可以看作是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Series 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的容器，每一列都是一个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，不同的列共用相同的行标签。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27DB338-28C7-4687-AFA4-EA115F740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0621BDA-29F6-4D96-B45E-BDF4B652C5D7}"/>
              </a:ext>
            </a:extLst>
          </p:cNvPr>
          <p:cNvSpPr txBox="1"/>
          <p:nvPr/>
        </p:nvSpPr>
        <p:spPr>
          <a:xfrm>
            <a:off x="175213" y="263237"/>
            <a:ext cx="6692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619D31A-8629-4D7A-9C1B-F02D0510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176" y="1615193"/>
            <a:ext cx="4254600" cy="222760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D854314-0093-41F8-AE97-F9E9B20E6D27}"/>
              </a:ext>
            </a:extLst>
          </p:cNvPr>
          <p:cNvSpPr txBox="1"/>
          <p:nvPr/>
        </p:nvSpPr>
        <p:spPr>
          <a:xfrm>
            <a:off x="8003509" y="2852225"/>
            <a:ext cx="982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values</a:t>
            </a:r>
            <a:endParaRPr lang="zh-CN" altLang="en-US" sz="16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5D8CD60-239F-4DB1-9582-0C614307C77A}"/>
              </a:ext>
            </a:extLst>
          </p:cNvPr>
          <p:cNvCxnSpPr/>
          <p:nvPr/>
        </p:nvCxnSpPr>
        <p:spPr>
          <a:xfrm flipH="1">
            <a:off x="7571710" y="302842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20E0F19-7DAE-48AF-9B3D-B37DFCC75ED1}"/>
              </a:ext>
            </a:extLst>
          </p:cNvPr>
          <p:cNvSpPr txBox="1"/>
          <p:nvPr/>
        </p:nvSpPr>
        <p:spPr>
          <a:xfrm>
            <a:off x="107479" y="3790021"/>
            <a:ext cx="7530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b="1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的基本属性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8F63B1F7-FBD2-4CD6-9F81-C747B7384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826" y="4409661"/>
            <a:ext cx="5263072" cy="179281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E4B8963-4E33-4385-89AB-9599FA8F7054}"/>
              </a:ext>
            </a:extLst>
          </p:cNvPr>
          <p:cNvSpPr txBox="1"/>
          <p:nvPr/>
        </p:nvSpPr>
        <p:spPr>
          <a:xfrm>
            <a:off x="1927845" y="6237342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dtypes</a:t>
            </a:r>
            <a:r>
              <a:rPr lang="en-US" altLang="zh-CN" dirty="0"/>
              <a:t>:</a:t>
            </a:r>
            <a:r>
              <a:rPr lang="zh-CN" altLang="en-US" dirty="0"/>
              <a:t> 每一列的数据类型</a:t>
            </a:r>
          </a:p>
        </p:txBody>
      </p:sp>
    </p:spTree>
    <p:extLst>
      <p:ext uri="{BB962C8B-B14F-4D97-AF65-F5344CB8AC3E}">
        <p14:creationId xmlns:p14="http://schemas.microsoft.com/office/powerpoint/2010/main" val="221948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48D1D4B-C0B8-443F-8159-B767C72D27D5}"/>
              </a:ext>
            </a:extLst>
          </p:cNvPr>
          <p:cNvSpPr txBox="1"/>
          <p:nvPr/>
        </p:nvSpPr>
        <p:spPr>
          <a:xfrm>
            <a:off x="603103" y="3000214"/>
            <a:ext cx="9014228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二维数组，行索引和列索引默认为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值为列表的字典。字典的键转化为列索引，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行索引默认为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的字典。字典的键转化为列索引，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行索引为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的索引</a:t>
            </a:r>
            <a:endParaRPr lang="en-US" altLang="zh-CN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值为字典的嵌套字典。外层字典的键转化为列索引，内层字典的键转化为行索引</a:t>
            </a:r>
            <a:endParaRPr lang="en-US" altLang="zh-CN" sz="1600" b="0" i="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algn="just"/>
            <a:endParaRPr lang="zh-CN" alt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55E9F2-31F7-40E8-9584-29999745C14D}"/>
              </a:ext>
            </a:extLst>
          </p:cNvPr>
          <p:cNvSpPr txBox="1"/>
          <p:nvPr/>
        </p:nvSpPr>
        <p:spPr>
          <a:xfrm>
            <a:off x="676530" y="2168825"/>
            <a:ext cx="9804401" cy="7447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highlight>
                <a:srgbClr val="00FFFF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2E1E9-3957-4E17-8447-885EDB302040}"/>
              </a:ext>
            </a:extLst>
          </p:cNvPr>
          <p:cNvSpPr txBox="1"/>
          <p:nvPr/>
        </p:nvSpPr>
        <p:spPr>
          <a:xfrm>
            <a:off x="927183" y="2255485"/>
            <a:ext cx="9199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pd.DataFrame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(data, index=None, columns=None)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CD6B42-01D0-4063-847E-D6937FF80C0B}"/>
              </a:ext>
            </a:extLst>
          </p:cNvPr>
          <p:cNvSpPr txBox="1"/>
          <p:nvPr/>
        </p:nvSpPr>
        <p:spPr>
          <a:xfrm>
            <a:off x="72811" y="1611990"/>
            <a:ext cx="2949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zh-CN" altLang="en-US" sz="20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9872F1E-594C-49B5-88A1-DAE50373C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7B6254F-2572-4E89-A66B-CE75653E5856}"/>
              </a:ext>
            </a:extLst>
          </p:cNvPr>
          <p:cNvSpPr txBox="1"/>
          <p:nvPr/>
        </p:nvSpPr>
        <p:spPr>
          <a:xfrm>
            <a:off x="175213" y="263237"/>
            <a:ext cx="6692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33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9872F1E-594C-49B5-88A1-DAE50373C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7B6254F-2572-4E89-A66B-CE75653E5856}"/>
              </a:ext>
            </a:extLst>
          </p:cNvPr>
          <p:cNvSpPr txBox="1"/>
          <p:nvPr/>
        </p:nvSpPr>
        <p:spPr>
          <a:xfrm>
            <a:off x="175213" y="263237"/>
            <a:ext cx="6692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2176BA-ACF2-473C-9932-282808EE8D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069" b="64718"/>
          <a:stretch/>
        </p:blipFill>
        <p:spPr>
          <a:xfrm>
            <a:off x="0" y="3999427"/>
            <a:ext cx="6096000" cy="9599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34DEABE-AECF-4C78-9A0A-A6F10E53B1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36" b="38667"/>
          <a:stretch/>
        </p:blipFill>
        <p:spPr>
          <a:xfrm>
            <a:off x="6096000" y="1215643"/>
            <a:ext cx="6096000" cy="13229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F6FF1D6-FA09-4A77-8F01-4A2F28A2CC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825"/>
          <a:stretch/>
        </p:blipFill>
        <p:spPr>
          <a:xfrm>
            <a:off x="0" y="1111249"/>
            <a:ext cx="6096000" cy="12685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2B333BE-AC13-4132-8511-AFA73E2CFA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69" b="75073"/>
          <a:stretch/>
        </p:blipFill>
        <p:spPr>
          <a:xfrm>
            <a:off x="0" y="2398182"/>
            <a:ext cx="6096000" cy="132926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9F18E6D-2CCE-455A-86D0-61590A3C89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318" b="51548"/>
          <a:stretch/>
        </p:blipFill>
        <p:spPr>
          <a:xfrm>
            <a:off x="0" y="5062514"/>
            <a:ext cx="6096000" cy="136847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53E9912-36DE-486B-86C2-477A326E99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232" b="12071"/>
          <a:stretch/>
        </p:blipFill>
        <p:spPr>
          <a:xfrm>
            <a:off x="6096000" y="4039582"/>
            <a:ext cx="6096000" cy="13229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4DB2E65-858C-495C-849A-CFF3582048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655" b="25648"/>
          <a:stretch/>
        </p:blipFill>
        <p:spPr>
          <a:xfrm>
            <a:off x="6096000" y="2557027"/>
            <a:ext cx="6096000" cy="13229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D0A6084-F83F-413F-9D9C-9603C91EB6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736"/>
          <a:stretch/>
        </p:blipFill>
        <p:spPr>
          <a:xfrm>
            <a:off x="6002868" y="5440295"/>
            <a:ext cx="6096000" cy="12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9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6536A21-8586-446B-8FB6-425FFA53A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DF0A4A-A2A5-48CE-A0CF-8038D041C32A}"/>
              </a:ext>
            </a:extLst>
          </p:cNvPr>
          <p:cNvSpPr txBox="1"/>
          <p:nvPr/>
        </p:nvSpPr>
        <p:spPr>
          <a:xfrm>
            <a:off x="175213" y="263237"/>
            <a:ext cx="397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其它来源的数据载入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B529E1-B782-4101-A3FE-EEBE59704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178" y="2144500"/>
            <a:ext cx="8787859" cy="42421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52B0272-37C7-4249-92CC-DD9C77A6A3A8}"/>
              </a:ext>
            </a:extLst>
          </p:cNvPr>
          <p:cNvSpPr txBox="1"/>
          <p:nvPr/>
        </p:nvSpPr>
        <p:spPr>
          <a:xfrm>
            <a:off x="420912" y="1111249"/>
            <a:ext cx="1150862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作为强大的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数据分析支持库，除了用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pd.Series(),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pd.DataFrame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构建数据，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可以直接从文件、数据库或其它的数据类型直接导入数据</a:t>
            </a:r>
          </a:p>
        </p:txBody>
      </p:sp>
    </p:spTree>
    <p:extLst>
      <p:ext uri="{BB962C8B-B14F-4D97-AF65-F5344CB8AC3E}">
        <p14:creationId xmlns:p14="http://schemas.microsoft.com/office/powerpoint/2010/main" val="372245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17260</TotalTime>
  <Words>1241</Words>
  <Application>Microsoft Office PowerPoint</Application>
  <PresentationFormat>宽屏</PresentationFormat>
  <Paragraphs>102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微软雅黑</vt:lpstr>
      <vt:lpstr>Arial</vt:lpstr>
      <vt:lpstr>Calibri</vt:lpstr>
      <vt:lpstr>Calibri Light</vt:lpstr>
      <vt:lpstr>Consolas</vt:lpstr>
      <vt:lpstr>Wingdings</vt:lpstr>
      <vt:lpstr>Office 主题</vt:lpstr>
      <vt:lpstr>Python科学计算与数据处理(二)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amosine</dc:creator>
  <cp:lastModifiedBy>LIAO Y.Q.</cp:lastModifiedBy>
  <cp:revision>500</cp:revision>
  <dcterms:created xsi:type="dcterms:W3CDTF">2021-08-19T08:05:36Z</dcterms:created>
  <dcterms:modified xsi:type="dcterms:W3CDTF">2021-11-30T10:13:45Z</dcterms:modified>
</cp:coreProperties>
</file>