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8" autoAdjust="0"/>
    <p:restoredTop sz="9466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8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1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4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8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6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0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6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49F1-2C85-4F65-884B-F7E55AF890B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F6B1-C8C0-41C2-8AF7-0DC35202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0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7772400" cy="1470025"/>
          </a:xfrm>
        </p:spPr>
        <p:txBody>
          <a:bodyPr/>
          <a:lstStyle/>
          <a:p>
            <a:pPr algn="l"/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세계관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604448" cy="4968552"/>
          </a:xfrm>
        </p:spPr>
        <p:txBody>
          <a:bodyPr>
            <a:normAutofit fontScale="92500"/>
          </a:bodyPr>
          <a:lstStyle/>
          <a:p>
            <a:pPr algn="l"/>
            <a:endParaRPr lang="en-US" altLang="ko-KR" sz="2000" dirty="0" smtClean="0"/>
          </a:p>
          <a:p>
            <a:pPr algn="l"/>
            <a:endParaRPr lang="en-US" altLang="ko-KR" sz="1050" dirty="0"/>
          </a:p>
          <a:p>
            <a:pPr algn="l"/>
            <a:endParaRPr lang="en-US" altLang="ko-KR" sz="11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세계가 </a:t>
            </a:r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</a:rPr>
              <a:t>차원으로 차원이 축소됩니다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하늘이 없어지면서 공중 이동수단들도 모두 내려오게 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부족해진 도로와 주유소를 차지 하기 위해 전투를 하게 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전투가 일어나는 도로에는 이상한 현상이 생기는데 색깔이 있는 특이점이 점차 다른 모양으로 변해 전투를 방해하게 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전투를 시작하면 소유 기름으로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유닛을</a:t>
            </a:r>
            <a:r>
              <a:rPr lang="ko-KR" altLang="en-US" sz="2400" dirty="0" smtClean="0">
                <a:solidFill>
                  <a:schemeClr val="tx1"/>
                </a:solidFill>
              </a:rPr>
              <a:t> 배치할 수 있습니다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상대방의 거점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</a:rPr>
              <a:t>휴게소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</a:rPr>
              <a:t>를 점령하게 되면 승리하게 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거점이 많을수록 전투 시 기름 보유량이 늘어나게 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연구를 통하여 특이점에 대한 현상을 미리 예측할 수 있습니다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400" dirty="0" smtClean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4611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차원 방해 요소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72073"/>
              </p:ext>
            </p:extLst>
          </p:nvPr>
        </p:nvGraphicFramePr>
        <p:xfrm>
          <a:off x="899592" y="1412776"/>
          <a:ext cx="7632849" cy="4752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283"/>
                <a:gridCol w="2544283"/>
                <a:gridCol w="2544283"/>
              </a:tblGrid>
              <a:tr h="8640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19672" y="17008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 색깔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7008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변화 방식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6256" y="16891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설 명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777960" y="256376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777960" y="3861048"/>
            <a:ext cx="720080" cy="7200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77960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51920" y="246214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시간 후 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자 모양으로 </a:t>
            </a:r>
            <a:endParaRPr lang="en-US" altLang="ko-KR" dirty="0" smtClean="0"/>
          </a:p>
          <a:p>
            <a:r>
              <a:rPr lang="ko-KR" altLang="en-US" dirty="0" smtClean="0"/>
              <a:t>통제구역 생성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246214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해당지역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유닛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이동 불가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5916" y="375942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시간 후 </a:t>
            </a:r>
            <a:endParaRPr lang="en-US" altLang="ko-KR" dirty="0" smtClean="0"/>
          </a:p>
          <a:p>
            <a:r>
              <a:rPr lang="en-US" altLang="ko-KR" dirty="0"/>
              <a:t>H</a:t>
            </a:r>
            <a:r>
              <a:rPr lang="ko-KR" altLang="en-US" dirty="0" smtClean="0"/>
              <a:t>자 모양으로 </a:t>
            </a:r>
            <a:endParaRPr lang="en-US" altLang="ko-KR" dirty="0" smtClean="0"/>
          </a:p>
          <a:p>
            <a:r>
              <a:rPr lang="ko-KR" altLang="en-US" dirty="0" smtClean="0"/>
              <a:t>과속카메라 생성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375942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해당지역</a:t>
            </a:r>
            <a:endParaRPr lang="en-US" altLang="ko-KR" dirty="0" smtClean="0"/>
          </a:p>
          <a:p>
            <a:r>
              <a:rPr lang="ko-KR" altLang="en-US" dirty="0" smtClean="0"/>
              <a:t>특정 속도 이상</a:t>
            </a:r>
            <a:endParaRPr lang="en-US" altLang="ko-KR" dirty="0" smtClean="0"/>
          </a:p>
          <a:p>
            <a:r>
              <a:rPr lang="ko-KR" altLang="en-US" dirty="0" err="1" smtClean="0"/>
              <a:t>유닛</a:t>
            </a:r>
            <a:r>
              <a:rPr lang="ko-KR" altLang="en-US" dirty="0" smtClean="0"/>
              <a:t> 이동 불가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6876" y="5055567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시간 후 </a:t>
            </a:r>
            <a:endParaRPr lang="en-US" altLang="ko-KR" dirty="0" smtClean="0"/>
          </a:p>
          <a:p>
            <a:r>
              <a:rPr lang="ko-KR" altLang="en-US" dirty="0" smtClean="0"/>
              <a:t>△ 모양으로 </a:t>
            </a:r>
            <a:endParaRPr lang="en-US" altLang="ko-KR" dirty="0" smtClean="0"/>
          </a:p>
          <a:p>
            <a:r>
              <a:rPr lang="ko-KR" altLang="en-US" dirty="0" smtClean="0"/>
              <a:t>견인지역 생성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2200" y="5055567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해당지역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유닛</a:t>
            </a:r>
            <a:endParaRPr lang="en-US" altLang="ko-KR" dirty="0" smtClean="0"/>
          </a:p>
          <a:p>
            <a:r>
              <a:rPr lang="ko-KR" altLang="en-US" dirty="0" smtClean="0"/>
              <a:t>사라</a:t>
            </a:r>
            <a:r>
              <a:rPr lang="ko-KR" altLang="en-US" dirty="0"/>
              <a:t>짐</a:t>
            </a:r>
          </a:p>
        </p:txBody>
      </p:sp>
    </p:spTree>
    <p:extLst>
      <p:ext uri="{BB962C8B-B14F-4D97-AF65-F5344CB8AC3E}">
        <p14:creationId xmlns:p14="http://schemas.microsoft.com/office/powerpoint/2010/main" val="16837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err="1" smtClean="0">
                <a:latin typeface="돋움" pitchFamily="50" charset="-127"/>
                <a:ea typeface="돋움" pitchFamily="50" charset="-127"/>
              </a:rPr>
              <a:t>유닛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 정보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7133"/>
              </p:ext>
            </p:extLst>
          </p:nvPr>
        </p:nvGraphicFramePr>
        <p:xfrm>
          <a:off x="1043608" y="1682951"/>
          <a:ext cx="6360368" cy="4410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306"/>
                <a:gridCol w="1502616"/>
                <a:gridCol w="333044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 </a:t>
                      </a:r>
                      <a:r>
                        <a:rPr lang="ko-KR" altLang="en-US" dirty="0" err="1" smtClean="0"/>
                        <a:t>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 성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90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099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3296" y="24208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오토바이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7472" y="24208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경찰</a:t>
            </a:r>
            <a:r>
              <a:rPr lang="ko-KR" altLang="en-US" dirty="0"/>
              <a:t>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3616" y="2187007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소모기름이 제일 적고 이동속도가 상당히 빠른 편이어서 경찰차에게 쫓긴</a:t>
            </a:r>
            <a:r>
              <a:rPr lang="ko-KR" altLang="en-US" dirty="0"/>
              <a:t>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3296" y="319511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 찰 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7472" y="319511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응급차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63616" y="319511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보통의 </a:t>
            </a:r>
            <a:r>
              <a:rPr lang="ko-KR" altLang="en-US" dirty="0" err="1" smtClean="0"/>
              <a:t>능력치를</a:t>
            </a:r>
            <a:r>
              <a:rPr lang="ko-KR" altLang="en-US" dirty="0" smtClean="0"/>
              <a:t> 갖고 있다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28415" y="391519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 급 차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95464" y="390590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오토바이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3616" y="3746231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약간 </a:t>
            </a:r>
            <a:r>
              <a:rPr lang="ko-KR" altLang="en-US" dirty="0" err="1" smtClean="0"/>
              <a:t>빠른편이지만</a:t>
            </a:r>
            <a:r>
              <a:rPr lang="ko-KR" altLang="en-US" dirty="0" smtClean="0"/>
              <a:t> 방어력이 약하다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29270" y="469799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헬리콥터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7472" y="470728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전투</a:t>
            </a:r>
            <a:r>
              <a:rPr lang="ko-KR" altLang="en-US" dirty="0"/>
              <a:t>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63616" y="4563271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바퀴가 없어서 이동이 안되어 거점 방어용으로 사용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83296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 투 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67472" y="55079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비행기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535072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빠르고 강하지만 기름이 많이 들어간다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2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183</Words>
  <Application>Microsoft Office PowerPoint</Application>
  <PresentationFormat>화면 슬라이드 쇼(4:3)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세계관</vt:lpstr>
      <vt:lpstr>3차원 방해 요소</vt:lpstr>
      <vt:lpstr>유닛 정보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</dc:title>
  <dc:creator>Windows 사용자</dc:creator>
  <cp:lastModifiedBy>Windows 사용자</cp:lastModifiedBy>
  <cp:revision>6</cp:revision>
  <dcterms:created xsi:type="dcterms:W3CDTF">2017-09-14T09:08:40Z</dcterms:created>
  <dcterms:modified xsi:type="dcterms:W3CDTF">2017-09-14T09:58:38Z</dcterms:modified>
</cp:coreProperties>
</file>