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16" autoAdjust="0"/>
  </p:normalViewPr>
  <p:slideViewPr>
    <p:cSldViewPr>
      <p:cViewPr varScale="1">
        <p:scale>
          <a:sx n="64" d="100"/>
          <a:sy n="64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BD68-C85E-47A3-8452-7C70116866A8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9569-4712-4476-A7EF-921950055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산 검색 순서도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산 이름검색</a:t>
            </a:r>
            <a:r>
              <a:rPr lang="en-US" altLang="ko-KR" dirty="0" smtClean="0"/>
              <a:t>&gt;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산 이름으로 조회 가능 </a:t>
            </a:r>
            <a:r>
              <a:rPr lang="en-US" altLang="ko-KR" baseline="0" dirty="0" smtClean="0"/>
              <a:t>( ‘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만 검색하여도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글자가 포함되어있는 모든 산 검색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조회 결과</a:t>
            </a:r>
            <a:r>
              <a:rPr lang="en-US" altLang="ko-KR" baseline="0" dirty="0" smtClean="0"/>
              <a:t>&gt; : </a:t>
            </a:r>
            <a:r>
              <a:rPr lang="ko-KR" altLang="en-US" baseline="0" dirty="0" smtClean="0"/>
              <a:t>이름으로 찾은 산 조회 결과 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같은 산이어도 주소가 다를 경우 모두 표시됨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상세 정보</a:t>
            </a:r>
            <a:r>
              <a:rPr lang="en-US" altLang="ko-KR" baseline="0" dirty="0" smtClean="0"/>
              <a:t>&gt; : </a:t>
            </a:r>
            <a:r>
              <a:rPr lang="ko-KR" altLang="en-US" baseline="0" dirty="0" smtClean="0"/>
              <a:t>상세 정보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자세한설명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높이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지도표시 버튼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관광 안내 버튼 존재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9569-4712-4476-A7EF-9219500553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지도 표시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맵킷으로</a:t>
            </a:r>
            <a:r>
              <a:rPr lang="ko-KR" altLang="en-US" dirty="0" smtClean="0"/>
              <a:t> 해당 산의 좌표입력으로 출력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관광 안내</a:t>
            </a:r>
            <a:r>
              <a:rPr lang="en-US" altLang="ko-KR" dirty="0" smtClean="0"/>
              <a:t>&gt; : </a:t>
            </a:r>
            <a:r>
              <a:rPr lang="ko-KR" altLang="en-US" baseline="0" dirty="0" smtClean="0"/>
              <a:t>이전에는 동일한 </a:t>
            </a:r>
            <a:r>
              <a:rPr lang="en-US" altLang="ko-KR" baseline="0" dirty="0" err="1" smtClean="0"/>
              <a:t>openAPI</a:t>
            </a:r>
            <a:r>
              <a:rPr lang="ko-KR" altLang="en-US" baseline="0" dirty="0" smtClean="0"/>
              <a:t>였다면 다른 </a:t>
            </a:r>
            <a:r>
              <a:rPr lang="en-US" altLang="ko-KR" baseline="0" dirty="0" err="1" smtClean="0"/>
              <a:t>openAPI</a:t>
            </a:r>
            <a:r>
              <a:rPr lang="ko-KR" altLang="en-US" baseline="0" dirty="0" smtClean="0"/>
              <a:t>를 이용하여 진행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 </a:t>
            </a:r>
            <a:r>
              <a:rPr lang="ko-KR" altLang="en-US" baseline="0" dirty="0" smtClean="0"/>
              <a:t>기본적으로 주변 숙박정보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교통정보 등이 포함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  # 05/27 </a:t>
            </a:r>
            <a:r>
              <a:rPr lang="ko-KR" altLang="en-US" baseline="0" dirty="0" smtClean="0"/>
              <a:t>진행 결과 관광안내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이 잘못되어 있어 </a:t>
            </a:r>
            <a:r>
              <a:rPr lang="ko-KR" altLang="en-US" baseline="0" dirty="0" err="1" smtClean="0"/>
              <a:t>포털사이트에</a:t>
            </a:r>
            <a:r>
              <a:rPr lang="ko-KR" altLang="en-US" baseline="0" dirty="0" smtClean="0"/>
              <a:t> 문의신청을 한 상태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# </a:t>
            </a:r>
            <a:r>
              <a:rPr lang="ko-KR" altLang="en-US" baseline="0" dirty="0" smtClean="0"/>
              <a:t>관광안내는 현재 동작하지 않음 </a:t>
            </a:r>
            <a:r>
              <a:rPr lang="en-US" altLang="ko-KR" baseline="0" dirty="0" smtClean="0"/>
              <a:t>05/24</a:t>
            </a:r>
            <a:r>
              <a:rPr lang="ko-KR" altLang="en-US" baseline="0" dirty="0" err="1" smtClean="0"/>
              <a:t>빌드의</a:t>
            </a:r>
            <a:r>
              <a:rPr lang="ko-KR" altLang="en-US" baseline="0" dirty="0" smtClean="0"/>
              <a:t>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9569-4712-4476-A7EF-9219500553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7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산악날씨 순서도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지역선택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지역은 총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개 지역 선택가능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세종특별자치시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부산광역시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대구광역시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광주광역시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인천광역시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대전광역시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울산광역시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충청북도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전라남도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전라북도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경상남도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경상북도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</a:t>
            </a:r>
            <a:r>
              <a:rPr lang="en-US" altLang="ko-KR" dirty="0" smtClean="0"/>
              <a:t>)</a:t>
            </a:r>
          </a:p>
          <a:p>
            <a:r>
              <a:rPr lang="en-US" altLang="ko-KR" baseline="0" dirty="0" smtClean="0"/>
              <a:t> # </a:t>
            </a:r>
            <a:r>
              <a:rPr lang="ko-KR" altLang="en-US" baseline="0" dirty="0" smtClean="0"/>
              <a:t>지역선택에서 음성인식을 </a:t>
            </a:r>
            <a:r>
              <a:rPr lang="ko-KR" altLang="en-US" baseline="0" dirty="0" err="1" smtClean="0"/>
              <a:t>넣을예정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날씨결과</a:t>
            </a:r>
            <a:r>
              <a:rPr lang="en-US" altLang="ko-KR" baseline="0" dirty="0" smtClean="0"/>
              <a:t>&gt; : </a:t>
            </a:r>
            <a:r>
              <a:rPr lang="ko-KR" altLang="en-US" baseline="0" dirty="0" smtClean="0"/>
              <a:t>해당지역의 산악날씨 풍향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풍속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온도 등을 확인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9569-4712-4476-A7EF-9219500553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9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8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3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2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608DB-0837-4AD1-AD19-D17EC819DC7A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465A-CDAD-4626-B614-0AD654DC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9542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3558" y="2190215"/>
            <a:ext cx="129614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3558" y="2946299"/>
            <a:ext cx="129614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4495" y="3702383"/>
            <a:ext cx="129614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3558" y="2257577"/>
            <a:ext cx="1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산 검색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432" y="3013661"/>
            <a:ext cx="1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산악날씨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432" y="3769745"/>
            <a:ext cx="1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종 </a:t>
            </a:r>
            <a:r>
              <a:rPr lang="ko-KR" altLang="en-US" dirty="0" err="1" smtClean="0">
                <a:latin typeface="HY나무B" pitchFamily="18" charset="-127"/>
                <a:ea typeface="HY나무B" pitchFamily="18" charset="-127"/>
              </a:rPr>
              <a:t>료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91780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101" y="548680"/>
            <a:ext cx="3383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견고딕" pitchFamily="18" charset="-127"/>
                <a:ea typeface="HY견고딕" pitchFamily="18" charset="-127"/>
              </a:rPr>
              <a:t>산 검색 순서도</a:t>
            </a:r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꺾인 연결선 18"/>
          <p:cNvCxnSpPr>
            <a:stCxn id="5" idx="3"/>
            <a:endCxn id="11" idx="1"/>
          </p:cNvCxnSpPr>
          <p:nvPr/>
        </p:nvCxnSpPr>
        <p:spPr>
          <a:xfrm>
            <a:off x="1889702" y="2442243"/>
            <a:ext cx="702078" cy="756084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64875" y="278471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산이름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8931" y="2784716"/>
            <a:ext cx="702143" cy="246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17003" y="2784715"/>
            <a:ext cx="503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8037" y="4815879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산 이름검색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542" y="4815879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메인 화면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60032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3" idx="3"/>
            <a:endCxn id="27" idx="1"/>
          </p:cNvCxnSpPr>
          <p:nvPr/>
        </p:nvCxnSpPr>
        <p:spPr>
          <a:xfrm>
            <a:off x="4220122" y="2907826"/>
            <a:ext cx="639910" cy="290501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932040" y="2190215"/>
            <a:ext cx="1439223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31103" y="2311546"/>
            <a:ext cx="14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조회결과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2547" y="4815879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조회 결과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83160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2" idx="3"/>
            <a:endCxn id="35" idx="1"/>
          </p:cNvCxnSpPr>
          <p:nvPr/>
        </p:nvCxnSpPr>
        <p:spPr>
          <a:xfrm>
            <a:off x="6371263" y="3198327"/>
            <a:ext cx="711897" cy="12700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155636" y="2694271"/>
            <a:ext cx="1439223" cy="1736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92587" y="2784716"/>
            <a:ext cx="14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상세 정보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72198" y="1852466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지도표</a:t>
            </a:r>
            <a:r>
              <a:rPr lang="ko-KR" altLang="en-US" sz="1500" dirty="0">
                <a:latin typeface="HY나무B" pitchFamily="18" charset="-127"/>
                <a:ea typeface="HY나무B" pitchFamily="18" charset="-127"/>
              </a:rPr>
              <a:t>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27174" y="2368354"/>
            <a:ext cx="12961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관광 안내</a:t>
            </a:r>
            <a:endParaRPr lang="ko-KR" altLang="en-US" sz="15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55636" y="2351797"/>
            <a:ext cx="1439223" cy="32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619054" y="1851595"/>
            <a:ext cx="914400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126367" y="4815879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상세 정보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0018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9542" y="548680"/>
            <a:ext cx="3383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견고딕" pitchFamily="18" charset="-127"/>
                <a:ea typeface="HY견고딕" pitchFamily="18" charset="-127"/>
              </a:rPr>
              <a:t>산 검색 순서도</a:t>
            </a:r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17803" y="2198527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90279" y="3206639"/>
            <a:ext cx="1439223" cy="1736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27230" y="3297084"/>
            <a:ext cx="14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상세 정보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6841" y="2364834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지도표</a:t>
            </a:r>
            <a:r>
              <a:rPr lang="ko-KR" altLang="en-US" sz="1500" dirty="0">
                <a:latin typeface="HY나무B" pitchFamily="18" charset="-127"/>
                <a:ea typeface="HY나무B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1817" y="2880722"/>
            <a:ext cx="12961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관광 안내</a:t>
            </a:r>
            <a:endParaRPr lang="ko-KR" altLang="en-US" sz="15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90279" y="2864165"/>
            <a:ext cx="1439223" cy="32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53697" y="2363963"/>
            <a:ext cx="914400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24060" y="5283641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상세 정보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42045" y="3501008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52269" y="116632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1" idx="3"/>
            <a:endCxn id="34" idx="1"/>
          </p:cNvCxnSpPr>
          <p:nvPr/>
        </p:nvCxnSpPr>
        <p:spPr>
          <a:xfrm flipV="1">
            <a:off x="3368097" y="1628800"/>
            <a:ext cx="1784172" cy="897181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0" idx="3"/>
            <a:endCxn id="33" idx="1"/>
          </p:cNvCxnSpPr>
          <p:nvPr/>
        </p:nvCxnSpPr>
        <p:spPr>
          <a:xfrm>
            <a:off x="3429502" y="3028706"/>
            <a:ext cx="1712543" cy="1984470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2045" y="3140968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지도 표시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5152269" y="6525344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관광 안내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5152269" y="404664"/>
            <a:ext cx="1584176" cy="228333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52269" y="69269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HY나무B" pitchFamily="18" charset="-127"/>
                <a:ea typeface="HY나무B" pitchFamily="18" charset="-127"/>
              </a:rPr>
              <a:t>MapKit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활용</a:t>
            </a:r>
            <a:endParaRPr lang="ko-KR" altLang="en-US" sz="20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42045" y="3871508"/>
            <a:ext cx="1584176" cy="228333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076056" y="4221088"/>
            <a:ext cx="17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관광 정보 표시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77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9542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3558" y="2190215"/>
            <a:ext cx="129614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3558" y="2946299"/>
            <a:ext cx="129614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4495" y="3702383"/>
            <a:ext cx="129614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3558" y="2257577"/>
            <a:ext cx="1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산 검색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432" y="3013661"/>
            <a:ext cx="1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산악날씨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432" y="3769745"/>
            <a:ext cx="1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종 </a:t>
            </a:r>
            <a:r>
              <a:rPr lang="ko-KR" altLang="en-US" dirty="0" err="1" smtClean="0">
                <a:latin typeface="HY나무B" pitchFamily="18" charset="-127"/>
                <a:ea typeface="HY나무B" pitchFamily="18" charset="-127"/>
              </a:rPr>
              <a:t>료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23928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101" y="548680"/>
            <a:ext cx="4072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견고딕" pitchFamily="18" charset="-127"/>
                <a:ea typeface="HY견고딕" pitchFamily="18" charset="-127"/>
              </a:rPr>
              <a:t>산악 날씨 순서도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6" idx="3"/>
            <a:endCxn id="11" idx="1"/>
          </p:cNvCxnSpPr>
          <p:nvPr/>
        </p:nvCxnSpPr>
        <p:spPr>
          <a:xfrm>
            <a:off x="1889702" y="3198327"/>
            <a:ext cx="2034226" cy="12700"/>
          </a:xfrm>
          <a:prstGeom prst="bentConnector3">
            <a:avLst>
              <a:gd name="adj1" fmla="val 51474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0185" y="4815879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지역 선택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42" y="4815879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메인 화면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94327" y="1686159"/>
            <a:ext cx="1584176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1" idx="3"/>
            <a:endCxn id="19" idx="1"/>
          </p:cNvCxnSpPr>
          <p:nvPr/>
        </p:nvCxnSpPr>
        <p:spPr>
          <a:xfrm>
            <a:off x="5508104" y="3198327"/>
            <a:ext cx="1586223" cy="12700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166335" y="2190215"/>
            <a:ext cx="1439223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65398" y="2311546"/>
            <a:ext cx="14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날씨결과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6842" y="4815879"/>
            <a:ext cx="1571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</a:t>
            </a:r>
            <a:r>
              <a:rPr lang="ko-KR" altLang="en-US" sz="1500" dirty="0" smtClean="0"/>
              <a:t>날씨 결과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3923927" y="2069360"/>
            <a:ext cx="1584176" cy="163302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23928" y="3702383"/>
            <a:ext cx="1584176" cy="50405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996404" y="3769745"/>
            <a:ext cx="14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음성 인식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1661" y="2279280"/>
            <a:ext cx="14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지역 선택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283</Words>
  <Application>Microsoft Office PowerPoint</Application>
  <PresentationFormat>화면 슬라이드 쇼(4:3)</PresentationFormat>
  <Paragraphs>52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ryu</cp:lastModifiedBy>
  <cp:revision>6</cp:revision>
  <dcterms:created xsi:type="dcterms:W3CDTF">2017-05-27T01:42:44Z</dcterms:created>
  <dcterms:modified xsi:type="dcterms:W3CDTF">2017-05-27T02:41:39Z</dcterms:modified>
</cp:coreProperties>
</file>