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4"/>
    <p:restoredTop sz="94648"/>
  </p:normalViewPr>
  <p:slideViewPr>
    <p:cSldViewPr snapToGrid="0" showGuides="1">
      <p:cViewPr varScale="1">
        <p:scale>
          <a:sx n="81" d="100"/>
          <a:sy n="81" d="100"/>
        </p:scale>
        <p:origin x="200" y="6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B8E6-5ACF-2D46-717B-16D7258A4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ED9B6-9F40-BF12-668F-9A52D1A60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541CB-03E1-3AAD-5783-ED39FC8B5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66D4-4EDD-6C42-A24A-33283A376E55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8F98B-82BF-C060-4781-267E5564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6AC91-188C-9882-A53C-9C778210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EEB3-1139-E243-8FE4-219409AC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5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DC10D-0040-9271-ECC0-38ED82F7C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6031F-084D-EB85-57C4-F33F59224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54430-8417-8091-9FCA-7B5772AA2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66D4-4EDD-6C42-A24A-33283A376E55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0FAC0-F56B-EF98-0AA6-C34C0728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797EE-6F99-77CA-8484-255F5613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EEB3-1139-E243-8FE4-219409AC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8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23265D-E51A-277D-3350-0580CBEA7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F5B03-FF75-7B86-CE0F-BE39164C9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7E8FA-ACBB-5AFE-E14E-383A493F9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66D4-4EDD-6C42-A24A-33283A376E55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50D33-8D44-51AA-58F6-50A60DC19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CF292-CB54-E9BA-617E-981FE2693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EEB3-1139-E243-8FE4-219409AC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5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13349-E67E-516F-A891-C5D2E3E6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20024-B0D4-9FA4-C815-38E8747B4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2BED0-BC41-0CE8-A680-9CD9D103C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66D4-4EDD-6C42-A24A-33283A376E55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CD55-BDB7-F626-78A1-4A8CAD4A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F2FA2-7242-AF6F-B58F-63EB1AC2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EEB3-1139-E243-8FE4-219409AC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8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EBFDA-D77A-DAEA-7810-0C339D250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E0BCC-F37E-CB0B-D87F-98FCFC5C1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76EF8-5A7F-B07A-7C26-A57B81AA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66D4-4EDD-6C42-A24A-33283A376E55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9168C-471F-9087-08C9-B0C8CB1AA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8848A-2D84-D744-F32A-DCD0F1331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EEB3-1139-E243-8FE4-219409AC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7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ACBE9-6084-469F-265A-C0CEE7A8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3ED7E-79FA-49D8-4D33-D369721EC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71E79-58FE-725E-4931-FFD35ED5F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18179-07FD-D1F0-E90D-F7E424D1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66D4-4EDD-6C42-A24A-33283A376E55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340F0-8D69-4F63-7B36-6912AE12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FDE37-38F1-47E8-C8C2-D642D0B3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EEB3-1139-E243-8FE4-219409AC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3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1A31-4088-6C61-509E-32BCFB0CB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11ECE-3B17-3538-711E-22FB1A701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02C0B-9730-B01A-D3E5-BDE8F3EEB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0A0CA-640C-B068-15AA-0C8171C8C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EDA033-F2CB-D57F-B87A-A900BC515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C3B21-2EBB-4A1B-4816-628D7F6B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66D4-4EDD-6C42-A24A-33283A376E55}" type="datetimeFigureOut">
              <a:rPr lang="en-US" smtClean="0"/>
              <a:t>1/4/23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F4C871-A4E3-10C4-B086-EBD30EF8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09442-8A0D-262F-B321-29C7F8AC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EEB3-1139-E243-8FE4-219409AC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7CF8-8969-D4E5-B948-9009F7D1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C6D82-776E-4FF7-B45C-6F3CE5732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66D4-4EDD-6C42-A24A-33283A376E55}" type="datetimeFigureOut">
              <a:rPr lang="en-US" smtClean="0"/>
              <a:t>1/4/23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457F2-0E88-6A35-FCDB-F8416E357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20460-A21D-F57E-7BE3-2A8E29E98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EEB3-1139-E243-8FE4-219409AC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7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59A00-AB7C-9443-C49C-26AF6014A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66D4-4EDD-6C42-A24A-33283A376E55}" type="datetimeFigureOut">
              <a:rPr lang="en-US" smtClean="0"/>
              <a:t>1/4/23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A18D1E-2B8A-5797-863E-E4207812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C2969-1B02-4CBB-1095-758E178D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EEB3-1139-E243-8FE4-219409AC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7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B91BB-4DE2-6300-CEF2-C25D7ABD3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115E6-A802-33A4-385E-1919FB624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A483B-5AE3-CAFF-F9F0-ADA4F1B3A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05D54-3138-57EB-2E33-787EE597B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66D4-4EDD-6C42-A24A-33283A376E55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7A212-F5C1-647A-93A5-041B0B77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A1FC1-58B7-2205-5590-0955006A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EEB3-1139-E243-8FE4-219409AC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09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405B-E9F2-4AEC-90A7-3485E2B0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4BB20-8928-DFDF-1C30-34D1D8160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C06BB-36CE-CA23-3CB4-5BC0C9B1D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44522-2199-18BD-E853-6CE16D40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66D4-4EDD-6C42-A24A-33283A376E55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700BB-CA9E-CD93-A8C0-B29AAC05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61D80-811C-7E16-0409-C259DD562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EEB3-1139-E243-8FE4-219409AC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84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1A5BE6-B673-BCDF-AC61-43A8576B6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9B664-7123-97C8-5516-AC4093A0D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6EF89-303F-9E92-ED95-3B582CECD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466D4-4EDD-6C42-A24A-33283A376E55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3A753-230E-0605-F886-EB831E8E0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9F116-0867-F681-46AB-1EC8A4D04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0EEB3-1139-E243-8FE4-219409AC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6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B3E913-2DD0-046C-EC83-F5088BE54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441443"/>
            <a:ext cx="7772400" cy="6217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987E6C-D550-373A-E218-F214986D8BDC}"/>
              </a:ext>
            </a:extLst>
          </p:cNvPr>
          <p:cNvSpPr txBox="1"/>
          <p:nvPr/>
        </p:nvSpPr>
        <p:spPr>
          <a:xfrm>
            <a:off x="2406108" y="567559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C60DF-8537-24A7-5D13-D432BC9EC3A6}"/>
              </a:ext>
            </a:extLst>
          </p:cNvPr>
          <p:cNvSpPr txBox="1"/>
          <p:nvPr/>
        </p:nvSpPr>
        <p:spPr>
          <a:xfrm>
            <a:off x="6258911" y="567559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4C7339-B7E2-6BC0-88A1-792388CAE5A7}"/>
              </a:ext>
            </a:extLst>
          </p:cNvPr>
          <p:cNvSpPr txBox="1"/>
          <p:nvPr/>
        </p:nvSpPr>
        <p:spPr>
          <a:xfrm>
            <a:off x="2417330" y="3381126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(c)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6C3986-3DCC-7FD3-5E9C-19235BFB45D3}"/>
              </a:ext>
            </a:extLst>
          </p:cNvPr>
          <p:cNvSpPr txBox="1"/>
          <p:nvPr/>
        </p:nvSpPr>
        <p:spPr>
          <a:xfrm>
            <a:off x="6258911" y="3381126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2397137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fbeaty93@student.ubc.ca</dc:creator>
  <cp:lastModifiedBy>fbeaty93@student.ubc.ca</cp:lastModifiedBy>
  <cp:revision>1</cp:revision>
  <dcterms:created xsi:type="dcterms:W3CDTF">2023-01-04T20:33:41Z</dcterms:created>
  <dcterms:modified xsi:type="dcterms:W3CDTF">2023-01-04T20:35:20Z</dcterms:modified>
</cp:coreProperties>
</file>