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2E3"/>
    <a:srgbClr val="F07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228" d="100"/>
          <a:sy n="228" d="100"/>
        </p:scale>
        <p:origin x="-2056" y="-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811D-CC76-516C-52BF-C52F4C250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2E4D-6884-1E15-E02E-8967F7DE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AD49-96C7-A71B-0875-AAAAD61D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4511-ACB6-B99A-84E4-2471339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FEC7-2C06-8C41-EACB-E98C53A6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C7-1B0C-F43D-C11B-83A8EFD2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8A49-47EC-EC4E-9352-7DA77CC1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678C-9C1E-B20D-E4D6-C56F87D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5D12-5C2A-DF32-F6F0-C2651FAC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F084-F33E-95E6-C2E3-00225E80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02A2A-C94C-7F90-C415-B714983B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E6920-FEB3-240B-8B1B-0DE8864B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14BB-2215-AA9C-C4B4-16612C39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F7F2-A094-AE07-D29B-F63C686A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881E-6CF8-D62C-49BE-22550983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7FA5-AC53-F9EB-8D58-D6643966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637D-3CC7-30BA-4AF3-6AE2DD40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E1A4-A047-0846-7324-1B32AADE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79AB-AC8A-2B10-8C91-179FE64E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11EA-AD75-D483-EE20-46BFCEA3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CB8C-9709-EA3A-34F9-039D6C09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2AB6-8CCB-0969-C981-072B7C3C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C4F2-420B-A3A8-30FA-B1C1A335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B250-AB52-CD39-9118-C415E3B3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D9D5-DD5D-6C1A-0006-B2F8D619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C152-E5B5-1DBB-E1AD-77AF81C6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A02F-47FC-15B2-D8F0-3B02CA5E1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F851-D94E-EBC6-038D-AD9C1D87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CF77-EBDF-CFCB-4800-121906F0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0CD5-4F35-F3A7-1D0A-0C1DAD35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CD6D-09AB-3E34-6225-3F6DBCBC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CB7F-3DF6-C456-C7D8-A77BDFFE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9188-B092-9E2D-1BB2-26DC2A3B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BD2F-9FC2-EA78-AE36-544DF961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5A1C3-62E8-A929-CE1B-A4151962F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649B3-A043-F91A-8D22-D0A08B59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E5C02-E49F-45BE-A2D3-75FE5A63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CFCB4-B953-B14C-6CD5-E3CE976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3031E-079B-D02A-4F69-E170EE75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84AF-C484-56A3-9F6A-AC7B6224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D4802-9E57-4F3B-E81D-49ED30CD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91DFF-C929-97AF-144E-5425198D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93691-A631-856B-F218-4E4CAE7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EAD87-44F4-001D-1B18-E75B143B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14C1F-D5B7-E53A-A25C-F7050E3B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F97E-4C55-EE5D-07A9-AF4BA95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D424-B852-0C48-95B2-78D1A19E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FB81-7D77-266C-36F6-A49499F6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8D014-0EDF-8315-AFFF-8D6645C1F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680C-9B9A-25E7-7770-93D37BD0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6C96-CE5D-04E3-A583-A25AD718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63EB-4931-FD60-D755-8EAA852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E022-9F6E-3639-16AE-68EDB2EF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DCF86-CE36-682B-67B0-17D1F9972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7C7E7-36F1-394F-80DB-8F6F33166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4734-A8EA-C2DD-1016-BE6A2561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842F7-D6E8-47A5-4706-5BB0F4A3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B0244-67EA-E87F-101E-6FBE058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A40A-7EA0-F75E-B854-9CA7AC5C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D0AAD-26D9-CBAA-6D0E-5DB10C78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E557-1354-47A1-926E-93BD74D14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DB84-17D9-7D46-9684-0C8EFE09398F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DF38-C01C-33D4-5B24-A65FCB479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6A80-E6A9-AD7C-AE6C-9AE4F2672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DD2D-2FE0-AF44-B37E-3BCF41C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069ED-CCB7-7D1A-B38B-42A4F33B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0145"/>
            <a:ext cx="7772400" cy="4533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57830-37F4-1F81-4617-D30AEB42291D}"/>
              </a:ext>
            </a:extLst>
          </p:cNvPr>
          <p:cNvCxnSpPr>
            <a:cxnSpLocks/>
          </p:cNvCxnSpPr>
          <p:nvPr/>
        </p:nvCxnSpPr>
        <p:spPr>
          <a:xfrm>
            <a:off x="4167868" y="1613807"/>
            <a:ext cx="698400" cy="0"/>
          </a:xfrm>
          <a:prstGeom prst="straightConnector1">
            <a:avLst/>
          </a:prstGeom>
          <a:ln>
            <a:solidFill>
              <a:srgbClr val="F074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8B5438-2DF1-0E50-4771-42F2F1CD45C3}"/>
              </a:ext>
            </a:extLst>
          </p:cNvPr>
          <p:cNvCxnSpPr>
            <a:cxnSpLocks/>
          </p:cNvCxnSpPr>
          <p:nvPr/>
        </p:nvCxnSpPr>
        <p:spPr>
          <a:xfrm>
            <a:off x="3687535" y="1450867"/>
            <a:ext cx="1479600" cy="6804"/>
          </a:xfrm>
          <a:prstGeom prst="straightConnector1">
            <a:avLst/>
          </a:prstGeom>
          <a:ln>
            <a:solidFill>
              <a:srgbClr val="7FC2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B1FC7-2138-6CA3-3BD8-37662DA18838}"/>
              </a:ext>
            </a:extLst>
          </p:cNvPr>
          <p:cNvCxnSpPr>
            <a:cxnSpLocks/>
          </p:cNvCxnSpPr>
          <p:nvPr/>
        </p:nvCxnSpPr>
        <p:spPr>
          <a:xfrm>
            <a:off x="7407275" y="1624056"/>
            <a:ext cx="534001" cy="0"/>
          </a:xfrm>
          <a:prstGeom prst="straightConnector1">
            <a:avLst/>
          </a:prstGeom>
          <a:ln>
            <a:solidFill>
              <a:srgbClr val="F074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FE86E9-5BCD-A621-2479-E1CBDCD7554E}"/>
              </a:ext>
            </a:extLst>
          </p:cNvPr>
          <p:cNvCxnSpPr>
            <a:cxnSpLocks/>
          </p:cNvCxnSpPr>
          <p:nvPr/>
        </p:nvCxnSpPr>
        <p:spPr>
          <a:xfrm>
            <a:off x="6922959" y="1461716"/>
            <a:ext cx="1004400" cy="0"/>
          </a:xfrm>
          <a:prstGeom prst="straightConnector1">
            <a:avLst/>
          </a:prstGeom>
          <a:ln>
            <a:solidFill>
              <a:srgbClr val="7FC2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C6FCF4-4AF0-1C21-A840-E321B02CDCF6}"/>
              </a:ext>
            </a:extLst>
          </p:cNvPr>
          <p:cNvCxnSpPr>
            <a:cxnSpLocks/>
          </p:cNvCxnSpPr>
          <p:nvPr/>
        </p:nvCxnSpPr>
        <p:spPr>
          <a:xfrm>
            <a:off x="4167867" y="3783506"/>
            <a:ext cx="514800" cy="0"/>
          </a:xfrm>
          <a:prstGeom prst="straightConnector1">
            <a:avLst/>
          </a:prstGeom>
          <a:ln>
            <a:solidFill>
              <a:srgbClr val="F074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BEEFA0-9E3C-7971-475C-28B3071AE167}"/>
              </a:ext>
            </a:extLst>
          </p:cNvPr>
          <p:cNvCxnSpPr>
            <a:cxnSpLocks/>
          </p:cNvCxnSpPr>
          <p:nvPr/>
        </p:nvCxnSpPr>
        <p:spPr>
          <a:xfrm>
            <a:off x="3685770" y="3627931"/>
            <a:ext cx="1048155" cy="0"/>
          </a:xfrm>
          <a:prstGeom prst="straightConnector1">
            <a:avLst/>
          </a:prstGeom>
          <a:ln>
            <a:solidFill>
              <a:srgbClr val="7FC2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5A5E44-2CDA-342B-66F5-42B15CDA0277}"/>
              </a:ext>
            </a:extLst>
          </p:cNvPr>
          <p:cNvCxnSpPr>
            <a:cxnSpLocks/>
          </p:cNvCxnSpPr>
          <p:nvPr/>
        </p:nvCxnSpPr>
        <p:spPr>
          <a:xfrm>
            <a:off x="7407275" y="3776004"/>
            <a:ext cx="478800" cy="0"/>
          </a:xfrm>
          <a:prstGeom prst="straightConnector1">
            <a:avLst/>
          </a:prstGeom>
          <a:ln>
            <a:solidFill>
              <a:srgbClr val="F0744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737E-B3F4-E9AF-D817-56DD527B21FA}"/>
              </a:ext>
            </a:extLst>
          </p:cNvPr>
          <p:cNvCxnSpPr>
            <a:cxnSpLocks/>
          </p:cNvCxnSpPr>
          <p:nvPr/>
        </p:nvCxnSpPr>
        <p:spPr>
          <a:xfrm>
            <a:off x="6922958" y="3624984"/>
            <a:ext cx="1033200" cy="0"/>
          </a:xfrm>
          <a:prstGeom prst="straightConnector1">
            <a:avLst/>
          </a:prstGeom>
          <a:ln>
            <a:solidFill>
              <a:srgbClr val="7FC2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9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 Beaty</dc:creator>
  <cp:lastModifiedBy>Fiona  Beaty</cp:lastModifiedBy>
  <cp:revision>2</cp:revision>
  <dcterms:created xsi:type="dcterms:W3CDTF">2023-08-03T17:40:05Z</dcterms:created>
  <dcterms:modified xsi:type="dcterms:W3CDTF">2023-08-03T18:32:10Z</dcterms:modified>
</cp:coreProperties>
</file>