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0" r:id="rId2"/>
    <p:sldId id="271" r:id="rId3"/>
    <p:sldId id="256" r:id="rId4"/>
    <p:sldId id="2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2"/>
    <p:restoredTop sz="68196"/>
  </p:normalViewPr>
  <p:slideViewPr>
    <p:cSldViewPr snapToGrid="0" snapToObjects="1" showGuides="1">
      <p:cViewPr>
        <p:scale>
          <a:sx n="99" d="100"/>
          <a:sy n="99" d="100"/>
        </p:scale>
        <p:origin x="48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571A2-4449-6245-B884-D84821FE4B21}" type="datetimeFigureOut">
              <a:rPr lang="en-US" smtClean="0"/>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C3521-F9E2-554D-A9AC-88A34B7F84F8}" type="slidenum">
              <a:rPr lang="en-US" smtClean="0"/>
              <a:t>‹#›</a:t>
            </a:fld>
            <a:endParaRPr lang="en-US"/>
          </a:p>
        </p:txBody>
      </p:sp>
    </p:spTree>
    <p:extLst>
      <p:ext uri="{BB962C8B-B14F-4D97-AF65-F5344CB8AC3E}">
        <p14:creationId xmlns:p14="http://schemas.microsoft.com/office/powerpoint/2010/main" val="1424108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S1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59ECC6-4A3F-F940-952D-7BCA561F93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22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Predictions figure</a:t>
            </a:r>
          </a:p>
        </p:txBody>
      </p:sp>
      <p:sp>
        <p:nvSpPr>
          <p:cNvPr id="4" name="Slide Number Placeholder 3"/>
          <p:cNvSpPr>
            <a:spLocks noGrp="1"/>
          </p:cNvSpPr>
          <p:nvPr>
            <p:ph type="sldNum" sz="quarter" idx="5"/>
          </p:nvPr>
        </p:nvSpPr>
        <p:spPr/>
        <p:txBody>
          <a:bodyPr/>
          <a:lstStyle/>
          <a:p>
            <a:fld id="{394C3521-F9E2-554D-A9AC-88A34B7F84F8}" type="slidenum">
              <a:rPr lang="en-US" smtClean="0"/>
              <a:t>2</a:t>
            </a:fld>
            <a:endParaRPr lang="en-US"/>
          </a:p>
        </p:txBody>
      </p:sp>
    </p:spTree>
    <p:extLst>
      <p:ext uri="{BB962C8B-B14F-4D97-AF65-F5344CB8AC3E}">
        <p14:creationId xmlns:p14="http://schemas.microsoft.com/office/powerpoint/2010/main" val="118503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Predictions figure</a:t>
            </a:r>
          </a:p>
        </p:txBody>
      </p:sp>
      <p:sp>
        <p:nvSpPr>
          <p:cNvPr id="4" name="Slide Number Placeholder 3"/>
          <p:cNvSpPr>
            <a:spLocks noGrp="1"/>
          </p:cNvSpPr>
          <p:nvPr>
            <p:ph type="sldNum" sz="quarter" idx="5"/>
          </p:nvPr>
        </p:nvSpPr>
        <p:spPr/>
        <p:txBody>
          <a:bodyPr/>
          <a:lstStyle/>
          <a:p>
            <a:fld id="{394C3521-F9E2-554D-A9AC-88A34B7F84F8}" type="slidenum">
              <a:rPr lang="en-US" smtClean="0"/>
              <a:t>3</a:t>
            </a:fld>
            <a:endParaRPr lang="en-US"/>
          </a:p>
        </p:txBody>
      </p:sp>
    </p:spTree>
    <p:extLst>
      <p:ext uri="{BB962C8B-B14F-4D97-AF65-F5344CB8AC3E}">
        <p14:creationId xmlns:p14="http://schemas.microsoft.com/office/powerpoint/2010/main" val="354915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 </a:t>
            </a:r>
            <a:r>
              <a:rPr lang="en-CA" sz="1200" b="0" i="0" kern="1200" dirty="0">
                <a:solidFill>
                  <a:schemeClr val="tx1"/>
                </a:solidFill>
                <a:effectLst/>
                <a:latin typeface="+mn-lt"/>
                <a:ea typeface="+mn-ea"/>
                <a:cs typeface="+mn-cs"/>
              </a:rPr>
              <a:t>Predictions associated with the reciprocal transplant (A-D) and mesocosm experiments (E,F). Populations from the Central Coast are indicated in black squares and populations from the Strait of Georgia in grey circles. Acronyms are as follows: Central Coast (CC), Strait of Georgia (</a:t>
            </a:r>
            <a:r>
              <a:rPr lang="en-CA" sz="1200" b="0" i="0" kern="1200" dirty="0" err="1">
                <a:solidFill>
                  <a:schemeClr val="tx1"/>
                </a:solidFill>
                <a:effectLst/>
                <a:latin typeface="+mn-lt"/>
                <a:ea typeface="+mn-ea"/>
                <a:cs typeface="+mn-cs"/>
              </a:rPr>
              <a:t>SoG</a:t>
            </a:r>
            <a:r>
              <a:rPr lang="en-CA" sz="1200" b="0" i="0" kern="1200" dirty="0">
                <a:solidFill>
                  <a:schemeClr val="tx1"/>
                </a:solidFill>
                <a:effectLst/>
                <a:latin typeface="+mn-lt"/>
                <a:ea typeface="+mn-ea"/>
                <a:cs typeface="+mn-cs"/>
              </a:rPr>
              <a:t>), current seawater temperature (CT) and future seawater temperature (FT). Panels A-D show all possible outcomes where populations from both regions perform better (e.g. grow and survive more) when outplanted on the Central Coast relative to the Strait of Georgia. Panel A also shows signals of local adaptation, where populations from each region perform better when they are outplanted in their native environment relative to foreign populations. In Panel B both regions show signs of maladaptation to their native environments relative to the foreign regions, while C and D show instances where populations from one region consistently outperform the other region. Panel E shows predictions that align with the climate variability hypothesis, where populations from the Strait of Georgia are less vulnerable to future seawater temperatures because they have evolved greater thermal breadths. Panel F shows predictions that align with the trade-off hypothesis, where populations from the Strait of Georgia are more vulnerable to ocean warming because of energetic trade-offs associated with maintaining higher thermal tolerance</a:t>
            </a:r>
            <a:r>
              <a:rPr lang="en-CA" sz="1200" b="0" i="0" kern="120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394C3521-F9E2-554D-A9AC-88A34B7F84F8}" type="slidenum">
              <a:rPr lang="en-US" smtClean="0"/>
              <a:t>4</a:t>
            </a:fld>
            <a:endParaRPr lang="en-US"/>
          </a:p>
        </p:txBody>
      </p:sp>
    </p:spTree>
    <p:extLst>
      <p:ext uri="{BB962C8B-B14F-4D97-AF65-F5344CB8AC3E}">
        <p14:creationId xmlns:p14="http://schemas.microsoft.com/office/powerpoint/2010/main" val="228751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D117-15E3-024F-823E-CE79C12CF1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32DBF-3032-8B4F-9936-BC25F1724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FBBFEF-7BCB-F140-912C-3A2FF27D0953}"/>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AE834C24-5F96-D94D-BAA3-45FB5FCF2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FDCB9-0CA8-B149-890E-6C0EECF628E4}"/>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392611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7B88-BDD5-1D44-B12E-CCC009355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01FA27-92BA-864A-BF41-32AB9952C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3535E-4E6D-004F-94E4-9D2812682C09}"/>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59D8052B-6EC0-CC4B-BCC9-AD9A1D614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673BC-D609-6A4C-AE2D-4659D7503E83}"/>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137671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6F4AC-9E8E-8E42-90D9-85921EE38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0AFAC-E162-9C47-999B-CE2AF0BC3C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48B80-C324-DA47-B3C9-DFBB715CC5D5}"/>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621609E4-C503-654E-A313-634A5784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8087A-4250-1944-8A45-5433F524E12B}"/>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351837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A1E6-FB9D-3E4A-B606-A024ECC9C3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EB9BF-929D-2949-ACB2-85647F39E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0A2E9-A3BC-034B-8BA4-B5B9677E1AB9}"/>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B481C9E0-35C8-9E46-9D39-7D9F303D4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73347-08B5-C146-BDFC-77A9C018E851}"/>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75477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2D30-3270-954B-A98E-1A68E8906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FDABB-1586-C34C-809E-86BE475DF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5F9CB-CB07-E543-B048-FEA4D1EF8D1E}"/>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FAF60B56-F3E7-764C-9791-689ED5D89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AF48B-2AAA-B14F-A63D-B476D1239765}"/>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211328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27F5-1F3E-D242-A5FB-83CC39E883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3FF85-B11A-2448-AF12-ACA8E1D56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0BF64-3AA5-F142-AA56-7B6A0ACC5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EC22A3-FDD0-9D40-B591-E746D5D0CFF9}"/>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6" name="Footer Placeholder 5">
            <a:extLst>
              <a:ext uri="{FF2B5EF4-FFF2-40B4-BE49-F238E27FC236}">
                <a16:creationId xmlns:a16="http://schemas.microsoft.com/office/drawing/2014/main" id="{BBF49288-968D-624E-9300-261C1ABDC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480D4-7E8C-0E4B-AAAD-46045EDC9A45}"/>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242269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D774-BD5A-3348-8082-88EF83B80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4A6C16-B470-634E-977E-6415632CC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D51A7-5407-B149-AAB1-3EA443B17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5116E-E01D-9B47-A6BE-6D72E0066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3E477-B3B5-564B-B23D-24CC7C8B6E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810BE-D0BD-8647-A5A9-9EA489D6BAE6}"/>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8" name="Footer Placeholder 7">
            <a:extLst>
              <a:ext uri="{FF2B5EF4-FFF2-40B4-BE49-F238E27FC236}">
                <a16:creationId xmlns:a16="http://schemas.microsoft.com/office/drawing/2014/main" id="{38A47860-1DA2-2049-9CA6-83581C9EC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830FE-8E6C-2348-8FE0-93AA2A0DA98F}"/>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295239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C738-5ACA-8E44-951C-3C2D671281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2AF6F-F8B9-4443-ABC0-FFEA33E4EE89}"/>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4" name="Footer Placeholder 3">
            <a:extLst>
              <a:ext uri="{FF2B5EF4-FFF2-40B4-BE49-F238E27FC236}">
                <a16:creationId xmlns:a16="http://schemas.microsoft.com/office/drawing/2014/main" id="{5CF05ADD-DE30-3243-BDBE-B90AA0C369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A3FB3-8B47-FD4B-A90C-29FAF10C4AE1}"/>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23715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B6386-0ED7-2240-A012-FFD6CF4334F5}"/>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3" name="Footer Placeholder 2">
            <a:extLst>
              <a:ext uri="{FF2B5EF4-FFF2-40B4-BE49-F238E27FC236}">
                <a16:creationId xmlns:a16="http://schemas.microsoft.com/office/drawing/2014/main" id="{F9170CD8-9F0E-0141-9C70-D723D8855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CD96F2-1F58-ED47-9C1C-30015D9106A3}"/>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77045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953-3E58-F34D-9C85-42941D632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8A731-C020-8842-B718-20BB20156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5FF3C-7284-5449-8450-910C6D99D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1E8D9-DC8B-0440-81BE-7A693B8A92C0}"/>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6" name="Footer Placeholder 5">
            <a:extLst>
              <a:ext uri="{FF2B5EF4-FFF2-40B4-BE49-F238E27FC236}">
                <a16:creationId xmlns:a16="http://schemas.microsoft.com/office/drawing/2014/main" id="{F3FE838A-C887-A64E-BF4D-43EE31F32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7A7DD-5A9E-674E-96DD-D765D14EBAEB}"/>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378477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DC64-6416-0A44-9555-700A29DB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1653D-3894-1A4E-9D0E-AF326B270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36E4D-6D6B-194D-B76B-2FAEEE3BC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6B657-E33E-924A-A6D8-87D7125BA9BB}"/>
              </a:ext>
            </a:extLst>
          </p:cNvPr>
          <p:cNvSpPr>
            <a:spLocks noGrp="1"/>
          </p:cNvSpPr>
          <p:nvPr>
            <p:ph type="dt" sz="half" idx="10"/>
          </p:nvPr>
        </p:nvSpPr>
        <p:spPr/>
        <p:txBody>
          <a:bodyPr/>
          <a:lstStyle/>
          <a:p>
            <a:fld id="{C446594C-9C26-1C41-BADB-56C901B363CC}" type="datetimeFigureOut">
              <a:rPr lang="en-US" smtClean="0"/>
              <a:t>6/25/22</a:t>
            </a:fld>
            <a:endParaRPr lang="en-US"/>
          </a:p>
        </p:txBody>
      </p:sp>
      <p:sp>
        <p:nvSpPr>
          <p:cNvPr id="6" name="Footer Placeholder 5">
            <a:extLst>
              <a:ext uri="{FF2B5EF4-FFF2-40B4-BE49-F238E27FC236}">
                <a16:creationId xmlns:a16="http://schemas.microsoft.com/office/drawing/2014/main" id="{43235D6E-A15C-3E49-9E49-3F171A39F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41B44-7908-244F-A2FA-0D55CC650DD7}"/>
              </a:ext>
            </a:extLst>
          </p:cNvPr>
          <p:cNvSpPr>
            <a:spLocks noGrp="1"/>
          </p:cNvSpPr>
          <p:nvPr>
            <p:ph type="sldNum" sz="quarter" idx="12"/>
          </p:nvPr>
        </p:nvSpPr>
        <p:spPr/>
        <p:txBody>
          <a:bodyPr/>
          <a:lstStyle/>
          <a:p>
            <a:fld id="{A8339D16-E986-DB4F-852C-A5E090C8399F}" type="slidenum">
              <a:rPr lang="en-US" smtClean="0"/>
              <a:t>‹#›</a:t>
            </a:fld>
            <a:endParaRPr lang="en-US"/>
          </a:p>
        </p:txBody>
      </p:sp>
    </p:spTree>
    <p:extLst>
      <p:ext uri="{BB962C8B-B14F-4D97-AF65-F5344CB8AC3E}">
        <p14:creationId xmlns:p14="http://schemas.microsoft.com/office/powerpoint/2010/main" val="136991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CB15D-EC14-7340-B034-7995FEA65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EE177-300E-154F-B2E9-EC9616B34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80AB4-5551-8B49-8688-925099498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6594C-9C26-1C41-BADB-56C901B363CC}" type="datetimeFigureOut">
              <a:rPr lang="en-US" smtClean="0"/>
              <a:t>6/25/22</a:t>
            </a:fld>
            <a:endParaRPr lang="en-US"/>
          </a:p>
        </p:txBody>
      </p:sp>
      <p:sp>
        <p:nvSpPr>
          <p:cNvPr id="5" name="Footer Placeholder 4">
            <a:extLst>
              <a:ext uri="{FF2B5EF4-FFF2-40B4-BE49-F238E27FC236}">
                <a16:creationId xmlns:a16="http://schemas.microsoft.com/office/drawing/2014/main" id="{2F8725A9-A366-EC41-AD51-31670ABA0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98BE37-2E11-154E-8998-1121F5F17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D16-E986-DB4F-852C-A5E090C8399F}" type="slidenum">
              <a:rPr lang="en-US" smtClean="0"/>
              <a:t>‹#›</a:t>
            </a:fld>
            <a:endParaRPr lang="en-US"/>
          </a:p>
        </p:txBody>
      </p:sp>
    </p:spTree>
    <p:extLst>
      <p:ext uri="{BB962C8B-B14F-4D97-AF65-F5344CB8AC3E}">
        <p14:creationId xmlns:p14="http://schemas.microsoft.com/office/powerpoint/2010/main" val="246081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Group 243">
            <a:extLst>
              <a:ext uri="{FF2B5EF4-FFF2-40B4-BE49-F238E27FC236}">
                <a16:creationId xmlns:a16="http://schemas.microsoft.com/office/drawing/2014/main" id="{E248749E-129A-BC44-846F-2BC774AD5504}"/>
              </a:ext>
            </a:extLst>
          </p:cNvPr>
          <p:cNvGrpSpPr/>
          <p:nvPr/>
        </p:nvGrpSpPr>
        <p:grpSpPr>
          <a:xfrm>
            <a:off x="6756643" y="609263"/>
            <a:ext cx="4873546" cy="6141161"/>
            <a:chOff x="6998691" y="510487"/>
            <a:chExt cx="4873546" cy="6141161"/>
          </a:xfrm>
        </p:grpSpPr>
        <p:sp>
          <p:nvSpPr>
            <p:cNvPr id="6" name="Rounded Rectangle 5">
              <a:extLst>
                <a:ext uri="{FF2B5EF4-FFF2-40B4-BE49-F238E27FC236}">
                  <a16:creationId xmlns:a16="http://schemas.microsoft.com/office/drawing/2014/main" id="{C9843AA4-0071-DE44-B0A3-B7324FB8C6A2}"/>
                </a:ext>
              </a:extLst>
            </p:cNvPr>
            <p:cNvSpPr/>
            <p:nvPr/>
          </p:nvSpPr>
          <p:spPr>
            <a:xfrm>
              <a:off x="7012269" y="1373532"/>
              <a:ext cx="1494295" cy="234732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 name="Rounded Rectangle 8">
              <a:extLst>
                <a:ext uri="{FF2B5EF4-FFF2-40B4-BE49-F238E27FC236}">
                  <a16:creationId xmlns:a16="http://schemas.microsoft.com/office/drawing/2014/main" id="{6BBBB564-C348-C64E-8D9F-0BBCA5DAD92C}"/>
                </a:ext>
              </a:extLst>
            </p:cNvPr>
            <p:cNvSpPr/>
            <p:nvPr/>
          </p:nvSpPr>
          <p:spPr>
            <a:xfrm>
              <a:off x="6998691" y="3918899"/>
              <a:ext cx="1494295" cy="2347329"/>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4" name="Rounded Rectangle 3">
              <a:extLst>
                <a:ext uri="{FF2B5EF4-FFF2-40B4-BE49-F238E27FC236}">
                  <a16:creationId xmlns:a16="http://schemas.microsoft.com/office/drawing/2014/main" id="{CC1BA64C-4478-F446-A8B5-2E1D4649580C}"/>
                </a:ext>
              </a:extLst>
            </p:cNvPr>
            <p:cNvSpPr/>
            <p:nvPr/>
          </p:nvSpPr>
          <p:spPr>
            <a:xfrm>
              <a:off x="7263622" y="1672208"/>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5" name="Rounded Rectangle 4">
              <a:extLst>
                <a:ext uri="{FF2B5EF4-FFF2-40B4-BE49-F238E27FC236}">
                  <a16:creationId xmlns:a16="http://schemas.microsoft.com/office/drawing/2014/main" id="{6AF587E4-CE61-C949-82BD-27A36509F70E}"/>
                </a:ext>
              </a:extLst>
            </p:cNvPr>
            <p:cNvSpPr/>
            <p:nvPr/>
          </p:nvSpPr>
          <p:spPr>
            <a:xfrm>
              <a:off x="7263622" y="2613853"/>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7" name="Rounded Rectangle 6">
              <a:extLst>
                <a:ext uri="{FF2B5EF4-FFF2-40B4-BE49-F238E27FC236}">
                  <a16:creationId xmlns:a16="http://schemas.microsoft.com/office/drawing/2014/main" id="{1853146B-6C6A-204E-ADF2-4358E1A94749}"/>
                </a:ext>
              </a:extLst>
            </p:cNvPr>
            <p:cNvSpPr/>
            <p:nvPr/>
          </p:nvSpPr>
          <p:spPr>
            <a:xfrm>
              <a:off x="7263622" y="4232378"/>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8" name="Rounded Rectangle 7">
              <a:extLst>
                <a:ext uri="{FF2B5EF4-FFF2-40B4-BE49-F238E27FC236}">
                  <a16:creationId xmlns:a16="http://schemas.microsoft.com/office/drawing/2014/main" id="{EE581666-C9DA-7948-A87F-9E9FCFA2F4F0}"/>
                </a:ext>
              </a:extLst>
            </p:cNvPr>
            <p:cNvSpPr/>
            <p:nvPr/>
          </p:nvSpPr>
          <p:spPr>
            <a:xfrm>
              <a:off x="7263622" y="5177588"/>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 name="Rounded Rectangle 9">
              <a:extLst>
                <a:ext uri="{FF2B5EF4-FFF2-40B4-BE49-F238E27FC236}">
                  <a16:creationId xmlns:a16="http://schemas.microsoft.com/office/drawing/2014/main" id="{D34280A9-B8A3-794E-BE60-2596C6AB9DE5}"/>
                </a:ext>
              </a:extLst>
            </p:cNvPr>
            <p:cNvSpPr/>
            <p:nvPr/>
          </p:nvSpPr>
          <p:spPr>
            <a:xfrm>
              <a:off x="8911398" y="1369314"/>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1" name="Rounded Rectangle 10">
              <a:extLst>
                <a:ext uri="{FF2B5EF4-FFF2-40B4-BE49-F238E27FC236}">
                  <a16:creationId xmlns:a16="http://schemas.microsoft.com/office/drawing/2014/main" id="{654530D1-DBD2-6845-9D6E-E2B495495531}"/>
                </a:ext>
              </a:extLst>
            </p:cNvPr>
            <p:cNvSpPr/>
            <p:nvPr/>
          </p:nvSpPr>
          <p:spPr>
            <a:xfrm>
              <a:off x="8911398" y="2187960"/>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2" name="Rounded Rectangle 11">
              <a:extLst>
                <a:ext uri="{FF2B5EF4-FFF2-40B4-BE49-F238E27FC236}">
                  <a16:creationId xmlns:a16="http://schemas.microsoft.com/office/drawing/2014/main" id="{805EC622-EB7A-B945-A67B-CAF74344A55B}"/>
                </a:ext>
              </a:extLst>
            </p:cNvPr>
            <p:cNvSpPr/>
            <p:nvPr/>
          </p:nvSpPr>
          <p:spPr>
            <a:xfrm>
              <a:off x="8911398" y="3019464"/>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3" name="Rounded Rectangle 12">
              <a:extLst>
                <a:ext uri="{FF2B5EF4-FFF2-40B4-BE49-F238E27FC236}">
                  <a16:creationId xmlns:a16="http://schemas.microsoft.com/office/drawing/2014/main" id="{9C5C0CEC-52B3-164D-A6E1-E9C4022569F2}"/>
                </a:ext>
              </a:extLst>
            </p:cNvPr>
            <p:cNvSpPr/>
            <p:nvPr/>
          </p:nvSpPr>
          <p:spPr>
            <a:xfrm>
              <a:off x="8911398" y="3860992"/>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4" name="Rounded Rectangle 13">
              <a:extLst>
                <a:ext uri="{FF2B5EF4-FFF2-40B4-BE49-F238E27FC236}">
                  <a16:creationId xmlns:a16="http://schemas.microsoft.com/office/drawing/2014/main" id="{C5A17560-F28A-DC4A-A53E-B62FB6A78B38}"/>
                </a:ext>
              </a:extLst>
            </p:cNvPr>
            <p:cNvSpPr/>
            <p:nvPr/>
          </p:nvSpPr>
          <p:spPr>
            <a:xfrm>
              <a:off x="8911398" y="4691125"/>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 name="Rounded Rectangle 14">
              <a:extLst>
                <a:ext uri="{FF2B5EF4-FFF2-40B4-BE49-F238E27FC236}">
                  <a16:creationId xmlns:a16="http://schemas.microsoft.com/office/drawing/2014/main" id="{393537DE-5295-054E-BBBF-855698311689}"/>
                </a:ext>
              </a:extLst>
            </p:cNvPr>
            <p:cNvSpPr/>
            <p:nvPr/>
          </p:nvSpPr>
          <p:spPr>
            <a:xfrm>
              <a:off x="8911398" y="5552550"/>
              <a:ext cx="1003610" cy="7136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6" name="Rounded Rectangle 15">
              <a:extLst>
                <a:ext uri="{FF2B5EF4-FFF2-40B4-BE49-F238E27FC236}">
                  <a16:creationId xmlns:a16="http://schemas.microsoft.com/office/drawing/2014/main" id="{E744EE73-33F3-3D45-ADF9-3EFE651D6BB9}"/>
                </a:ext>
              </a:extLst>
            </p:cNvPr>
            <p:cNvSpPr/>
            <p:nvPr/>
          </p:nvSpPr>
          <p:spPr>
            <a:xfrm>
              <a:off x="10560639" y="150018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7" name="Rounded Rectangle 16">
              <a:extLst>
                <a:ext uri="{FF2B5EF4-FFF2-40B4-BE49-F238E27FC236}">
                  <a16:creationId xmlns:a16="http://schemas.microsoft.com/office/drawing/2014/main" id="{12E5D214-9D13-BE4B-93AE-EDAA0AF417DD}"/>
                </a:ext>
              </a:extLst>
            </p:cNvPr>
            <p:cNvSpPr/>
            <p:nvPr/>
          </p:nvSpPr>
          <p:spPr>
            <a:xfrm>
              <a:off x="10713039" y="165258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8" name="Rounded Rectangle 17">
              <a:extLst>
                <a:ext uri="{FF2B5EF4-FFF2-40B4-BE49-F238E27FC236}">
                  <a16:creationId xmlns:a16="http://schemas.microsoft.com/office/drawing/2014/main" id="{32C468F3-4133-B240-9820-5EED5B2FC24A}"/>
                </a:ext>
              </a:extLst>
            </p:cNvPr>
            <p:cNvSpPr/>
            <p:nvPr/>
          </p:nvSpPr>
          <p:spPr>
            <a:xfrm>
              <a:off x="10865439" y="180498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9" name="TextBox 18">
              <a:extLst>
                <a:ext uri="{FF2B5EF4-FFF2-40B4-BE49-F238E27FC236}">
                  <a16:creationId xmlns:a16="http://schemas.microsoft.com/office/drawing/2014/main" id="{13BB9A22-63C7-1748-BFEB-680294E2F0D7}"/>
                </a:ext>
              </a:extLst>
            </p:cNvPr>
            <p:cNvSpPr txBox="1"/>
            <p:nvPr/>
          </p:nvSpPr>
          <p:spPr>
            <a:xfrm>
              <a:off x="7271793" y="510487"/>
              <a:ext cx="94929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Group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(SR &amp; SP)</a:t>
              </a:r>
            </a:p>
          </p:txBody>
        </p:sp>
        <p:sp>
          <p:nvSpPr>
            <p:cNvPr id="20" name="TextBox 19">
              <a:extLst>
                <a:ext uri="{FF2B5EF4-FFF2-40B4-BE49-F238E27FC236}">
                  <a16:creationId xmlns:a16="http://schemas.microsoft.com/office/drawing/2014/main" id="{0A39370A-8F62-1942-B985-B5CDD6A03486}"/>
                </a:ext>
              </a:extLst>
            </p:cNvPr>
            <p:cNvSpPr txBox="1"/>
            <p:nvPr/>
          </p:nvSpPr>
          <p:spPr>
            <a:xfrm>
              <a:off x="8717243" y="510487"/>
              <a:ext cx="121802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(temp &amp; pH)</a:t>
              </a:r>
            </a:p>
          </p:txBody>
        </p:sp>
        <p:sp>
          <p:nvSpPr>
            <p:cNvPr id="21" name="TextBox 20">
              <a:extLst>
                <a:ext uri="{FF2B5EF4-FFF2-40B4-BE49-F238E27FC236}">
                  <a16:creationId xmlns:a16="http://schemas.microsoft.com/office/drawing/2014/main" id="{FD4314EF-B4AE-3246-8D51-5A835CDC36AB}"/>
                </a:ext>
              </a:extLst>
            </p:cNvPr>
            <p:cNvSpPr txBox="1"/>
            <p:nvPr/>
          </p:nvSpPr>
          <p:spPr>
            <a:xfrm>
              <a:off x="10289371" y="510487"/>
              <a:ext cx="118199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Replication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(tank)</a:t>
              </a:r>
            </a:p>
          </p:txBody>
        </p:sp>
        <p:sp>
          <p:nvSpPr>
            <p:cNvPr id="22" name="Rounded Rectangle 21">
              <a:extLst>
                <a:ext uri="{FF2B5EF4-FFF2-40B4-BE49-F238E27FC236}">
                  <a16:creationId xmlns:a16="http://schemas.microsoft.com/office/drawing/2014/main" id="{CD247FCF-6D1E-1F47-8ECF-DC743E7D0121}"/>
                </a:ext>
              </a:extLst>
            </p:cNvPr>
            <p:cNvSpPr/>
            <p:nvPr/>
          </p:nvSpPr>
          <p:spPr>
            <a:xfrm>
              <a:off x="10767380" y="2848229"/>
              <a:ext cx="1003610" cy="9032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3" name="Rounded Rectangle 22">
              <a:extLst>
                <a:ext uri="{FF2B5EF4-FFF2-40B4-BE49-F238E27FC236}">
                  <a16:creationId xmlns:a16="http://schemas.microsoft.com/office/drawing/2014/main" id="{9C26E661-30D0-194E-A774-1E81383B9908}"/>
                </a:ext>
              </a:extLst>
            </p:cNvPr>
            <p:cNvSpPr/>
            <p:nvPr/>
          </p:nvSpPr>
          <p:spPr>
            <a:xfrm>
              <a:off x="10860867" y="2960312"/>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4" name="Rounded Rectangle 23">
              <a:extLst>
                <a:ext uri="{FF2B5EF4-FFF2-40B4-BE49-F238E27FC236}">
                  <a16:creationId xmlns:a16="http://schemas.microsoft.com/office/drawing/2014/main" id="{8E098033-11D1-E541-83C5-0D98647F7107}"/>
                </a:ext>
              </a:extLst>
            </p:cNvPr>
            <p:cNvSpPr/>
            <p:nvPr/>
          </p:nvSpPr>
          <p:spPr>
            <a:xfrm>
              <a:off x="10860867" y="3348442"/>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5" name="Rounded Rectangle 24">
              <a:extLst>
                <a:ext uri="{FF2B5EF4-FFF2-40B4-BE49-F238E27FC236}">
                  <a16:creationId xmlns:a16="http://schemas.microsoft.com/office/drawing/2014/main" id="{F563BA9A-CFEF-7449-9D1B-CFA3A5B5C71B}"/>
                </a:ext>
              </a:extLst>
            </p:cNvPr>
            <p:cNvSpPr/>
            <p:nvPr/>
          </p:nvSpPr>
          <p:spPr>
            <a:xfrm>
              <a:off x="11318003" y="3352010"/>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6" name="Rounded Rectangle 25">
              <a:extLst>
                <a:ext uri="{FF2B5EF4-FFF2-40B4-BE49-F238E27FC236}">
                  <a16:creationId xmlns:a16="http://schemas.microsoft.com/office/drawing/2014/main" id="{AC3F8056-7DD1-1A45-A1B3-B7FECC17688B}"/>
                </a:ext>
              </a:extLst>
            </p:cNvPr>
            <p:cNvSpPr/>
            <p:nvPr/>
          </p:nvSpPr>
          <p:spPr>
            <a:xfrm>
              <a:off x="11318003" y="2961023"/>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7" name="TextBox 26">
              <a:extLst>
                <a:ext uri="{FF2B5EF4-FFF2-40B4-BE49-F238E27FC236}">
                  <a16:creationId xmlns:a16="http://schemas.microsoft.com/office/drawing/2014/main" id="{0CF0AC24-699E-EE4B-BD4C-83AB792D555E}"/>
                </a:ext>
              </a:extLst>
            </p:cNvPr>
            <p:cNvSpPr txBox="1"/>
            <p:nvPr/>
          </p:nvSpPr>
          <p:spPr>
            <a:xfrm>
              <a:off x="10849456" y="2936709"/>
              <a:ext cx="33695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K</a:t>
              </a:r>
            </a:p>
          </p:txBody>
        </p:sp>
        <p:sp>
          <p:nvSpPr>
            <p:cNvPr id="28" name="TextBox 27">
              <a:extLst>
                <a:ext uri="{FF2B5EF4-FFF2-40B4-BE49-F238E27FC236}">
                  <a16:creationId xmlns:a16="http://schemas.microsoft.com/office/drawing/2014/main" id="{5A701D9F-FAA8-8341-9B79-AE233A18B7B0}"/>
                </a:ext>
              </a:extLst>
            </p:cNvPr>
            <p:cNvSpPr txBox="1"/>
            <p:nvPr/>
          </p:nvSpPr>
          <p:spPr>
            <a:xfrm>
              <a:off x="11352399" y="2929015"/>
              <a:ext cx="300082" cy="338554"/>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P</a:t>
              </a:r>
            </a:p>
          </p:txBody>
        </p:sp>
        <p:sp>
          <p:nvSpPr>
            <p:cNvPr id="29" name="TextBox 28">
              <a:extLst>
                <a:ext uri="{FF2B5EF4-FFF2-40B4-BE49-F238E27FC236}">
                  <a16:creationId xmlns:a16="http://schemas.microsoft.com/office/drawing/2014/main" id="{DE9E7E08-347C-9B4F-BD5B-9363EBB6A44C}"/>
                </a:ext>
              </a:extLst>
            </p:cNvPr>
            <p:cNvSpPr txBox="1"/>
            <p:nvPr/>
          </p:nvSpPr>
          <p:spPr>
            <a:xfrm>
              <a:off x="10875527" y="3307755"/>
              <a:ext cx="31451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C</a:t>
              </a:r>
            </a:p>
          </p:txBody>
        </p:sp>
        <p:sp>
          <p:nvSpPr>
            <p:cNvPr id="30" name="TextBox 29">
              <a:extLst>
                <a:ext uri="{FF2B5EF4-FFF2-40B4-BE49-F238E27FC236}">
                  <a16:creationId xmlns:a16="http://schemas.microsoft.com/office/drawing/2014/main" id="{36C87571-CA02-134F-A168-0615E1C7F233}"/>
                </a:ext>
              </a:extLst>
            </p:cNvPr>
            <p:cNvSpPr txBox="1"/>
            <p:nvPr/>
          </p:nvSpPr>
          <p:spPr>
            <a:xfrm>
              <a:off x="11332663" y="3327018"/>
              <a:ext cx="340158" cy="338554"/>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H</a:t>
              </a:r>
            </a:p>
          </p:txBody>
        </p:sp>
        <p:sp>
          <p:nvSpPr>
            <p:cNvPr id="43" name="TextBox 42">
              <a:extLst>
                <a:ext uri="{FF2B5EF4-FFF2-40B4-BE49-F238E27FC236}">
                  <a16:creationId xmlns:a16="http://schemas.microsoft.com/office/drawing/2014/main" id="{F2856FDA-7FBF-A146-89B8-8AFF630A120F}"/>
                </a:ext>
              </a:extLst>
            </p:cNvPr>
            <p:cNvSpPr txBox="1"/>
            <p:nvPr/>
          </p:nvSpPr>
          <p:spPr>
            <a:xfrm>
              <a:off x="11132642" y="4017603"/>
              <a:ext cx="73959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n = 7</a:t>
              </a:r>
            </a:p>
          </p:txBody>
        </p:sp>
        <p:sp>
          <p:nvSpPr>
            <p:cNvPr id="50" name="TextBox 49">
              <a:extLst>
                <a:ext uri="{FF2B5EF4-FFF2-40B4-BE49-F238E27FC236}">
                  <a16:creationId xmlns:a16="http://schemas.microsoft.com/office/drawing/2014/main" id="{41690AD3-F988-9444-9FA3-56113C87282C}"/>
                </a:ext>
              </a:extLst>
            </p:cNvPr>
            <p:cNvSpPr txBox="1"/>
            <p:nvPr/>
          </p:nvSpPr>
          <p:spPr>
            <a:xfrm>
              <a:off x="10256931" y="3967926"/>
              <a:ext cx="120000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Unit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observation</a:t>
              </a:r>
            </a:p>
          </p:txBody>
        </p:sp>
        <p:sp>
          <p:nvSpPr>
            <p:cNvPr id="51" name="TextBox 50">
              <a:extLst>
                <a:ext uri="{FF2B5EF4-FFF2-40B4-BE49-F238E27FC236}">
                  <a16:creationId xmlns:a16="http://schemas.microsoft.com/office/drawing/2014/main" id="{9506EBFB-589C-D044-9AB5-4E8FDA63DE3F}"/>
                </a:ext>
              </a:extLst>
            </p:cNvPr>
            <p:cNvSpPr txBox="1"/>
            <p:nvPr/>
          </p:nvSpPr>
          <p:spPr>
            <a:xfrm>
              <a:off x="9137326" y="1508268"/>
              <a:ext cx="55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a:t>
              </a:r>
            </a:p>
          </p:txBody>
        </p:sp>
        <p:sp>
          <p:nvSpPr>
            <p:cNvPr id="52" name="TextBox 51">
              <a:extLst>
                <a:ext uri="{FF2B5EF4-FFF2-40B4-BE49-F238E27FC236}">
                  <a16:creationId xmlns:a16="http://schemas.microsoft.com/office/drawing/2014/main" id="{1A44A651-9342-D24E-BE84-501AC8D5BA87}"/>
                </a:ext>
              </a:extLst>
            </p:cNvPr>
            <p:cNvSpPr txBox="1"/>
            <p:nvPr/>
          </p:nvSpPr>
          <p:spPr>
            <a:xfrm>
              <a:off x="9137326" y="2352814"/>
              <a:ext cx="55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15A</a:t>
              </a:r>
            </a:p>
          </p:txBody>
        </p:sp>
        <p:sp>
          <p:nvSpPr>
            <p:cNvPr id="53" name="TextBox 52">
              <a:extLst>
                <a:ext uri="{FF2B5EF4-FFF2-40B4-BE49-F238E27FC236}">
                  <a16:creationId xmlns:a16="http://schemas.microsoft.com/office/drawing/2014/main" id="{C830D1EE-372B-5F4C-B82E-F0E4193E62E3}"/>
                </a:ext>
              </a:extLst>
            </p:cNvPr>
            <p:cNvSpPr txBox="1"/>
            <p:nvPr/>
          </p:nvSpPr>
          <p:spPr>
            <a:xfrm>
              <a:off x="9154959" y="3197360"/>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15L</a:t>
              </a:r>
            </a:p>
          </p:txBody>
        </p:sp>
        <p:sp>
          <p:nvSpPr>
            <p:cNvPr id="54" name="TextBox 53">
              <a:extLst>
                <a:ext uri="{FF2B5EF4-FFF2-40B4-BE49-F238E27FC236}">
                  <a16:creationId xmlns:a16="http://schemas.microsoft.com/office/drawing/2014/main" id="{BB7C089C-EC9C-AA41-809F-6F0B493C94E6}"/>
                </a:ext>
              </a:extLst>
            </p:cNvPr>
            <p:cNvSpPr txBox="1"/>
            <p:nvPr/>
          </p:nvSpPr>
          <p:spPr>
            <a:xfrm>
              <a:off x="9137326" y="4041906"/>
              <a:ext cx="55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19A</a:t>
              </a:r>
            </a:p>
          </p:txBody>
        </p:sp>
        <p:sp>
          <p:nvSpPr>
            <p:cNvPr id="55" name="TextBox 54">
              <a:extLst>
                <a:ext uri="{FF2B5EF4-FFF2-40B4-BE49-F238E27FC236}">
                  <a16:creationId xmlns:a16="http://schemas.microsoft.com/office/drawing/2014/main" id="{76BCBCBA-B848-F04C-9AC0-7F015BF77558}"/>
                </a:ext>
              </a:extLst>
            </p:cNvPr>
            <p:cNvSpPr txBox="1"/>
            <p:nvPr/>
          </p:nvSpPr>
          <p:spPr>
            <a:xfrm>
              <a:off x="9137326" y="4886452"/>
              <a:ext cx="55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22A</a:t>
              </a:r>
            </a:p>
          </p:txBody>
        </p:sp>
        <p:sp>
          <p:nvSpPr>
            <p:cNvPr id="56" name="TextBox 55">
              <a:extLst>
                <a:ext uri="{FF2B5EF4-FFF2-40B4-BE49-F238E27FC236}">
                  <a16:creationId xmlns:a16="http://schemas.microsoft.com/office/drawing/2014/main" id="{7054992D-4A2B-1440-A5FD-39753B666A0A}"/>
                </a:ext>
              </a:extLst>
            </p:cNvPr>
            <p:cNvSpPr txBox="1"/>
            <p:nvPr/>
          </p:nvSpPr>
          <p:spPr>
            <a:xfrm>
              <a:off x="9154959" y="5731000"/>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22L</a:t>
              </a:r>
            </a:p>
          </p:txBody>
        </p:sp>
        <p:cxnSp>
          <p:nvCxnSpPr>
            <p:cNvPr id="58" name="Straight Arrow Connector 57">
              <a:extLst>
                <a:ext uri="{FF2B5EF4-FFF2-40B4-BE49-F238E27FC236}">
                  <a16:creationId xmlns:a16="http://schemas.microsoft.com/office/drawing/2014/main" id="{BD9EEFA6-58D1-F445-848C-6D7FFFEF93FA}"/>
                </a:ext>
              </a:extLst>
            </p:cNvPr>
            <p:cNvCxnSpPr>
              <a:cxnSpLocks/>
              <a:stCxn id="4" idx="3"/>
              <a:endCxn id="10" idx="1"/>
            </p:cNvCxnSpPr>
            <p:nvPr/>
          </p:nvCxnSpPr>
          <p:spPr>
            <a:xfrm flipV="1">
              <a:off x="8267232" y="1726153"/>
              <a:ext cx="644166" cy="302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044C217-60D1-6F4B-AEF0-81D75D575263}"/>
                </a:ext>
              </a:extLst>
            </p:cNvPr>
            <p:cNvCxnSpPr>
              <a:cxnSpLocks/>
              <a:stCxn id="4" idx="3"/>
              <a:endCxn id="11" idx="1"/>
            </p:cNvCxnSpPr>
            <p:nvPr/>
          </p:nvCxnSpPr>
          <p:spPr>
            <a:xfrm>
              <a:off x="8267232" y="2029047"/>
              <a:ext cx="644166" cy="51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B58BFA5-793E-DC42-8AD1-FA4891AC9AC1}"/>
                </a:ext>
              </a:extLst>
            </p:cNvPr>
            <p:cNvCxnSpPr>
              <a:cxnSpLocks/>
              <a:stCxn id="4" idx="3"/>
              <a:endCxn id="12" idx="1"/>
            </p:cNvCxnSpPr>
            <p:nvPr/>
          </p:nvCxnSpPr>
          <p:spPr>
            <a:xfrm>
              <a:off x="8267232" y="2029047"/>
              <a:ext cx="644166" cy="1347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48EB126-B903-D843-A26F-8C5E228F73DA}"/>
                </a:ext>
              </a:extLst>
            </p:cNvPr>
            <p:cNvCxnSpPr>
              <a:cxnSpLocks/>
              <a:stCxn id="4" idx="3"/>
              <a:endCxn id="13" idx="1"/>
            </p:cNvCxnSpPr>
            <p:nvPr/>
          </p:nvCxnSpPr>
          <p:spPr>
            <a:xfrm>
              <a:off x="8267232" y="2029047"/>
              <a:ext cx="644166" cy="2188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EB419AF-1697-C344-AFF9-1E903AE7E959}"/>
                </a:ext>
              </a:extLst>
            </p:cNvPr>
            <p:cNvCxnSpPr>
              <a:cxnSpLocks/>
              <a:stCxn id="4" idx="3"/>
              <a:endCxn id="14" idx="1"/>
            </p:cNvCxnSpPr>
            <p:nvPr/>
          </p:nvCxnSpPr>
          <p:spPr>
            <a:xfrm>
              <a:off x="8267232" y="2029047"/>
              <a:ext cx="644166" cy="3018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76673F7-E4D1-044E-840B-0CD0CA65E739}"/>
                </a:ext>
              </a:extLst>
            </p:cNvPr>
            <p:cNvCxnSpPr>
              <a:cxnSpLocks/>
              <a:stCxn id="4" idx="3"/>
              <a:endCxn id="15" idx="1"/>
            </p:cNvCxnSpPr>
            <p:nvPr/>
          </p:nvCxnSpPr>
          <p:spPr>
            <a:xfrm>
              <a:off x="8267232" y="2029047"/>
              <a:ext cx="644166" cy="3880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B78AC841-D32D-E549-976C-17328C8B5E57}"/>
                </a:ext>
              </a:extLst>
            </p:cNvPr>
            <p:cNvSpPr/>
            <p:nvPr/>
          </p:nvSpPr>
          <p:spPr>
            <a:xfrm>
              <a:off x="11017839" y="195738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cxnSp>
          <p:nvCxnSpPr>
            <p:cNvPr id="75" name="Straight Arrow Connector 74">
              <a:extLst>
                <a:ext uri="{FF2B5EF4-FFF2-40B4-BE49-F238E27FC236}">
                  <a16:creationId xmlns:a16="http://schemas.microsoft.com/office/drawing/2014/main" id="{E1E43794-D045-AC49-877C-E240C9DAC71C}"/>
                </a:ext>
              </a:extLst>
            </p:cNvPr>
            <p:cNvCxnSpPr>
              <a:cxnSpLocks/>
              <a:stCxn id="10" idx="3"/>
              <a:endCxn id="16" idx="1"/>
            </p:cNvCxnSpPr>
            <p:nvPr/>
          </p:nvCxnSpPr>
          <p:spPr>
            <a:xfrm flipV="1">
              <a:off x="9915008" y="1719134"/>
              <a:ext cx="645631" cy="7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2C29E97-A458-1349-9F4E-7FECB3B8DEF8}"/>
                </a:ext>
              </a:extLst>
            </p:cNvPr>
            <p:cNvCxnSpPr>
              <a:cxnSpLocks/>
              <a:stCxn id="10" idx="3"/>
              <a:endCxn id="17" idx="1"/>
            </p:cNvCxnSpPr>
            <p:nvPr/>
          </p:nvCxnSpPr>
          <p:spPr>
            <a:xfrm>
              <a:off x="9915008" y="1726153"/>
              <a:ext cx="798031" cy="145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A9826D3-CFAC-5142-A097-BC4B84828AE2}"/>
                </a:ext>
              </a:extLst>
            </p:cNvPr>
            <p:cNvCxnSpPr>
              <a:cxnSpLocks/>
              <a:stCxn id="10" idx="3"/>
              <a:endCxn id="18" idx="1"/>
            </p:cNvCxnSpPr>
            <p:nvPr/>
          </p:nvCxnSpPr>
          <p:spPr>
            <a:xfrm>
              <a:off x="9915008" y="1726153"/>
              <a:ext cx="950431" cy="29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3BF0089-6DD7-2F4A-A7BB-BAA7EDABE6C1}"/>
                </a:ext>
              </a:extLst>
            </p:cNvPr>
            <p:cNvCxnSpPr>
              <a:cxnSpLocks/>
              <a:stCxn id="10" idx="3"/>
              <a:endCxn id="74" idx="1"/>
            </p:cNvCxnSpPr>
            <p:nvPr/>
          </p:nvCxnSpPr>
          <p:spPr>
            <a:xfrm>
              <a:off x="9915008" y="1726153"/>
              <a:ext cx="1102831" cy="450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293117B-0822-BD42-9301-1FEB8469B020}"/>
                </a:ext>
              </a:extLst>
            </p:cNvPr>
            <p:cNvCxnSpPr>
              <a:cxnSpLocks/>
              <a:stCxn id="74" idx="2"/>
              <a:endCxn id="22" idx="0"/>
            </p:cNvCxnSpPr>
            <p:nvPr/>
          </p:nvCxnSpPr>
          <p:spPr>
            <a:xfrm>
              <a:off x="11266290" y="2395288"/>
              <a:ext cx="2895" cy="452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C55E709-9B15-0C4F-B3D7-40F02588A185}"/>
                </a:ext>
              </a:extLst>
            </p:cNvPr>
            <p:cNvCxnSpPr>
              <a:cxnSpLocks/>
              <a:stCxn id="30" idx="2"/>
              <a:endCxn id="43" idx="0"/>
            </p:cNvCxnSpPr>
            <p:nvPr/>
          </p:nvCxnSpPr>
          <p:spPr>
            <a:xfrm flipH="1">
              <a:off x="11502440" y="3665572"/>
              <a:ext cx="302" cy="352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EB18920-2724-B741-9583-B44CED024B4D}"/>
                </a:ext>
              </a:extLst>
            </p:cNvPr>
            <p:cNvSpPr txBox="1"/>
            <p:nvPr/>
          </p:nvSpPr>
          <p:spPr>
            <a:xfrm>
              <a:off x="7429662" y="1844381"/>
              <a:ext cx="6715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Kwak</a:t>
              </a:r>
            </a:p>
          </p:txBody>
        </p:sp>
        <p:sp>
          <p:nvSpPr>
            <p:cNvPr id="100" name="TextBox 99">
              <a:extLst>
                <a:ext uri="{FF2B5EF4-FFF2-40B4-BE49-F238E27FC236}">
                  <a16:creationId xmlns:a16="http://schemas.microsoft.com/office/drawing/2014/main" id="{EA77300F-9F6F-8847-80C4-933A9CED604A}"/>
                </a:ext>
              </a:extLst>
            </p:cNvPr>
            <p:cNvSpPr txBox="1"/>
            <p:nvPr/>
          </p:nvSpPr>
          <p:spPr>
            <a:xfrm>
              <a:off x="7413408" y="2786026"/>
              <a:ext cx="7040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Pruth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Box 100">
              <a:extLst>
                <a:ext uri="{FF2B5EF4-FFF2-40B4-BE49-F238E27FC236}">
                  <a16:creationId xmlns:a16="http://schemas.microsoft.com/office/drawing/2014/main" id="{268B2A92-3D73-B54D-A5E8-74E8FFC32FFF}"/>
                </a:ext>
              </a:extLst>
            </p:cNvPr>
            <p:cNvSpPr txBox="1"/>
            <p:nvPr/>
          </p:nvSpPr>
          <p:spPr>
            <a:xfrm>
              <a:off x="7397378" y="4404551"/>
              <a:ext cx="7360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Cedar</a:t>
              </a:r>
            </a:p>
          </p:txBody>
        </p:sp>
        <p:sp>
          <p:nvSpPr>
            <p:cNvPr id="102" name="TextBox 101">
              <a:extLst>
                <a:ext uri="{FF2B5EF4-FFF2-40B4-BE49-F238E27FC236}">
                  <a16:creationId xmlns:a16="http://schemas.microsoft.com/office/drawing/2014/main" id="{53DDFC61-DC5F-EC4C-BD7E-8CF2C3B1F3DE}"/>
                </a:ext>
              </a:extLst>
            </p:cNvPr>
            <p:cNvSpPr txBox="1"/>
            <p:nvPr/>
          </p:nvSpPr>
          <p:spPr>
            <a:xfrm>
              <a:off x="7383207" y="5349761"/>
              <a:ext cx="7644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Heron</a:t>
              </a:r>
            </a:p>
          </p:txBody>
        </p:sp>
        <p:sp>
          <p:nvSpPr>
            <p:cNvPr id="235" name="TextBox 234">
              <a:extLst>
                <a:ext uri="{FF2B5EF4-FFF2-40B4-BE49-F238E27FC236}">
                  <a16:creationId xmlns:a16="http://schemas.microsoft.com/office/drawing/2014/main" id="{98563B9B-A234-7A4E-9A8D-72383E914075}"/>
                </a:ext>
              </a:extLst>
            </p:cNvPr>
            <p:cNvSpPr txBox="1"/>
            <p:nvPr/>
          </p:nvSpPr>
          <p:spPr>
            <a:xfrm>
              <a:off x="8101192" y="6313094"/>
              <a:ext cx="122168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libri" panose="020F0502020204030204"/>
                  <a:ea typeface="+mn-ea"/>
                  <a:cs typeface="+mn-cs"/>
                </a:rPr>
                <a:t>fully crossed</a:t>
              </a:r>
            </a:p>
          </p:txBody>
        </p:sp>
      </p:grpSp>
      <p:grpSp>
        <p:nvGrpSpPr>
          <p:cNvPr id="243" name="Group 242">
            <a:extLst>
              <a:ext uri="{FF2B5EF4-FFF2-40B4-BE49-F238E27FC236}">
                <a16:creationId xmlns:a16="http://schemas.microsoft.com/office/drawing/2014/main" id="{A1CEDA7A-4717-8640-A5A9-FCF61EDF18CA}"/>
              </a:ext>
            </a:extLst>
          </p:cNvPr>
          <p:cNvGrpSpPr/>
          <p:nvPr/>
        </p:nvGrpSpPr>
        <p:grpSpPr>
          <a:xfrm>
            <a:off x="310046" y="609263"/>
            <a:ext cx="5865644" cy="6105988"/>
            <a:chOff x="538399" y="539072"/>
            <a:chExt cx="5865644" cy="6105988"/>
          </a:xfrm>
        </p:grpSpPr>
        <p:sp>
          <p:nvSpPr>
            <p:cNvPr id="66" name="TextBox 65">
              <a:extLst>
                <a:ext uri="{FF2B5EF4-FFF2-40B4-BE49-F238E27FC236}">
                  <a16:creationId xmlns:a16="http://schemas.microsoft.com/office/drawing/2014/main" id="{017696B2-646B-1548-AD50-2CFCA140766F}"/>
                </a:ext>
              </a:extLst>
            </p:cNvPr>
            <p:cNvSpPr txBox="1"/>
            <p:nvPr/>
          </p:nvSpPr>
          <p:spPr>
            <a:xfrm>
              <a:off x="2207801" y="6306506"/>
              <a:ext cx="122168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libri" panose="020F0502020204030204"/>
                  <a:ea typeface="+mn-ea"/>
                  <a:cs typeface="+mn-cs"/>
                </a:rPr>
                <a:t>fully crossed</a:t>
              </a:r>
            </a:p>
          </p:txBody>
        </p:sp>
        <p:sp>
          <p:nvSpPr>
            <p:cNvPr id="48" name="TextBox 47">
              <a:extLst>
                <a:ext uri="{FF2B5EF4-FFF2-40B4-BE49-F238E27FC236}">
                  <a16:creationId xmlns:a16="http://schemas.microsoft.com/office/drawing/2014/main" id="{8206DB9A-805F-034F-98AA-4F23C51FB67A}"/>
                </a:ext>
              </a:extLst>
            </p:cNvPr>
            <p:cNvSpPr txBox="1"/>
            <p:nvPr/>
          </p:nvSpPr>
          <p:spPr>
            <a:xfrm rot="16200000">
              <a:off x="321384" y="2264149"/>
              <a:ext cx="77258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Calvert</a:t>
              </a:r>
            </a:p>
          </p:txBody>
        </p:sp>
        <p:sp>
          <p:nvSpPr>
            <p:cNvPr id="49" name="TextBox 48">
              <a:extLst>
                <a:ext uri="{FF2B5EF4-FFF2-40B4-BE49-F238E27FC236}">
                  <a16:creationId xmlns:a16="http://schemas.microsoft.com/office/drawing/2014/main" id="{FC3223F5-CACB-CF4A-AA4C-21E3A5C1CEB1}"/>
                </a:ext>
              </a:extLst>
            </p:cNvPr>
            <p:cNvSpPr txBox="1"/>
            <p:nvPr/>
          </p:nvSpPr>
          <p:spPr>
            <a:xfrm rot="16200000">
              <a:off x="262562" y="4921364"/>
              <a:ext cx="93968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Nanaimo</a:t>
              </a:r>
            </a:p>
          </p:txBody>
        </p:sp>
        <p:sp>
          <p:nvSpPr>
            <p:cNvPr id="89" name="Rounded Rectangle 88">
              <a:extLst>
                <a:ext uri="{FF2B5EF4-FFF2-40B4-BE49-F238E27FC236}">
                  <a16:creationId xmlns:a16="http://schemas.microsoft.com/office/drawing/2014/main" id="{0407A1A4-B080-1648-83F8-C9221CDFE651}"/>
                </a:ext>
              </a:extLst>
            </p:cNvPr>
            <p:cNvSpPr/>
            <p:nvPr/>
          </p:nvSpPr>
          <p:spPr>
            <a:xfrm>
              <a:off x="1428395" y="1682430"/>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0" name="Rounded Rectangle 89">
              <a:extLst>
                <a:ext uri="{FF2B5EF4-FFF2-40B4-BE49-F238E27FC236}">
                  <a16:creationId xmlns:a16="http://schemas.microsoft.com/office/drawing/2014/main" id="{46FF8379-DCE1-0843-A8BD-B7025D4D63A9}"/>
                </a:ext>
              </a:extLst>
            </p:cNvPr>
            <p:cNvSpPr/>
            <p:nvPr/>
          </p:nvSpPr>
          <p:spPr>
            <a:xfrm>
              <a:off x="1428395" y="2585680"/>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1" name="Rounded Rectangle 90">
              <a:extLst>
                <a:ext uri="{FF2B5EF4-FFF2-40B4-BE49-F238E27FC236}">
                  <a16:creationId xmlns:a16="http://schemas.microsoft.com/office/drawing/2014/main" id="{F65CA39D-5714-0249-8B0E-DF86690BC728}"/>
                </a:ext>
              </a:extLst>
            </p:cNvPr>
            <p:cNvSpPr/>
            <p:nvPr/>
          </p:nvSpPr>
          <p:spPr>
            <a:xfrm>
              <a:off x="1192679" y="1366944"/>
              <a:ext cx="1498925" cy="2347329"/>
            </a:xfrm>
            <a:prstGeom prst="roundRect">
              <a:avLst/>
            </a:prstGeom>
            <a:noFill/>
            <a:ln w="38100">
              <a:solidFill>
                <a:srgbClr val="00B0F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3" name="Rounded Rectangle 92">
              <a:extLst>
                <a:ext uri="{FF2B5EF4-FFF2-40B4-BE49-F238E27FC236}">
                  <a16:creationId xmlns:a16="http://schemas.microsoft.com/office/drawing/2014/main" id="{9BC6282F-6F87-3046-9504-DF28AC728B6C}"/>
                </a:ext>
              </a:extLst>
            </p:cNvPr>
            <p:cNvSpPr/>
            <p:nvPr/>
          </p:nvSpPr>
          <p:spPr>
            <a:xfrm>
              <a:off x="3344489" y="1664771"/>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4" name="Rounded Rectangle 93">
              <a:extLst>
                <a:ext uri="{FF2B5EF4-FFF2-40B4-BE49-F238E27FC236}">
                  <a16:creationId xmlns:a16="http://schemas.microsoft.com/office/drawing/2014/main" id="{AE281F56-641E-8442-A385-7A5BC195C626}"/>
                </a:ext>
              </a:extLst>
            </p:cNvPr>
            <p:cNvSpPr/>
            <p:nvPr/>
          </p:nvSpPr>
          <p:spPr>
            <a:xfrm>
              <a:off x="3344489" y="2568021"/>
              <a:ext cx="1003610" cy="7136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95" name="Rounded Rectangle 94">
              <a:extLst>
                <a:ext uri="{FF2B5EF4-FFF2-40B4-BE49-F238E27FC236}">
                  <a16:creationId xmlns:a16="http://schemas.microsoft.com/office/drawing/2014/main" id="{F5D930C0-F40E-0E49-8646-2D22E5223AD3}"/>
                </a:ext>
              </a:extLst>
            </p:cNvPr>
            <p:cNvSpPr/>
            <p:nvPr/>
          </p:nvSpPr>
          <p:spPr>
            <a:xfrm>
              <a:off x="3103221" y="1366944"/>
              <a:ext cx="1494295" cy="2347329"/>
            </a:xfrm>
            <a:prstGeom prst="roundRect">
              <a:avLst/>
            </a:prstGeom>
            <a:noFill/>
            <a:ln w="38100">
              <a:solidFill>
                <a:srgbClr val="00B0F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4" name="Rounded Rectangle 103">
              <a:extLst>
                <a:ext uri="{FF2B5EF4-FFF2-40B4-BE49-F238E27FC236}">
                  <a16:creationId xmlns:a16="http://schemas.microsoft.com/office/drawing/2014/main" id="{97B999DE-87B9-EC43-B0B9-4732A996B70B}"/>
                </a:ext>
              </a:extLst>
            </p:cNvPr>
            <p:cNvSpPr/>
            <p:nvPr/>
          </p:nvSpPr>
          <p:spPr>
            <a:xfrm>
              <a:off x="1470892" y="4225790"/>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5" name="Rounded Rectangle 104">
              <a:extLst>
                <a:ext uri="{FF2B5EF4-FFF2-40B4-BE49-F238E27FC236}">
                  <a16:creationId xmlns:a16="http://schemas.microsoft.com/office/drawing/2014/main" id="{9A9E7472-BBB0-2546-B3DA-4757E002F6EB}"/>
                </a:ext>
              </a:extLst>
            </p:cNvPr>
            <p:cNvSpPr/>
            <p:nvPr/>
          </p:nvSpPr>
          <p:spPr>
            <a:xfrm>
              <a:off x="1470892" y="5171000"/>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6" name="Rounded Rectangle 105">
              <a:extLst>
                <a:ext uri="{FF2B5EF4-FFF2-40B4-BE49-F238E27FC236}">
                  <a16:creationId xmlns:a16="http://schemas.microsoft.com/office/drawing/2014/main" id="{B572A0B6-2DCA-DB47-8B8D-BA6D534467C5}"/>
                </a:ext>
              </a:extLst>
            </p:cNvPr>
            <p:cNvSpPr/>
            <p:nvPr/>
          </p:nvSpPr>
          <p:spPr>
            <a:xfrm>
              <a:off x="1192679" y="3912311"/>
              <a:ext cx="1494295" cy="2347329"/>
            </a:xfrm>
            <a:prstGeom prst="roundRect">
              <a:avLst/>
            </a:prstGeom>
            <a:noFill/>
            <a:ln w="38100">
              <a:solidFill>
                <a:srgbClr val="C55A11">
                  <a:alpha val="5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7" name="Rounded Rectangle 106">
              <a:extLst>
                <a:ext uri="{FF2B5EF4-FFF2-40B4-BE49-F238E27FC236}">
                  <a16:creationId xmlns:a16="http://schemas.microsoft.com/office/drawing/2014/main" id="{AD9A5AFB-018C-6846-A9D8-4856D2B657A5}"/>
                </a:ext>
              </a:extLst>
            </p:cNvPr>
            <p:cNvSpPr/>
            <p:nvPr/>
          </p:nvSpPr>
          <p:spPr>
            <a:xfrm>
              <a:off x="3356319" y="4225790"/>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08" name="Rounded Rectangle 107">
              <a:extLst>
                <a:ext uri="{FF2B5EF4-FFF2-40B4-BE49-F238E27FC236}">
                  <a16:creationId xmlns:a16="http://schemas.microsoft.com/office/drawing/2014/main" id="{726AD563-BB41-724C-A96A-C1ECDC7C33DF}"/>
                </a:ext>
              </a:extLst>
            </p:cNvPr>
            <p:cNvSpPr/>
            <p:nvPr/>
          </p:nvSpPr>
          <p:spPr>
            <a:xfrm>
              <a:off x="3356319" y="5171000"/>
              <a:ext cx="1003610" cy="713678"/>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cxnSp>
          <p:nvCxnSpPr>
            <p:cNvPr id="122" name="Straight Arrow Connector 121">
              <a:extLst>
                <a:ext uri="{FF2B5EF4-FFF2-40B4-BE49-F238E27FC236}">
                  <a16:creationId xmlns:a16="http://schemas.microsoft.com/office/drawing/2014/main" id="{491E3A30-7833-974A-BAC8-2421E4A32414}"/>
                </a:ext>
              </a:extLst>
            </p:cNvPr>
            <p:cNvCxnSpPr>
              <a:cxnSpLocks/>
              <a:stCxn id="89" idx="3"/>
              <a:endCxn id="93" idx="1"/>
            </p:cNvCxnSpPr>
            <p:nvPr/>
          </p:nvCxnSpPr>
          <p:spPr>
            <a:xfrm flipV="1">
              <a:off x="2432005" y="2021610"/>
              <a:ext cx="912484" cy="176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689BA27-BE01-594A-ABE8-9671F9963836}"/>
                </a:ext>
              </a:extLst>
            </p:cNvPr>
            <p:cNvCxnSpPr>
              <a:cxnSpLocks/>
              <a:stCxn id="89" idx="3"/>
              <a:endCxn id="94" idx="1"/>
            </p:cNvCxnSpPr>
            <p:nvPr/>
          </p:nvCxnSpPr>
          <p:spPr>
            <a:xfrm>
              <a:off x="2432005" y="2039269"/>
              <a:ext cx="912484" cy="8855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48CA914-5ADC-3344-B26E-997C89C930B3}"/>
                </a:ext>
              </a:extLst>
            </p:cNvPr>
            <p:cNvCxnSpPr>
              <a:cxnSpLocks/>
              <a:stCxn id="89" idx="3"/>
              <a:endCxn id="108" idx="1"/>
            </p:cNvCxnSpPr>
            <p:nvPr/>
          </p:nvCxnSpPr>
          <p:spPr>
            <a:xfrm>
              <a:off x="2432005" y="2039269"/>
              <a:ext cx="924314" cy="3488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7E9274-11FF-0F44-BF48-E32FC20C591C}"/>
                </a:ext>
              </a:extLst>
            </p:cNvPr>
            <p:cNvCxnSpPr>
              <a:cxnSpLocks/>
              <a:stCxn id="89" idx="3"/>
              <a:endCxn id="107" idx="1"/>
            </p:cNvCxnSpPr>
            <p:nvPr/>
          </p:nvCxnSpPr>
          <p:spPr>
            <a:xfrm>
              <a:off x="2432005" y="2039269"/>
              <a:ext cx="924314" cy="2543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B681EA2-5F3B-1E48-A608-73FD7415EA27}"/>
                </a:ext>
              </a:extLst>
            </p:cNvPr>
            <p:cNvCxnSpPr>
              <a:cxnSpLocks/>
              <a:stCxn id="93" idx="3"/>
              <a:endCxn id="153" idx="1"/>
            </p:cNvCxnSpPr>
            <p:nvPr/>
          </p:nvCxnSpPr>
          <p:spPr>
            <a:xfrm flipV="1">
              <a:off x="4348099" y="1845654"/>
              <a:ext cx="744346" cy="1759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0ED8107-D433-364C-AD1B-A91E289FFDEB}"/>
                </a:ext>
              </a:extLst>
            </p:cNvPr>
            <p:cNvCxnSpPr>
              <a:cxnSpLocks/>
              <a:stCxn id="93" idx="3"/>
              <a:endCxn id="154" idx="1"/>
            </p:cNvCxnSpPr>
            <p:nvPr/>
          </p:nvCxnSpPr>
          <p:spPr>
            <a:xfrm flipV="1">
              <a:off x="4348099" y="1998054"/>
              <a:ext cx="896746" cy="23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55E4451D-FFAF-7C40-BEC9-507CBA402EB3}"/>
                </a:ext>
              </a:extLst>
            </p:cNvPr>
            <p:cNvCxnSpPr>
              <a:cxnSpLocks/>
              <a:stCxn id="93" idx="3"/>
              <a:endCxn id="155" idx="1"/>
            </p:cNvCxnSpPr>
            <p:nvPr/>
          </p:nvCxnSpPr>
          <p:spPr>
            <a:xfrm>
              <a:off x="4348099" y="2021610"/>
              <a:ext cx="1049146" cy="1288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9036B7C0-DE11-1844-BE5E-A156AFD70972}"/>
                </a:ext>
              </a:extLst>
            </p:cNvPr>
            <p:cNvCxnSpPr>
              <a:cxnSpLocks/>
              <a:stCxn id="93" idx="3"/>
              <a:endCxn id="166" idx="1"/>
            </p:cNvCxnSpPr>
            <p:nvPr/>
          </p:nvCxnSpPr>
          <p:spPr>
            <a:xfrm>
              <a:off x="4348099" y="2021610"/>
              <a:ext cx="1201546" cy="2812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Rounded Rectangle 152">
              <a:extLst>
                <a:ext uri="{FF2B5EF4-FFF2-40B4-BE49-F238E27FC236}">
                  <a16:creationId xmlns:a16="http://schemas.microsoft.com/office/drawing/2014/main" id="{34E1DF37-6DDE-3B4D-A3A3-8FF0D58EBAE3}"/>
                </a:ext>
              </a:extLst>
            </p:cNvPr>
            <p:cNvSpPr/>
            <p:nvPr/>
          </p:nvSpPr>
          <p:spPr>
            <a:xfrm>
              <a:off x="5092445" y="162670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4" name="Rounded Rectangle 153">
              <a:extLst>
                <a:ext uri="{FF2B5EF4-FFF2-40B4-BE49-F238E27FC236}">
                  <a16:creationId xmlns:a16="http://schemas.microsoft.com/office/drawing/2014/main" id="{DE5BE292-83A6-9744-A02B-0FCED75A6DB5}"/>
                </a:ext>
              </a:extLst>
            </p:cNvPr>
            <p:cNvSpPr/>
            <p:nvPr/>
          </p:nvSpPr>
          <p:spPr>
            <a:xfrm>
              <a:off x="5244845" y="177910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5" name="Rounded Rectangle 154">
              <a:extLst>
                <a:ext uri="{FF2B5EF4-FFF2-40B4-BE49-F238E27FC236}">
                  <a16:creationId xmlns:a16="http://schemas.microsoft.com/office/drawing/2014/main" id="{2228C229-8C2A-984F-83BF-A4EAC7087B97}"/>
                </a:ext>
              </a:extLst>
            </p:cNvPr>
            <p:cNvSpPr/>
            <p:nvPr/>
          </p:nvSpPr>
          <p:spPr>
            <a:xfrm>
              <a:off x="5397245" y="193150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6" name="Rounded Rectangle 155">
              <a:extLst>
                <a:ext uri="{FF2B5EF4-FFF2-40B4-BE49-F238E27FC236}">
                  <a16:creationId xmlns:a16="http://schemas.microsoft.com/office/drawing/2014/main" id="{654B2758-B358-A440-B217-508795D68CCD}"/>
                </a:ext>
              </a:extLst>
            </p:cNvPr>
            <p:cNvSpPr/>
            <p:nvPr/>
          </p:nvSpPr>
          <p:spPr>
            <a:xfrm>
              <a:off x="5299186" y="2974749"/>
              <a:ext cx="1003610" cy="9032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7" name="Rounded Rectangle 156">
              <a:extLst>
                <a:ext uri="{FF2B5EF4-FFF2-40B4-BE49-F238E27FC236}">
                  <a16:creationId xmlns:a16="http://schemas.microsoft.com/office/drawing/2014/main" id="{3B88CF8E-A7E7-9747-8941-51F17ECB4F02}"/>
                </a:ext>
              </a:extLst>
            </p:cNvPr>
            <p:cNvSpPr/>
            <p:nvPr/>
          </p:nvSpPr>
          <p:spPr>
            <a:xfrm>
              <a:off x="5392673" y="3086832"/>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8" name="Rounded Rectangle 157">
              <a:extLst>
                <a:ext uri="{FF2B5EF4-FFF2-40B4-BE49-F238E27FC236}">
                  <a16:creationId xmlns:a16="http://schemas.microsoft.com/office/drawing/2014/main" id="{20C46A07-2B50-F64B-B2EF-D49D95631719}"/>
                </a:ext>
              </a:extLst>
            </p:cNvPr>
            <p:cNvSpPr/>
            <p:nvPr/>
          </p:nvSpPr>
          <p:spPr>
            <a:xfrm>
              <a:off x="5392673" y="3474962"/>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59" name="Rounded Rectangle 158">
              <a:extLst>
                <a:ext uri="{FF2B5EF4-FFF2-40B4-BE49-F238E27FC236}">
                  <a16:creationId xmlns:a16="http://schemas.microsoft.com/office/drawing/2014/main" id="{F5D20DD6-B550-9D40-A792-4D3DB75A4CC6}"/>
                </a:ext>
              </a:extLst>
            </p:cNvPr>
            <p:cNvSpPr/>
            <p:nvPr/>
          </p:nvSpPr>
          <p:spPr>
            <a:xfrm>
              <a:off x="5849809" y="3478530"/>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60" name="Rounded Rectangle 159">
              <a:extLst>
                <a:ext uri="{FF2B5EF4-FFF2-40B4-BE49-F238E27FC236}">
                  <a16:creationId xmlns:a16="http://schemas.microsoft.com/office/drawing/2014/main" id="{3B09C792-306F-5E4F-BAC5-D41B4DEA3FC7}"/>
                </a:ext>
              </a:extLst>
            </p:cNvPr>
            <p:cNvSpPr/>
            <p:nvPr/>
          </p:nvSpPr>
          <p:spPr>
            <a:xfrm>
              <a:off x="5849809" y="3087543"/>
              <a:ext cx="343830" cy="2815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161" name="TextBox 160">
              <a:extLst>
                <a:ext uri="{FF2B5EF4-FFF2-40B4-BE49-F238E27FC236}">
                  <a16:creationId xmlns:a16="http://schemas.microsoft.com/office/drawing/2014/main" id="{9F51BE3D-A09E-5E44-830C-D79422DFD62E}"/>
                </a:ext>
              </a:extLst>
            </p:cNvPr>
            <p:cNvSpPr txBox="1"/>
            <p:nvPr/>
          </p:nvSpPr>
          <p:spPr>
            <a:xfrm>
              <a:off x="5381262" y="3063229"/>
              <a:ext cx="3369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K</a:t>
              </a:r>
            </a:p>
          </p:txBody>
        </p:sp>
        <p:sp>
          <p:nvSpPr>
            <p:cNvPr id="162" name="TextBox 161">
              <a:extLst>
                <a:ext uri="{FF2B5EF4-FFF2-40B4-BE49-F238E27FC236}">
                  <a16:creationId xmlns:a16="http://schemas.microsoft.com/office/drawing/2014/main" id="{5F4399AD-43F8-9742-9851-01960A608026}"/>
                </a:ext>
              </a:extLst>
            </p:cNvPr>
            <p:cNvSpPr txBox="1"/>
            <p:nvPr/>
          </p:nvSpPr>
          <p:spPr>
            <a:xfrm>
              <a:off x="5884205" y="3055535"/>
              <a:ext cx="300082"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P</a:t>
              </a:r>
            </a:p>
          </p:txBody>
        </p:sp>
        <p:sp>
          <p:nvSpPr>
            <p:cNvPr id="163" name="TextBox 162">
              <a:extLst>
                <a:ext uri="{FF2B5EF4-FFF2-40B4-BE49-F238E27FC236}">
                  <a16:creationId xmlns:a16="http://schemas.microsoft.com/office/drawing/2014/main" id="{1DADC4F2-439A-6947-A640-F2F8478EF2B0}"/>
                </a:ext>
              </a:extLst>
            </p:cNvPr>
            <p:cNvSpPr txBox="1"/>
            <p:nvPr/>
          </p:nvSpPr>
          <p:spPr>
            <a:xfrm>
              <a:off x="5407333" y="3434275"/>
              <a:ext cx="3145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C</a:t>
              </a:r>
            </a:p>
          </p:txBody>
        </p:sp>
        <p:sp>
          <p:nvSpPr>
            <p:cNvPr id="164" name="TextBox 163">
              <a:extLst>
                <a:ext uri="{FF2B5EF4-FFF2-40B4-BE49-F238E27FC236}">
                  <a16:creationId xmlns:a16="http://schemas.microsoft.com/office/drawing/2014/main" id="{052F5A71-3590-C541-BF1C-82F8C48A9545}"/>
                </a:ext>
              </a:extLst>
            </p:cNvPr>
            <p:cNvSpPr txBox="1"/>
            <p:nvPr/>
          </p:nvSpPr>
          <p:spPr>
            <a:xfrm>
              <a:off x="5864469" y="3453538"/>
              <a:ext cx="340158"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H</a:t>
              </a:r>
            </a:p>
          </p:txBody>
        </p:sp>
        <p:sp>
          <p:nvSpPr>
            <p:cNvPr id="165" name="TextBox 164">
              <a:extLst>
                <a:ext uri="{FF2B5EF4-FFF2-40B4-BE49-F238E27FC236}">
                  <a16:creationId xmlns:a16="http://schemas.microsoft.com/office/drawing/2014/main" id="{406781EE-253D-364F-976A-02C2ACDC7BB4}"/>
                </a:ext>
              </a:extLst>
            </p:cNvPr>
            <p:cNvSpPr txBox="1"/>
            <p:nvPr/>
          </p:nvSpPr>
          <p:spPr>
            <a:xfrm>
              <a:off x="4788737" y="4094446"/>
              <a:ext cx="13213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Unit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observation</a:t>
              </a:r>
            </a:p>
          </p:txBody>
        </p:sp>
        <p:sp>
          <p:nvSpPr>
            <p:cNvPr id="166" name="Rounded Rectangle 165">
              <a:extLst>
                <a:ext uri="{FF2B5EF4-FFF2-40B4-BE49-F238E27FC236}">
                  <a16:creationId xmlns:a16="http://schemas.microsoft.com/office/drawing/2014/main" id="{35A4FE06-DC00-7C4C-8771-3BE6997ECD85}"/>
                </a:ext>
              </a:extLst>
            </p:cNvPr>
            <p:cNvSpPr/>
            <p:nvPr/>
          </p:nvSpPr>
          <p:spPr>
            <a:xfrm>
              <a:off x="5549645" y="2083900"/>
              <a:ext cx="496902" cy="4379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cxnSp>
          <p:nvCxnSpPr>
            <p:cNvPr id="167" name="Straight Arrow Connector 166">
              <a:extLst>
                <a:ext uri="{FF2B5EF4-FFF2-40B4-BE49-F238E27FC236}">
                  <a16:creationId xmlns:a16="http://schemas.microsoft.com/office/drawing/2014/main" id="{293F7E40-2C72-004B-8818-B1DA1C33ED0E}"/>
                </a:ext>
              </a:extLst>
            </p:cNvPr>
            <p:cNvCxnSpPr>
              <a:cxnSpLocks/>
              <a:stCxn id="166" idx="2"/>
              <a:endCxn id="156" idx="0"/>
            </p:cNvCxnSpPr>
            <p:nvPr/>
          </p:nvCxnSpPr>
          <p:spPr>
            <a:xfrm>
              <a:off x="5798096" y="2521808"/>
              <a:ext cx="2895" cy="452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0ABDFBD3-8FEC-6246-A99F-1EDDCD80DF40}"/>
                </a:ext>
              </a:extLst>
            </p:cNvPr>
            <p:cNvCxnSpPr>
              <a:cxnSpLocks/>
              <a:stCxn id="164" idx="2"/>
              <a:endCxn id="228" idx="0"/>
            </p:cNvCxnSpPr>
            <p:nvPr/>
          </p:nvCxnSpPr>
          <p:spPr>
            <a:xfrm flipH="1">
              <a:off x="6034246" y="3792092"/>
              <a:ext cx="302" cy="344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54381933-143D-0840-B1CD-3DA8EF833A9F}"/>
                </a:ext>
              </a:extLst>
            </p:cNvPr>
            <p:cNvSpPr txBox="1"/>
            <p:nvPr/>
          </p:nvSpPr>
          <p:spPr>
            <a:xfrm>
              <a:off x="1603570" y="1855034"/>
              <a:ext cx="6715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Kwak</a:t>
              </a:r>
            </a:p>
          </p:txBody>
        </p:sp>
        <p:sp>
          <p:nvSpPr>
            <p:cNvPr id="203" name="TextBox 202">
              <a:extLst>
                <a:ext uri="{FF2B5EF4-FFF2-40B4-BE49-F238E27FC236}">
                  <a16:creationId xmlns:a16="http://schemas.microsoft.com/office/drawing/2014/main" id="{3972E3AE-967F-E14F-8EFF-69D0CCE22E5E}"/>
                </a:ext>
              </a:extLst>
            </p:cNvPr>
            <p:cNvSpPr txBox="1"/>
            <p:nvPr/>
          </p:nvSpPr>
          <p:spPr>
            <a:xfrm>
              <a:off x="1587316" y="2796679"/>
              <a:ext cx="7040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Pruth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TextBox 203">
              <a:extLst>
                <a:ext uri="{FF2B5EF4-FFF2-40B4-BE49-F238E27FC236}">
                  <a16:creationId xmlns:a16="http://schemas.microsoft.com/office/drawing/2014/main" id="{122A2703-429A-DE40-ABC7-4D1084531569}"/>
                </a:ext>
              </a:extLst>
            </p:cNvPr>
            <p:cNvSpPr txBox="1"/>
            <p:nvPr/>
          </p:nvSpPr>
          <p:spPr>
            <a:xfrm>
              <a:off x="1571286" y="4415204"/>
              <a:ext cx="7360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Cedar</a:t>
              </a:r>
            </a:p>
          </p:txBody>
        </p:sp>
        <p:sp>
          <p:nvSpPr>
            <p:cNvPr id="205" name="TextBox 204">
              <a:extLst>
                <a:ext uri="{FF2B5EF4-FFF2-40B4-BE49-F238E27FC236}">
                  <a16:creationId xmlns:a16="http://schemas.microsoft.com/office/drawing/2014/main" id="{BC04C879-97D3-C04E-AFA7-5C565674912D}"/>
                </a:ext>
              </a:extLst>
            </p:cNvPr>
            <p:cNvSpPr txBox="1"/>
            <p:nvPr/>
          </p:nvSpPr>
          <p:spPr>
            <a:xfrm>
              <a:off x="1557115" y="5360414"/>
              <a:ext cx="7644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Heron</a:t>
              </a:r>
            </a:p>
          </p:txBody>
        </p:sp>
        <p:sp>
          <p:nvSpPr>
            <p:cNvPr id="206" name="TextBox 205">
              <a:extLst>
                <a:ext uri="{FF2B5EF4-FFF2-40B4-BE49-F238E27FC236}">
                  <a16:creationId xmlns:a16="http://schemas.microsoft.com/office/drawing/2014/main" id="{8D63A33B-4ACD-EF44-8C7A-AA63BBB5EE1A}"/>
                </a:ext>
              </a:extLst>
            </p:cNvPr>
            <p:cNvSpPr txBox="1"/>
            <p:nvPr/>
          </p:nvSpPr>
          <p:spPr>
            <a:xfrm>
              <a:off x="3505889" y="1870272"/>
              <a:ext cx="6715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Kwak</a:t>
              </a:r>
            </a:p>
          </p:txBody>
        </p:sp>
        <p:sp>
          <p:nvSpPr>
            <p:cNvPr id="207" name="TextBox 206">
              <a:extLst>
                <a:ext uri="{FF2B5EF4-FFF2-40B4-BE49-F238E27FC236}">
                  <a16:creationId xmlns:a16="http://schemas.microsoft.com/office/drawing/2014/main" id="{18E1D231-86AC-BC46-AECA-F7D45F8C8895}"/>
                </a:ext>
              </a:extLst>
            </p:cNvPr>
            <p:cNvSpPr txBox="1"/>
            <p:nvPr/>
          </p:nvSpPr>
          <p:spPr>
            <a:xfrm>
              <a:off x="3489635" y="2811917"/>
              <a:ext cx="7040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Pruth</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TextBox 207">
              <a:extLst>
                <a:ext uri="{FF2B5EF4-FFF2-40B4-BE49-F238E27FC236}">
                  <a16:creationId xmlns:a16="http://schemas.microsoft.com/office/drawing/2014/main" id="{FBBC2634-337B-7444-9D6D-C7806381F41F}"/>
                </a:ext>
              </a:extLst>
            </p:cNvPr>
            <p:cNvSpPr txBox="1"/>
            <p:nvPr/>
          </p:nvSpPr>
          <p:spPr>
            <a:xfrm>
              <a:off x="3473605" y="4430442"/>
              <a:ext cx="7360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Cedar</a:t>
              </a:r>
            </a:p>
          </p:txBody>
        </p:sp>
        <p:sp>
          <p:nvSpPr>
            <p:cNvPr id="209" name="TextBox 208">
              <a:extLst>
                <a:ext uri="{FF2B5EF4-FFF2-40B4-BE49-F238E27FC236}">
                  <a16:creationId xmlns:a16="http://schemas.microsoft.com/office/drawing/2014/main" id="{A1322CD5-F687-B446-BD79-DB3850CFCC4E}"/>
                </a:ext>
              </a:extLst>
            </p:cNvPr>
            <p:cNvSpPr txBox="1"/>
            <p:nvPr/>
          </p:nvSpPr>
          <p:spPr>
            <a:xfrm>
              <a:off x="3459434" y="5375652"/>
              <a:ext cx="7644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Heron</a:t>
              </a:r>
            </a:p>
          </p:txBody>
        </p:sp>
        <p:sp>
          <p:nvSpPr>
            <p:cNvPr id="228" name="TextBox 227">
              <a:extLst>
                <a:ext uri="{FF2B5EF4-FFF2-40B4-BE49-F238E27FC236}">
                  <a16:creationId xmlns:a16="http://schemas.microsoft.com/office/drawing/2014/main" id="{8D76B6CD-C9E1-F44F-855F-3C08197BD7EB}"/>
                </a:ext>
              </a:extLst>
            </p:cNvPr>
            <p:cNvSpPr txBox="1"/>
            <p:nvPr/>
          </p:nvSpPr>
          <p:spPr>
            <a:xfrm>
              <a:off x="5664448" y="4136599"/>
              <a:ext cx="73959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n = 6</a:t>
              </a:r>
            </a:p>
          </p:txBody>
        </p:sp>
        <p:sp>
          <p:nvSpPr>
            <p:cNvPr id="236" name="TextBox 235">
              <a:extLst>
                <a:ext uri="{FF2B5EF4-FFF2-40B4-BE49-F238E27FC236}">
                  <a16:creationId xmlns:a16="http://schemas.microsoft.com/office/drawing/2014/main" id="{59647772-EA9E-2F43-9D65-D37CAACA7318}"/>
                </a:ext>
              </a:extLst>
            </p:cNvPr>
            <p:cNvSpPr txBox="1"/>
            <p:nvPr/>
          </p:nvSpPr>
          <p:spPr>
            <a:xfrm>
              <a:off x="1517857" y="539072"/>
              <a:ext cx="94929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Group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(SR &amp; SP)</a:t>
              </a:r>
            </a:p>
          </p:txBody>
        </p:sp>
        <p:sp>
          <p:nvSpPr>
            <p:cNvPr id="237" name="TextBox 236">
              <a:extLst>
                <a:ext uri="{FF2B5EF4-FFF2-40B4-BE49-F238E27FC236}">
                  <a16:creationId xmlns:a16="http://schemas.microsoft.com/office/drawing/2014/main" id="{5AE2CD98-10C0-7145-97D0-BEB6B3E34160}"/>
                </a:ext>
              </a:extLst>
            </p:cNvPr>
            <p:cNvSpPr txBox="1"/>
            <p:nvPr/>
          </p:nvSpPr>
          <p:spPr>
            <a:xfrm>
              <a:off x="3158331" y="539072"/>
              <a:ext cx="10672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(OR &amp; OS)</a:t>
              </a:r>
            </a:p>
          </p:txBody>
        </p:sp>
        <p:sp>
          <p:nvSpPr>
            <p:cNvPr id="238" name="TextBox 237">
              <a:extLst>
                <a:ext uri="{FF2B5EF4-FFF2-40B4-BE49-F238E27FC236}">
                  <a16:creationId xmlns:a16="http://schemas.microsoft.com/office/drawing/2014/main" id="{4A2B8105-684A-2142-AD01-6F2BC5431836}"/>
                </a:ext>
              </a:extLst>
            </p:cNvPr>
            <p:cNvSpPr txBox="1"/>
            <p:nvPr/>
          </p:nvSpPr>
          <p:spPr>
            <a:xfrm>
              <a:off x="4902301" y="539072"/>
              <a:ext cx="118199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Replication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(block)</a:t>
              </a:r>
            </a:p>
          </p:txBody>
        </p:sp>
        <p:sp>
          <p:nvSpPr>
            <p:cNvPr id="240" name="Rounded Rectangle 239">
              <a:extLst>
                <a:ext uri="{FF2B5EF4-FFF2-40B4-BE49-F238E27FC236}">
                  <a16:creationId xmlns:a16="http://schemas.microsoft.com/office/drawing/2014/main" id="{B94A1340-4C93-9243-A412-674A0CC53533}"/>
                </a:ext>
              </a:extLst>
            </p:cNvPr>
            <p:cNvSpPr/>
            <p:nvPr/>
          </p:nvSpPr>
          <p:spPr>
            <a:xfrm>
              <a:off x="3107533" y="3916282"/>
              <a:ext cx="1494295" cy="2347329"/>
            </a:xfrm>
            <a:prstGeom prst="roundRect">
              <a:avLst/>
            </a:prstGeom>
            <a:noFill/>
            <a:ln w="38100">
              <a:solidFill>
                <a:srgbClr val="C55A11">
                  <a:alpha val="5098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grpSp>
      <p:sp>
        <p:nvSpPr>
          <p:cNvPr id="245" name="TextBox 244">
            <a:extLst>
              <a:ext uri="{FF2B5EF4-FFF2-40B4-BE49-F238E27FC236}">
                <a16:creationId xmlns:a16="http://schemas.microsoft.com/office/drawing/2014/main" id="{6B23488F-30EE-A04B-9637-F7EC8B600BB8}"/>
              </a:ext>
            </a:extLst>
          </p:cNvPr>
          <p:cNvSpPr txBox="1"/>
          <p:nvPr/>
        </p:nvSpPr>
        <p:spPr>
          <a:xfrm>
            <a:off x="1210235" y="107576"/>
            <a:ext cx="28741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Reciprocal transplant design</a:t>
            </a:r>
          </a:p>
        </p:txBody>
      </p:sp>
      <p:sp>
        <p:nvSpPr>
          <p:cNvPr id="246" name="TextBox 245">
            <a:extLst>
              <a:ext uri="{FF2B5EF4-FFF2-40B4-BE49-F238E27FC236}">
                <a16:creationId xmlns:a16="http://schemas.microsoft.com/office/drawing/2014/main" id="{4A7F169C-29D9-5645-B6CE-A053BE4D1F90}"/>
              </a:ext>
            </a:extLst>
          </p:cNvPr>
          <p:cNvSpPr txBox="1"/>
          <p:nvPr/>
        </p:nvSpPr>
        <p:spPr>
          <a:xfrm>
            <a:off x="7625725" y="139801"/>
            <a:ext cx="30375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Mesocosm experiment design</a:t>
            </a:r>
          </a:p>
        </p:txBody>
      </p:sp>
    </p:spTree>
    <p:extLst>
      <p:ext uri="{BB962C8B-B14F-4D97-AF65-F5344CB8AC3E}">
        <p14:creationId xmlns:p14="http://schemas.microsoft.com/office/powerpoint/2010/main" val="411987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CC8D75D1-2C8D-CB46-88AF-B48B7CC28C80}"/>
              </a:ext>
            </a:extLst>
          </p:cNvPr>
          <p:cNvSpPr/>
          <p:nvPr/>
        </p:nvSpPr>
        <p:spPr>
          <a:xfrm rot="16200000">
            <a:off x="2549463" y="977718"/>
            <a:ext cx="1807200" cy="21636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1037936-6747-C245-870F-E784D15A6BCE}"/>
              </a:ext>
            </a:extLst>
          </p:cNvPr>
          <p:cNvSpPr txBox="1"/>
          <p:nvPr/>
        </p:nvSpPr>
        <p:spPr>
          <a:xfrm>
            <a:off x="2535881" y="5151537"/>
            <a:ext cx="83388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Calvert</a:t>
            </a:r>
          </a:p>
        </p:txBody>
      </p:sp>
      <p:sp>
        <p:nvSpPr>
          <p:cNvPr id="9" name="TextBox 8">
            <a:extLst>
              <a:ext uri="{FF2B5EF4-FFF2-40B4-BE49-F238E27FC236}">
                <a16:creationId xmlns:a16="http://schemas.microsoft.com/office/drawing/2014/main" id="{906312AC-EC9E-6040-893D-8CD009ECC627}"/>
              </a:ext>
            </a:extLst>
          </p:cNvPr>
          <p:cNvSpPr txBox="1"/>
          <p:nvPr/>
        </p:nvSpPr>
        <p:spPr>
          <a:xfrm>
            <a:off x="3555370" y="5151537"/>
            <a:ext cx="100380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Nanaimo</a:t>
            </a:r>
          </a:p>
        </p:txBody>
      </p:sp>
      <p:sp>
        <p:nvSpPr>
          <p:cNvPr id="10" name="TextBox 9">
            <a:extLst>
              <a:ext uri="{FF2B5EF4-FFF2-40B4-BE49-F238E27FC236}">
                <a16:creationId xmlns:a16="http://schemas.microsoft.com/office/drawing/2014/main" id="{E16CCD7E-97C8-5A41-8213-8408962C636D}"/>
              </a:ext>
            </a:extLst>
          </p:cNvPr>
          <p:cNvSpPr txBox="1"/>
          <p:nvPr/>
        </p:nvSpPr>
        <p:spPr>
          <a:xfrm>
            <a:off x="2500433" y="5577384"/>
            <a:ext cx="210987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Reciprocal transplant</a:t>
            </a:r>
          </a:p>
        </p:txBody>
      </p:sp>
      <p:sp>
        <p:nvSpPr>
          <p:cNvPr id="15" name="TextBox 14">
            <a:extLst>
              <a:ext uri="{FF2B5EF4-FFF2-40B4-BE49-F238E27FC236}">
                <a16:creationId xmlns:a16="http://schemas.microsoft.com/office/drawing/2014/main" id="{728ECADE-19C8-6446-AAAF-CB446238E401}"/>
              </a:ext>
            </a:extLst>
          </p:cNvPr>
          <p:cNvSpPr txBox="1"/>
          <p:nvPr/>
        </p:nvSpPr>
        <p:spPr>
          <a:xfrm>
            <a:off x="520079" y="1736351"/>
            <a:ext cx="1240076"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Local adaptation</a:t>
            </a:r>
          </a:p>
        </p:txBody>
      </p:sp>
      <p:sp>
        <p:nvSpPr>
          <p:cNvPr id="16" name="TextBox 15">
            <a:extLst>
              <a:ext uri="{FF2B5EF4-FFF2-40B4-BE49-F238E27FC236}">
                <a16:creationId xmlns:a16="http://schemas.microsoft.com/office/drawing/2014/main" id="{AC70EB64-3AFF-974E-89E7-CAE37C28D86A}"/>
              </a:ext>
            </a:extLst>
          </p:cNvPr>
          <p:cNvSpPr txBox="1"/>
          <p:nvPr/>
        </p:nvSpPr>
        <p:spPr>
          <a:xfrm>
            <a:off x="520079" y="3733216"/>
            <a:ext cx="1565753"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Plasticity </a:t>
            </a:r>
          </a:p>
          <a:p>
            <a:r>
              <a:rPr lang="en-US" sz="1600" b="1" dirty="0">
                <a:latin typeface="Arial" panose="020B0604020202020204" pitchFamily="34" charset="0"/>
                <a:cs typeface="Arial" panose="020B0604020202020204" pitchFamily="34" charset="0"/>
              </a:rPr>
              <a:t>(or non-divergence)</a:t>
            </a:r>
          </a:p>
        </p:txBody>
      </p:sp>
      <p:sp>
        <p:nvSpPr>
          <p:cNvPr id="18" name="TextBox 17">
            <a:extLst>
              <a:ext uri="{FF2B5EF4-FFF2-40B4-BE49-F238E27FC236}">
                <a16:creationId xmlns:a16="http://schemas.microsoft.com/office/drawing/2014/main" id="{69C395C5-0519-464D-B2DA-C09AE0359663}"/>
              </a:ext>
            </a:extLst>
          </p:cNvPr>
          <p:cNvSpPr txBox="1"/>
          <p:nvPr/>
        </p:nvSpPr>
        <p:spPr>
          <a:xfrm rot="16200000">
            <a:off x="1331610" y="1859461"/>
            <a:ext cx="133722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performance</a:t>
            </a:r>
          </a:p>
        </p:txBody>
      </p:sp>
      <p:sp>
        <p:nvSpPr>
          <p:cNvPr id="19" name="Rectangle 18">
            <a:extLst>
              <a:ext uri="{FF2B5EF4-FFF2-40B4-BE49-F238E27FC236}">
                <a16:creationId xmlns:a16="http://schemas.microsoft.com/office/drawing/2014/main" id="{4C3F669F-90AC-3F4B-8972-8087B01782F4}"/>
              </a:ext>
            </a:extLst>
          </p:cNvPr>
          <p:cNvSpPr/>
          <p:nvPr/>
        </p:nvSpPr>
        <p:spPr>
          <a:xfrm>
            <a:off x="2815823" y="1579180"/>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89DB6FCF-590F-9048-A743-D266A281809F}"/>
              </a:ext>
            </a:extLst>
          </p:cNvPr>
          <p:cNvSpPr/>
          <p:nvPr/>
        </p:nvSpPr>
        <p:spPr>
          <a:xfrm>
            <a:off x="3996728" y="229482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7ADE6F8-4ED8-7540-991E-133A4B4084E3}"/>
              </a:ext>
            </a:extLst>
          </p:cNvPr>
          <p:cNvSpPr/>
          <p:nvPr/>
        </p:nvSpPr>
        <p:spPr>
          <a:xfrm>
            <a:off x="4009254" y="2599202"/>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DB2E7F9F-5628-F242-9967-0015545B435E}"/>
              </a:ext>
            </a:extLst>
          </p:cNvPr>
          <p:cNvSpPr/>
          <p:nvPr/>
        </p:nvSpPr>
        <p:spPr>
          <a:xfrm>
            <a:off x="2809560" y="189389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3" name="Half Frame 62">
            <a:extLst>
              <a:ext uri="{FF2B5EF4-FFF2-40B4-BE49-F238E27FC236}">
                <a16:creationId xmlns:a16="http://schemas.microsoft.com/office/drawing/2014/main" id="{2A5A914F-5D63-364E-8AB6-911CA9F59D2A}"/>
              </a:ext>
            </a:extLst>
          </p:cNvPr>
          <p:cNvSpPr/>
          <p:nvPr/>
        </p:nvSpPr>
        <p:spPr>
          <a:xfrm rot="16200000">
            <a:off x="2557143" y="3113081"/>
            <a:ext cx="1807200" cy="21636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A6A1EF5B-110A-2A43-BE94-18E57EC6335E}"/>
              </a:ext>
            </a:extLst>
          </p:cNvPr>
          <p:cNvSpPr txBox="1"/>
          <p:nvPr/>
        </p:nvSpPr>
        <p:spPr>
          <a:xfrm rot="16200000">
            <a:off x="1429393" y="4081790"/>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phenotype</a:t>
            </a:r>
          </a:p>
        </p:txBody>
      </p:sp>
      <p:sp>
        <p:nvSpPr>
          <p:cNvPr id="65" name="Rectangle 64">
            <a:extLst>
              <a:ext uri="{FF2B5EF4-FFF2-40B4-BE49-F238E27FC236}">
                <a16:creationId xmlns:a16="http://schemas.microsoft.com/office/drawing/2014/main" id="{5EAFE27D-5E79-E74B-BC87-E21C7090F615}"/>
              </a:ext>
            </a:extLst>
          </p:cNvPr>
          <p:cNvSpPr/>
          <p:nvPr/>
        </p:nvSpPr>
        <p:spPr>
          <a:xfrm>
            <a:off x="2823503" y="371454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D991FDBD-1FF6-B247-B27A-A9B2585A1378}"/>
              </a:ext>
            </a:extLst>
          </p:cNvPr>
          <p:cNvSpPr/>
          <p:nvPr/>
        </p:nvSpPr>
        <p:spPr>
          <a:xfrm>
            <a:off x="4004408" y="4430186"/>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C06C924A-68CE-EB4E-BE07-9D69D6CD7225}"/>
              </a:ext>
            </a:extLst>
          </p:cNvPr>
          <p:cNvSpPr/>
          <p:nvPr/>
        </p:nvSpPr>
        <p:spPr>
          <a:xfrm>
            <a:off x="4016934" y="417479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8" name="Oval 67">
            <a:extLst>
              <a:ext uri="{FF2B5EF4-FFF2-40B4-BE49-F238E27FC236}">
                <a16:creationId xmlns:a16="http://schemas.microsoft.com/office/drawing/2014/main" id="{BACD4F0B-3832-1E48-A5FD-E58511FF3F4E}"/>
              </a:ext>
            </a:extLst>
          </p:cNvPr>
          <p:cNvSpPr/>
          <p:nvPr/>
        </p:nvSpPr>
        <p:spPr>
          <a:xfrm>
            <a:off x="2817240" y="4029255"/>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69" name="Straight Arrow Connector 68">
            <a:extLst>
              <a:ext uri="{FF2B5EF4-FFF2-40B4-BE49-F238E27FC236}">
                <a16:creationId xmlns:a16="http://schemas.microsoft.com/office/drawing/2014/main" id="{7C38F7E9-A12A-E941-85AB-5F568EE73709}"/>
              </a:ext>
            </a:extLst>
          </p:cNvPr>
          <p:cNvCxnSpPr>
            <a:stCxn id="65" idx="3"/>
            <a:endCxn id="67" idx="1"/>
          </p:cNvCxnSpPr>
          <p:nvPr/>
        </p:nvCxnSpPr>
        <p:spPr>
          <a:xfrm>
            <a:off x="2948763" y="3780696"/>
            <a:ext cx="1068171" cy="460248"/>
          </a:xfrm>
          <a:prstGeom prst="straightConnector1">
            <a:avLst/>
          </a:prstGeom>
          <a:ln w="285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F5D868E-0D5F-F94F-ADFB-A9908BCC71F5}"/>
              </a:ext>
            </a:extLst>
          </p:cNvPr>
          <p:cNvCxnSpPr>
            <a:cxnSpLocks/>
            <a:stCxn id="66" idx="2"/>
            <a:endCxn id="68" idx="6"/>
          </p:cNvCxnSpPr>
          <p:nvPr/>
        </p:nvCxnSpPr>
        <p:spPr>
          <a:xfrm flipH="1" flipV="1">
            <a:off x="2955026" y="4102023"/>
            <a:ext cx="1049382" cy="400931"/>
          </a:xfrm>
          <a:prstGeom prst="straightConnector1">
            <a:avLst/>
          </a:prstGeom>
          <a:ln w="28575">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2" name="Half Frame 71">
            <a:extLst>
              <a:ext uri="{FF2B5EF4-FFF2-40B4-BE49-F238E27FC236}">
                <a16:creationId xmlns:a16="http://schemas.microsoft.com/office/drawing/2014/main" id="{58999519-1019-B94F-863E-671FE095B767}"/>
              </a:ext>
            </a:extLst>
          </p:cNvPr>
          <p:cNvSpPr/>
          <p:nvPr/>
        </p:nvSpPr>
        <p:spPr>
          <a:xfrm rot="16200000">
            <a:off x="5306197" y="795918"/>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Half Frame 72">
            <a:extLst>
              <a:ext uri="{FF2B5EF4-FFF2-40B4-BE49-F238E27FC236}">
                <a16:creationId xmlns:a16="http://schemas.microsoft.com/office/drawing/2014/main" id="{3A3D5C77-C9C4-8F43-B167-32D0267CDD2E}"/>
              </a:ext>
            </a:extLst>
          </p:cNvPr>
          <p:cNvSpPr/>
          <p:nvPr/>
        </p:nvSpPr>
        <p:spPr>
          <a:xfrm rot="16200000">
            <a:off x="5306197" y="2935702"/>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113C86FB-3FF6-BF4F-879A-B895F687442B}"/>
              </a:ext>
            </a:extLst>
          </p:cNvPr>
          <p:cNvSpPr/>
          <p:nvPr/>
        </p:nvSpPr>
        <p:spPr>
          <a:xfrm>
            <a:off x="5260344" y="2136621"/>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A8B1BE58-434E-574D-81B8-3F8A9B6312C9}"/>
              </a:ext>
            </a:extLst>
          </p:cNvPr>
          <p:cNvSpPr/>
          <p:nvPr/>
        </p:nvSpPr>
        <p:spPr>
          <a:xfrm>
            <a:off x="5845484" y="200980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440FC067-CAA9-2941-B4C6-1F77FF9622A8}"/>
              </a:ext>
            </a:extLst>
          </p:cNvPr>
          <p:cNvSpPr/>
          <p:nvPr/>
        </p:nvSpPr>
        <p:spPr>
          <a:xfrm>
            <a:off x="6453668" y="186161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21BC0AB6-1883-604E-B1C6-B78837EF1E3D}"/>
              </a:ext>
            </a:extLst>
          </p:cNvPr>
          <p:cNvSpPr/>
          <p:nvPr/>
        </p:nvSpPr>
        <p:spPr>
          <a:xfrm>
            <a:off x="7043051" y="250023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FA527294-9F39-694A-AD4E-19D87B38EEE5}"/>
              </a:ext>
            </a:extLst>
          </p:cNvPr>
          <p:cNvSpPr/>
          <p:nvPr/>
        </p:nvSpPr>
        <p:spPr>
          <a:xfrm>
            <a:off x="5266607" y="18202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1FE0CA7D-C104-1A4C-A4C4-ED2378721792}"/>
              </a:ext>
            </a:extLst>
          </p:cNvPr>
          <p:cNvSpPr/>
          <p:nvPr/>
        </p:nvSpPr>
        <p:spPr>
          <a:xfrm>
            <a:off x="5851747" y="1711485"/>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671B353F-92FB-124C-B1FB-F961E6153B47}"/>
              </a:ext>
            </a:extLst>
          </p:cNvPr>
          <p:cNvSpPr/>
          <p:nvPr/>
        </p:nvSpPr>
        <p:spPr>
          <a:xfrm>
            <a:off x="6466546" y="205951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D27975BC-69C4-7F4E-8A9A-4F71CBC126AF}"/>
              </a:ext>
            </a:extLst>
          </p:cNvPr>
          <p:cNvSpPr/>
          <p:nvPr/>
        </p:nvSpPr>
        <p:spPr>
          <a:xfrm>
            <a:off x="7055577" y="2723110"/>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5B0BAE74-1D21-D94B-8A04-246F862E8DB7}"/>
              </a:ext>
            </a:extLst>
          </p:cNvPr>
          <p:cNvSpPr/>
          <p:nvPr/>
        </p:nvSpPr>
        <p:spPr>
          <a:xfrm>
            <a:off x="5260344" y="436712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54230757-BD53-5348-94C5-64FAC1473C77}"/>
              </a:ext>
            </a:extLst>
          </p:cNvPr>
          <p:cNvSpPr/>
          <p:nvPr/>
        </p:nvSpPr>
        <p:spPr>
          <a:xfrm>
            <a:off x="5845484" y="4094794"/>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536572D7-EA6F-8C4B-A60F-DE99606CEFF9}"/>
              </a:ext>
            </a:extLst>
          </p:cNvPr>
          <p:cNvSpPr/>
          <p:nvPr/>
        </p:nvSpPr>
        <p:spPr>
          <a:xfrm>
            <a:off x="6453668" y="4294354"/>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53FB7C9C-A6FF-A346-BE00-4F83BAFC3D34}"/>
              </a:ext>
            </a:extLst>
          </p:cNvPr>
          <p:cNvSpPr/>
          <p:nvPr/>
        </p:nvSpPr>
        <p:spPr>
          <a:xfrm>
            <a:off x="7049314" y="460406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05E4B85B-98EB-2444-85EA-518BC379FC9B}"/>
              </a:ext>
            </a:extLst>
          </p:cNvPr>
          <p:cNvSpPr/>
          <p:nvPr/>
        </p:nvSpPr>
        <p:spPr>
          <a:xfrm>
            <a:off x="5266607" y="4101408"/>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B60CCFC1-1F18-0D46-87F5-A600AB37C404}"/>
              </a:ext>
            </a:extLst>
          </p:cNvPr>
          <p:cNvSpPr/>
          <p:nvPr/>
        </p:nvSpPr>
        <p:spPr>
          <a:xfrm>
            <a:off x="5851747" y="3800584"/>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332E07BF-B59F-CE46-B5CD-0F8BA0B9BB3D}"/>
              </a:ext>
            </a:extLst>
          </p:cNvPr>
          <p:cNvSpPr/>
          <p:nvPr/>
        </p:nvSpPr>
        <p:spPr>
          <a:xfrm>
            <a:off x="6459931" y="403525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67749E5F-0A4F-004F-97AB-32A371B97F42}"/>
              </a:ext>
            </a:extLst>
          </p:cNvPr>
          <p:cNvSpPr/>
          <p:nvPr/>
        </p:nvSpPr>
        <p:spPr>
          <a:xfrm>
            <a:off x="7055577" y="438035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9" name="Straight Connector 98">
            <a:extLst>
              <a:ext uri="{FF2B5EF4-FFF2-40B4-BE49-F238E27FC236}">
                <a16:creationId xmlns:a16="http://schemas.microsoft.com/office/drawing/2014/main" id="{ED695983-22B2-F041-B7E9-5FC58A68DEE1}"/>
              </a:ext>
            </a:extLst>
          </p:cNvPr>
          <p:cNvCxnSpPr>
            <a:cxnSpLocks/>
          </p:cNvCxnSpPr>
          <p:nvPr/>
        </p:nvCxnSpPr>
        <p:spPr>
          <a:xfrm flipV="1">
            <a:off x="4946197" y="2440359"/>
            <a:ext cx="2347812" cy="16785"/>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5768537-F20E-9F43-BB10-011AB0E2B619}"/>
              </a:ext>
            </a:extLst>
          </p:cNvPr>
          <p:cNvSpPr txBox="1"/>
          <p:nvPr/>
        </p:nvSpPr>
        <p:spPr>
          <a:xfrm>
            <a:off x="5451651" y="5577384"/>
            <a:ext cx="133690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Temperature</a:t>
            </a:r>
          </a:p>
        </p:txBody>
      </p:sp>
      <p:sp>
        <p:nvSpPr>
          <p:cNvPr id="105" name="Half Frame 104">
            <a:extLst>
              <a:ext uri="{FF2B5EF4-FFF2-40B4-BE49-F238E27FC236}">
                <a16:creationId xmlns:a16="http://schemas.microsoft.com/office/drawing/2014/main" id="{8BF37FE7-0185-2044-9BFA-7B474C446E46}"/>
              </a:ext>
            </a:extLst>
          </p:cNvPr>
          <p:cNvSpPr/>
          <p:nvPr/>
        </p:nvSpPr>
        <p:spPr>
          <a:xfrm rot="16200000">
            <a:off x="8293277" y="802169"/>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09" name="Oval 108">
            <a:extLst>
              <a:ext uri="{FF2B5EF4-FFF2-40B4-BE49-F238E27FC236}">
                <a16:creationId xmlns:a16="http://schemas.microsoft.com/office/drawing/2014/main" id="{9695FFCE-BD1F-A94E-9298-C5BBEED76C7B}"/>
              </a:ext>
            </a:extLst>
          </p:cNvPr>
          <p:cNvSpPr/>
          <p:nvPr/>
        </p:nvSpPr>
        <p:spPr>
          <a:xfrm>
            <a:off x="10014048" y="257054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9421AD76-3969-6A40-A217-06A37AF57E09}"/>
              </a:ext>
            </a:extLst>
          </p:cNvPr>
          <p:cNvSpPr/>
          <p:nvPr/>
        </p:nvSpPr>
        <p:spPr>
          <a:xfrm>
            <a:off x="10026574" y="27934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4" name="Straight Connector 113">
            <a:extLst>
              <a:ext uri="{FF2B5EF4-FFF2-40B4-BE49-F238E27FC236}">
                <a16:creationId xmlns:a16="http://schemas.microsoft.com/office/drawing/2014/main" id="{2769D632-4F48-714D-9107-71140B47D908}"/>
              </a:ext>
            </a:extLst>
          </p:cNvPr>
          <p:cNvCxnSpPr>
            <a:cxnSpLocks/>
          </p:cNvCxnSpPr>
          <p:nvPr/>
        </p:nvCxnSpPr>
        <p:spPr>
          <a:xfrm flipV="1">
            <a:off x="7933277" y="2446610"/>
            <a:ext cx="2347812" cy="16785"/>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5" name="Half Frame 114">
            <a:extLst>
              <a:ext uri="{FF2B5EF4-FFF2-40B4-BE49-F238E27FC236}">
                <a16:creationId xmlns:a16="http://schemas.microsoft.com/office/drawing/2014/main" id="{69A6F7B8-0DB3-1F43-AA6B-8AFB08A0F1D2}"/>
              </a:ext>
            </a:extLst>
          </p:cNvPr>
          <p:cNvSpPr/>
          <p:nvPr/>
        </p:nvSpPr>
        <p:spPr>
          <a:xfrm rot="16200000">
            <a:off x="8287014" y="2929424"/>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32" name="Oval 131">
            <a:extLst>
              <a:ext uri="{FF2B5EF4-FFF2-40B4-BE49-F238E27FC236}">
                <a16:creationId xmlns:a16="http://schemas.microsoft.com/office/drawing/2014/main" id="{14EBA453-2835-724E-B3D9-639190570473}"/>
              </a:ext>
            </a:extLst>
          </p:cNvPr>
          <p:cNvSpPr/>
          <p:nvPr/>
        </p:nvSpPr>
        <p:spPr>
          <a:xfrm>
            <a:off x="8253144" y="408817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D5ACADD4-5EFE-7640-9493-68D281BB1C96}"/>
              </a:ext>
            </a:extLst>
          </p:cNvPr>
          <p:cNvSpPr/>
          <p:nvPr/>
        </p:nvSpPr>
        <p:spPr>
          <a:xfrm>
            <a:off x="8259407" y="381639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DC5B41A2-1E0D-C042-99AA-21648363DBBA}"/>
              </a:ext>
            </a:extLst>
          </p:cNvPr>
          <p:cNvSpPr/>
          <p:nvPr/>
        </p:nvSpPr>
        <p:spPr>
          <a:xfrm>
            <a:off x="8769391" y="4284390"/>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EDEDDD15-7F47-AA42-9D20-EB2F5545DCA0}"/>
              </a:ext>
            </a:extLst>
          </p:cNvPr>
          <p:cNvSpPr/>
          <p:nvPr/>
        </p:nvSpPr>
        <p:spPr>
          <a:xfrm>
            <a:off x="8775654" y="401260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6A9B8780-334E-F644-93F8-7F05B1AF2137}"/>
              </a:ext>
            </a:extLst>
          </p:cNvPr>
          <p:cNvSpPr/>
          <p:nvPr/>
        </p:nvSpPr>
        <p:spPr>
          <a:xfrm>
            <a:off x="9444991" y="247930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BE540B0D-9B16-9546-8075-3E867F043A03}"/>
              </a:ext>
            </a:extLst>
          </p:cNvPr>
          <p:cNvSpPr/>
          <p:nvPr/>
        </p:nvSpPr>
        <p:spPr>
          <a:xfrm>
            <a:off x="9457517" y="270218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8" name="Oval 137">
            <a:extLst>
              <a:ext uri="{FF2B5EF4-FFF2-40B4-BE49-F238E27FC236}">
                <a16:creationId xmlns:a16="http://schemas.microsoft.com/office/drawing/2014/main" id="{1509B8A4-4611-7442-B6E8-D88CF9F3306A}"/>
              </a:ext>
            </a:extLst>
          </p:cNvPr>
          <p:cNvSpPr/>
          <p:nvPr/>
        </p:nvSpPr>
        <p:spPr>
          <a:xfrm>
            <a:off x="8252655" y="200980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3BC1FC6C-3FB8-AD45-BC02-91D63288E4BB}"/>
              </a:ext>
            </a:extLst>
          </p:cNvPr>
          <p:cNvSpPr/>
          <p:nvPr/>
        </p:nvSpPr>
        <p:spPr>
          <a:xfrm>
            <a:off x="8258918" y="1711485"/>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2" name="Oval 141">
            <a:extLst>
              <a:ext uri="{FF2B5EF4-FFF2-40B4-BE49-F238E27FC236}">
                <a16:creationId xmlns:a16="http://schemas.microsoft.com/office/drawing/2014/main" id="{63CCD626-A208-7944-91D3-0F64D1CB49E1}"/>
              </a:ext>
            </a:extLst>
          </p:cNvPr>
          <p:cNvSpPr/>
          <p:nvPr/>
        </p:nvSpPr>
        <p:spPr>
          <a:xfrm>
            <a:off x="8709498" y="209435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7B7BE91B-0C82-DD4A-A910-ECA23CBE68B2}"/>
              </a:ext>
            </a:extLst>
          </p:cNvPr>
          <p:cNvSpPr/>
          <p:nvPr/>
        </p:nvSpPr>
        <p:spPr>
          <a:xfrm>
            <a:off x="8715761" y="18202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4" name="Oval 143">
            <a:extLst>
              <a:ext uri="{FF2B5EF4-FFF2-40B4-BE49-F238E27FC236}">
                <a16:creationId xmlns:a16="http://schemas.microsoft.com/office/drawing/2014/main" id="{8DE351B9-9107-3749-A0F2-EC72C9DBB856}"/>
              </a:ext>
            </a:extLst>
          </p:cNvPr>
          <p:cNvSpPr/>
          <p:nvPr/>
        </p:nvSpPr>
        <p:spPr>
          <a:xfrm>
            <a:off x="9444991" y="458493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5" name="Rectangle 144">
            <a:extLst>
              <a:ext uri="{FF2B5EF4-FFF2-40B4-BE49-F238E27FC236}">
                <a16:creationId xmlns:a16="http://schemas.microsoft.com/office/drawing/2014/main" id="{1803018A-FB74-BE46-A903-ACD53AAFAA7D}"/>
              </a:ext>
            </a:extLst>
          </p:cNvPr>
          <p:cNvSpPr/>
          <p:nvPr/>
        </p:nvSpPr>
        <p:spPr>
          <a:xfrm>
            <a:off x="9451254" y="4361228"/>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6" name="Oval 145">
            <a:extLst>
              <a:ext uri="{FF2B5EF4-FFF2-40B4-BE49-F238E27FC236}">
                <a16:creationId xmlns:a16="http://schemas.microsoft.com/office/drawing/2014/main" id="{F2B05CFC-F82C-834F-B9AA-B080092119F0}"/>
              </a:ext>
            </a:extLst>
          </p:cNvPr>
          <p:cNvSpPr/>
          <p:nvPr/>
        </p:nvSpPr>
        <p:spPr>
          <a:xfrm>
            <a:off x="10020311" y="4747951"/>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7" name="Rectangle 146">
            <a:extLst>
              <a:ext uri="{FF2B5EF4-FFF2-40B4-BE49-F238E27FC236}">
                <a16:creationId xmlns:a16="http://schemas.microsoft.com/office/drawing/2014/main" id="{45EA78B0-991B-374A-92ED-66FAB8C598F0}"/>
              </a:ext>
            </a:extLst>
          </p:cNvPr>
          <p:cNvSpPr/>
          <p:nvPr/>
        </p:nvSpPr>
        <p:spPr>
          <a:xfrm>
            <a:off x="10026574" y="452424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C5ADEBC3-6F0A-E740-A1CB-1D48F3E59D4E}"/>
              </a:ext>
            </a:extLst>
          </p:cNvPr>
          <p:cNvCxnSpPr>
            <a:stCxn id="78" idx="3"/>
            <a:endCxn id="79" idx="1"/>
          </p:cNvCxnSpPr>
          <p:nvPr/>
        </p:nvCxnSpPr>
        <p:spPr>
          <a:xfrm flipV="1">
            <a:off x="5391867" y="1777638"/>
            <a:ext cx="459880" cy="108736"/>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3F5225B-743A-F444-B320-66CC4DD52D6E}"/>
              </a:ext>
            </a:extLst>
          </p:cNvPr>
          <p:cNvCxnSpPr>
            <a:cxnSpLocks/>
            <a:stCxn id="79" idx="3"/>
            <a:endCxn id="80" idx="1"/>
          </p:cNvCxnSpPr>
          <p:nvPr/>
        </p:nvCxnSpPr>
        <p:spPr>
          <a:xfrm>
            <a:off x="5977007" y="1777638"/>
            <a:ext cx="489539" cy="34803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DC21AA2-BFEF-1447-BDDB-B5C5585C1A6D}"/>
              </a:ext>
            </a:extLst>
          </p:cNvPr>
          <p:cNvCxnSpPr>
            <a:cxnSpLocks/>
            <a:stCxn id="81" idx="1"/>
            <a:endCxn id="80" idx="3"/>
          </p:cNvCxnSpPr>
          <p:nvPr/>
        </p:nvCxnSpPr>
        <p:spPr>
          <a:xfrm flipH="1" flipV="1">
            <a:off x="6591806" y="2125669"/>
            <a:ext cx="463771" cy="66359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209A2EF-42ED-E74D-804E-72027F190D9C}"/>
              </a:ext>
            </a:extLst>
          </p:cNvPr>
          <p:cNvCxnSpPr>
            <a:cxnSpLocks/>
            <a:stCxn id="139" idx="3"/>
            <a:endCxn id="143" idx="1"/>
          </p:cNvCxnSpPr>
          <p:nvPr/>
        </p:nvCxnSpPr>
        <p:spPr>
          <a:xfrm>
            <a:off x="8384178" y="1777638"/>
            <a:ext cx="331583" cy="108736"/>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281711A-DD91-354E-8701-A2578D85E837}"/>
              </a:ext>
            </a:extLst>
          </p:cNvPr>
          <p:cNvCxnSpPr>
            <a:cxnSpLocks/>
            <a:stCxn id="143" idx="3"/>
            <a:endCxn id="137" idx="1"/>
          </p:cNvCxnSpPr>
          <p:nvPr/>
        </p:nvCxnSpPr>
        <p:spPr>
          <a:xfrm>
            <a:off x="8841021" y="1886374"/>
            <a:ext cx="616496" cy="88196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0E98622-CEF8-0F47-B7A7-5F58FF175E05}"/>
              </a:ext>
            </a:extLst>
          </p:cNvPr>
          <p:cNvCxnSpPr>
            <a:cxnSpLocks/>
            <a:stCxn id="137" idx="3"/>
            <a:endCxn id="113" idx="1"/>
          </p:cNvCxnSpPr>
          <p:nvPr/>
        </p:nvCxnSpPr>
        <p:spPr>
          <a:xfrm>
            <a:off x="9582777" y="2768334"/>
            <a:ext cx="443797" cy="9124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E2E670-F786-D645-8958-DAB9D7A08671}"/>
              </a:ext>
            </a:extLst>
          </p:cNvPr>
          <p:cNvCxnSpPr>
            <a:cxnSpLocks/>
            <a:stCxn id="94" idx="3"/>
            <a:endCxn id="95" idx="1"/>
          </p:cNvCxnSpPr>
          <p:nvPr/>
        </p:nvCxnSpPr>
        <p:spPr>
          <a:xfrm flipV="1">
            <a:off x="5391867" y="3866737"/>
            <a:ext cx="459880" cy="30082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87DD778-1DB2-D949-8C85-766A977D678D}"/>
              </a:ext>
            </a:extLst>
          </p:cNvPr>
          <p:cNvCxnSpPr>
            <a:cxnSpLocks/>
            <a:stCxn id="95" idx="3"/>
            <a:endCxn id="96" idx="1"/>
          </p:cNvCxnSpPr>
          <p:nvPr/>
        </p:nvCxnSpPr>
        <p:spPr>
          <a:xfrm>
            <a:off x="5977007" y="3866737"/>
            <a:ext cx="482924" cy="23467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5466AC-CFD0-9D4C-9A0B-058195ACFE01}"/>
              </a:ext>
            </a:extLst>
          </p:cNvPr>
          <p:cNvCxnSpPr>
            <a:cxnSpLocks/>
            <a:stCxn id="96" idx="3"/>
            <a:endCxn id="97" idx="1"/>
          </p:cNvCxnSpPr>
          <p:nvPr/>
        </p:nvCxnSpPr>
        <p:spPr>
          <a:xfrm>
            <a:off x="6585191" y="4101409"/>
            <a:ext cx="470386" cy="34509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B64D9B0-B5C9-454D-BF80-3DA1220251BD}"/>
              </a:ext>
            </a:extLst>
          </p:cNvPr>
          <p:cNvCxnSpPr>
            <a:cxnSpLocks/>
            <a:stCxn id="135" idx="1"/>
            <a:endCxn id="133" idx="3"/>
          </p:cNvCxnSpPr>
          <p:nvPr/>
        </p:nvCxnSpPr>
        <p:spPr>
          <a:xfrm flipH="1" flipV="1">
            <a:off x="8384667" y="3882546"/>
            <a:ext cx="390987" cy="1962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54812ED-D7EE-6A42-A977-7D6D48175CA0}"/>
              </a:ext>
            </a:extLst>
          </p:cNvPr>
          <p:cNvCxnSpPr>
            <a:cxnSpLocks/>
            <a:stCxn id="145" idx="1"/>
            <a:endCxn id="135" idx="3"/>
          </p:cNvCxnSpPr>
          <p:nvPr/>
        </p:nvCxnSpPr>
        <p:spPr>
          <a:xfrm flipH="1" flipV="1">
            <a:off x="8900914" y="4078759"/>
            <a:ext cx="550340" cy="34862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C1A3330-FEBD-7540-B2AA-C9D788359698}"/>
              </a:ext>
            </a:extLst>
          </p:cNvPr>
          <p:cNvCxnSpPr>
            <a:cxnSpLocks/>
            <a:stCxn id="147" idx="1"/>
            <a:endCxn id="145" idx="3"/>
          </p:cNvCxnSpPr>
          <p:nvPr/>
        </p:nvCxnSpPr>
        <p:spPr>
          <a:xfrm flipH="1" flipV="1">
            <a:off x="9576514" y="4427381"/>
            <a:ext cx="450060" cy="1630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3806C8C-C51D-1E42-B6C8-06020501D87E}"/>
              </a:ext>
            </a:extLst>
          </p:cNvPr>
          <p:cNvCxnSpPr>
            <a:cxnSpLocks/>
            <a:stCxn id="74" idx="6"/>
            <a:endCxn id="75" idx="2"/>
          </p:cNvCxnSpPr>
          <p:nvPr/>
        </p:nvCxnSpPr>
        <p:spPr>
          <a:xfrm flipV="1">
            <a:off x="5398130" y="2082576"/>
            <a:ext cx="447354" cy="126813"/>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E0D1E0E-861A-9A4A-B349-AD5B29317919}"/>
              </a:ext>
            </a:extLst>
          </p:cNvPr>
          <p:cNvCxnSpPr>
            <a:cxnSpLocks/>
            <a:stCxn id="75" idx="6"/>
            <a:endCxn id="76" idx="2"/>
          </p:cNvCxnSpPr>
          <p:nvPr/>
        </p:nvCxnSpPr>
        <p:spPr>
          <a:xfrm flipV="1">
            <a:off x="5983270" y="1934385"/>
            <a:ext cx="470398" cy="148191"/>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F1C508B-F4A7-484A-B9FA-F24E8DC321C8}"/>
              </a:ext>
            </a:extLst>
          </p:cNvPr>
          <p:cNvCxnSpPr>
            <a:cxnSpLocks/>
            <a:stCxn id="77" idx="2"/>
            <a:endCxn id="76" idx="6"/>
          </p:cNvCxnSpPr>
          <p:nvPr/>
        </p:nvCxnSpPr>
        <p:spPr>
          <a:xfrm flipH="1" flipV="1">
            <a:off x="6591454" y="1934385"/>
            <a:ext cx="451597" cy="638615"/>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71FDA6F-5E29-3D42-8A2B-BD3DCDBC5EF1}"/>
              </a:ext>
            </a:extLst>
          </p:cNvPr>
          <p:cNvCxnSpPr>
            <a:cxnSpLocks/>
            <a:stCxn id="138" idx="6"/>
            <a:endCxn id="142" idx="2"/>
          </p:cNvCxnSpPr>
          <p:nvPr/>
        </p:nvCxnSpPr>
        <p:spPr>
          <a:xfrm>
            <a:off x="8390441" y="2082576"/>
            <a:ext cx="319057" cy="84549"/>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1B4A175-2931-BC4F-A15D-BC3CAC04B87C}"/>
              </a:ext>
            </a:extLst>
          </p:cNvPr>
          <p:cNvCxnSpPr>
            <a:cxnSpLocks/>
            <a:stCxn id="142" idx="6"/>
            <a:endCxn id="136" idx="2"/>
          </p:cNvCxnSpPr>
          <p:nvPr/>
        </p:nvCxnSpPr>
        <p:spPr>
          <a:xfrm>
            <a:off x="8847284" y="2167125"/>
            <a:ext cx="597707" cy="384946"/>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EAEF956-613A-264C-9667-D85A5B2D721D}"/>
              </a:ext>
            </a:extLst>
          </p:cNvPr>
          <p:cNvCxnSpPr>
            <a:cxnSpLocks/>
            <a:stCxn id="109" idx="2"/>
            <a:endCxn id="136" idx="6"/>
          </p:cNvCxnSpPr>
          <p:nvPr/>
        </p:nvCxnSpPr>
        <p:spPr>
          <a:xfrm flipH="1" flipV="1">
            <a:off x="9582777" y="2552071"/>
            <a:ext cx="431271" cy="91240"/>
          </a:xfrm>
          <a:prstGeom prst="line">
            <a:avLst/>
          </a:prstGeom>
          <a:ln w="1270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2152287-E5BB-FA47-9896-6AF30F2B1D69}"/>
              </a:ext>
            </a:extLst>
          </p:cNvPr>
          <p:cNvCxnSpPr>
            <a:cxnSpLocks/>
            <a:stCxn id="82" idx="6"/>
            <a:endCxn id="83" idx="2"/>
          </p:cNvCxnSpPr>
          <p:nvPr/>
        </p:nvCxnSpPr>
        <p:spPr>
          <a:xfrm flipV="1">
            <a:off x="5398130" y="4167562"/>
            <a:ext cx="447354" cy="272328"/>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DAC11A1-C830-1A4B-9E7A-3103FA430853}"/>
              </a:ext>
            </a:extLst>
          </p:cNvPr>
          <p:cNvCxnSpPr>
            <a:cxnSpLocks/>
            <a:stCxn id="84" idx="2"/>
            <a:endCxn id="83" idx="6"/>
          </p:cNvCxnSpPr>
          <p:nvPr/>
        </p:nvCxnSpPr>
        <p:spPr>
          <a:xfrm flipH="1" flipV="1">
            <a:off x="5983270" y="4167562"/>
            <a:ext cx="470398" cy="199560"/>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0241BDF-6FCB-FE42-BE67-A55E160D4999}"/>
              </a:ext>
            </a:extLst>
          </p:cNvPr>
          <p:cNvCxnSpPr>
            <a:cxnSpLocks/>
            <a:stCxn id="85" idx="2"/>
            <a:endCxn id="84" idx="6"/>
          </p:cNvCxnSpPr>
          <p:nvPr/>
        </p:nvCxnSpPr>
        <p:spPr>
          <a:xfrm flipH="1" flipV="1">
            <a:off x="6591454" y="4367122"/>
            <a:ext cx="457860" cy="309709"/>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4EFE61E-7015-404C-B1AB-DB8CFD77E122}"/>
              </a:ext>
            </a:extLst>
          </p:cNvPr>
          <p:cNvCxnSpPr>
            <a:cxnSpLocks/>
            <a:stCxn id="132" idx="6"/>
            <a:endCxn id="134" idx="2"/>
          </p:cNvCxnSpPr>
          <p:nvPr/>
        </p:nvCxnSpPr>
        <p:spPr>
          <a:xfrm>
            <a:off x="8390930" y="4160945"/>
            <a:ext cx="378461" cy="196213"/>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F6B66F1-BB47-7D45-B946-D34FF8A05539}"/>
              </a:ext>
            </a:extLst>
          </p:cNvPr>
          <p:cNvCxnSpPr>
            <a:cxnSpLocks/>
            <a:stCxn id="134" idx="6"/>
            <a:endCxn id="144" idx="2"/>
          </p:cNvCxnSpPr>
          <p:nvPr/>
        </p:nvCxnSpPr>
        <p:spPr>
          <a:xfrm>
            <a:off x="8907177" y="4357158"/>
            <a:ext cx="537814" cy="300548"/>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03007D9-E0A0-E545-AB9B-C0F3B7B70104}"/>
              </a:ext>
            </a:extLst>
          </p:cNvPr>
          <p:cNvCxnSpPr>
            <a:cxnSpLocks/>
            <a:stCxn id="144" idx="6"/>
            <a:endCxn id="146" idx="2"/>
          </p:cNvCxnSpPr>
          <p:nvPr/>
        </p:nvCxnSpPr>
        <p:spPr>
          <a:xfrm>
            <a:off x="9582777" y="4657706"/>
            <a:ext cx="437534" cy="163013"/>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8A3BBB4-EC46-D545-A9D0-77C6638B2008}"/>
              </a:ext>
            </a:extLst>
          </p:cNvPr>
          <p:cNvCxnSpPr/>
          <p:nvPr/>
        </p:nvCxnSpPr>
        <p:spPr>
          <a:xfrm>
            <a:off x="5181600" y="5279571"/>
            <a:ext cx="19992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33DF7D9-89F0-054B-9113-74DA84B7628E}"/>
              </a:ext>
            </a:extLst>
          </p:cNvPr>
          <p:cNvSpPr txBox="1"/>
          <p:nvPr/>
        </p:nvSpPr>
        <p:spPr>
          <a:xfrm>
            <a:off x="8113799" y="5174363"/>
            <a:ext cx="441146" cy="369332"/>
          </a:xfrm>
          <a:prstGeom prst="rect">
            <a:avLst/>
          </a:prstGeom>
          <a:noFill/>
        </p:spPr>
        <p:txBody>
          <a:bodyPr wrap="none" rtlCol="0">
            <a:spAutoFit/>
          </a:bodyPr>
          <a:lstStyle/>
          <a:p>
            <a:r>
              <a:rPr lang="en-US" dirty="0"/>
              <a:t>CA</a:t>
            </a:r>
          </a:p>
        </p:txBody>
      </p:sp>
      <p:sp>
        <p:nvSpPr>
          <p:cNvPr id="98" name="TextBox 97">
            <a:extLst>
              <a:ext uri="{FF2B5EF4-FFF2-40B4-BE49-F238E27FC236}">
                <a16:creationId xmlns:a16="http://schemas.microsoft.com/office/drawing/2014/main" id="{7DA45236-37BD-CC46-A137-19537A3674B9}"/>
              </a:ext>
            </a:extLst>
          </p:cNvPr>
          <p:cNvSpPr txBox="1"/>
          <p:nvPr/>
        </p:nvSpPr>
        <p:spPr>
          <a:xfrm>
            <a:off x="8684643" y="5174363"/>
            <a:ext cx="405880" cy="369332"/>
          </a:xfrm>
          <a:prstGeom prst="rect">
            <a:avLst/>
          </a:prstGeom>
          <a:noFill/>
        </p:spPr>
        <p:txBody>
          <a:bodyPr wrap="none" rtlCol="0">
            <a:spAutoFit/>
          </a:bodyPr>
          <a:lstStyle/>
          <a:p>
            <a:r>
              <a:rPr lang="en-US" dirty="0"/>
              <a:t>CL</a:t>
            </a:r>
          </a:p>
        </p:txBody>
      </p:sp>
      <p:sp>
        <p:nvSpPr>
          <p:cNvPr id="100" name="TextBox 99">
            <a:extLst>
              <a:ext uri="{FF2B5EF4-FFF2-40B4-BE49-F238E27FC236}">
                <a16:creationId xmlns:a16="http://schemas.microsoft.com/office/drawing/2014/main" id="{F00F3377-EA9C-CC46-B8DA-2259E227DE7B}"/>
              </a:ext>
            </a:extLst>
          </p:cNvPr>
          <p:cNvSpPr txBox="1"/>
          <p:nvPr/>
        </p:nvSpPr>
        <p:spPr>
          <a:xfrm>
            <a:off x="9220221" y="5174363"/>
            <a:ext cx="512448" cy="369332"/>
          </a:xfrm>
          <a:prstGeom prst="rect">
            <a:avLst/>
          </a:prstGeom>
          <a:noFill/>
        </p:spPr>
        <p:txBody>
          <a:bodyPr wrap="none" rtlCol="0">
            <a:spAutoFit/>
          </a:bodyPr>
          <a:lstStyle/>
          <a:p>
            <a:r>
              <a:rPr lang="en-US" dirty="0"/>
              <a:t>WA</a:t>
            </a:r>
          </a:p>
        </p:txBody>
      </p:sp>
      <p:sp>
        <p:nvSpPr>
          <p:cNvPr id="101" name="TextBox 100">
            <a:extLst>
              <a:ext uri="{FF2B5EF4-FFF2-40B4-BE49-F238E27FC236}">
                <a16:creationId xmlns:a16="http://schemas.microsoft.com/office/drawing/2014/main" id="{EB9B355C-0B16-2F4E-9533-80D77C6236A6}"/>
              </a:ext>
            </a:extLst>
          </p:cNvPr>
          <p:cNvSpPr txBox="1"/>
          <p:nvPr/>
        </p:nvSpPr>
        <p:spPr>
          <a:xfrm>
            <a:off x="9862368" y="5174363"/>
            <a:ext cx="487634" cy="369332"/>
          </a:xfrm>
          <a:prstGeom prst="rect">
            <a:avLst/>
          </a:prstGeom>
          <a:noFill/>
        </p:spPr>
        <p:txBody>
          <a:bodyPr wrap="none" rtlCol="0">
            <a:spAutoFit/>
          </a:bodyPr>
          <a:lstStyle/>
          <a:p>
            <a:r>
              <a:rPr lang="en-US" dirty="0"/>
              <a:t>WL</a:t>
            </a:r>
          </a:p>
        </p:txBody>
      </p:sp>
      <p:sp>
        <p:nvSpPr>
          <p:cNvPr id="102" name="TextBox 101">
            <a:extLst>
              <a:ext uri="{FF2B5EF4-FFF2-40B4-BE49-F238E27FC236}">
                <a16:creationId xmlns:a16="http://schemas.microsoft.com/office/drawing/2014/main" id="{43AD55A4-FEDA-E446-AD40-721599AE0318}"/>
              </a:ext>
            </a:extLst>
          </p:cNvPr>
          <p:cNvSpPr txBox="1"/>
          <p:nvPr/>
        </p:nvSpPr>
        <p:spPr>
          <a:xfrm>
            <a:off x="8735152" y="5577384"/>
            <a:ext cx="97013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Factorial</a:t>
            </a:r>
          </a:p>
        </p:txBody>
      </p:sp>
      <p:sp>
        <p:nvSpPr>
          <p:cNvPr id="103" name="Oval 102">
            <a:extLst>
              <a:ext uri="{FF2B5EF4-FFF2-40B4-BE49-F238E27FC236}">
                <a16:creationId xmlns:a16="http://schemas.microsoft.com/office/drawing/2014/main" id="{3518B2ED-B631-484E-AB29-D96578E188D6}"/>
              </a:ext>
            </a:extLst>
          </p:cNvPr>
          <p:cNvSpPr/>
          <p:nvPr/>
        </p:nvSpPr>
        <p:spPr>
          <a:xfrm>
            <a:off x="9477992" y="1523484"/>
            <a:ext cx="113873" cy="120277"/>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5B0AB07A-143B-A745-A485-76E39BDDC2E9}"/>
              </a:ext>
            </a:extLst>
          </p:cNvPr>
          <p:cNvSpPr/>
          <p:nvPr/>
        </p:nvSpPr>
        <p:spPr>
          <a:xfrm>
            <a:off x="9492927" y="1342329"/>
            <a:ext cx="94110" cy="9940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D865D80-34FE-614F-907E-02B405ADC225}"/>
              </a:ext>
            </a:extLst>
          </p:cNvPr>
          <p:cNvSpPr txBox="1"/>
          <p:nvPr/>
        </p:nvSpPr>
        <p:spPr>
          <a:xfrm>
            <a:off x="9615541" y="1445122"/>
            <a:ext cx="7970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Nanaimo</a:t>
            </a:r>
          </a:p>
        </p:txBody>
      </p:sp>
      <p:sp>
        <p:nvSpPr>
          <p:cNvPr id="7" name="TextBox 6">
            <a:extLst>
              <a:ext uri="{FF2B5EF4-FFF2-40B4-BE49-F238E27FC236}">
                <a16:creationId xmlns:a16="http://schemas.microsoft.com/office/drawing/2014/main" id="{0A636858-97B1-3445-A6E8-72FAE786F2C2}"/>
              </a:ext>
            </a:extLst>
          </p:cNvPr>
          <p:cNvSpPr txBox="1"/>
          <p:nvPr/>
        </p:nvSpPr>
        <p:spPr>
          <a:xfrm>
            <a:off x="9610713" y="1249701"/>
            <a:ext cx="67037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Calvert</a:t>
            </a:r>
          </a:p>
        </p:txBody>
      </p:sp>
      <p:cxnSp>
        <p:nvCxnSpPr>
          <p:cNvPr id="107" name="Straight Arrow Connector 106">
            <a:extLst>
              <a:ext uri="{FF2B5EF4-FFF2-40B4-BE49-F238E27FC236}">
                <a16:creationId xmlns:a16="http://schemas.microsoft.com/office/drawing/2014/main" id="{FF4A03CF-4C69-E246-A09D-CD55E0A79FDB}"/>
              </a:ext>
            </a:extLst>
          </p:cNvPr>
          <p:cNvCxnSpPr>
            <a:cxnSpLocks/>
          </p:cNvCxnSpPr>
          <p:nvPr/>
        </p:nvCxnSpPr>
        <p:spPr>
          <a:xfrm flipV="1">
            <a:off x="2222904" y="1471723"/>
            <a:ext cx="0" cy="1251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1D60CFE-8542-E449-95A8-3366CE6EC3E9}"/>
              </a:ext>
            </a:extLst>
          </p:cNvPr>
          <p:cNvSpPr txBox="1"/>
          <p:nvPr/>
        </p:nvSpPr>
        <p:spPr>
          <a:xfrm>
            <a:off x="9377197" y="997782"/>
            <a:ext cx="129875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Source region</a:t>
            </a:r>
          </a:p>
        </p:txBody>
      </p:sp>
      <p:cxnSp>
        <p:nvCxnSpPr>
          <p:cNvPr id="12" name="Straight Connector 11">
            <a:extLst>
              <a:ext uri="{FF2B5EF4-FFF2-40B4-BE49-F238E27FC236}">
                <a16:creationId xmlns:a16="http://schemas.microsoft.com/office/drawing/2014/main" id="{606C5D84-AEFB-4C49-9291-EF6B609E0C31}"/>
              </a:ext>
            </a:extLst>
          </p:cNvPr>
          <p:cNvCxnSpPr>
            <a:cxnSpLocks/>
            <a:stCxn id="19" idx="3"/>
            <a:endCxn id="21" idx="1"/>
          </p:cNvCxnSpPr>
          <p:nvPr/>
        </p:nvCxnSpPr>
        <p:spPr>
          <a:xfrm>
            <a:off x="2941083" y="1645333"/>
            <a:ext cx="1068171" cy="102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EBA5BC3-9BBD-6047-8EA1-952B67A889C3}"/>
              </a:ext>
            </a:extLst>
          </p:cNvPr>
          <p:cNvCxnSpPr>
            <a:cxnSpLocks/>
            <a:stCxn id="22" idx="6"/>
            <a:endCxn id="20" idx="2"/>
          </p:cNvCxnSpPr>
          <p:nvPr/>
        </p:nvCxnSpPr>
        <p:spPr>
          <a:xfrm>
            <a:off x="2947346" y="1966660"/>
            <a:ext cx="1049382" cy="400931"/>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29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CC8D75D1-2C8D-CB46-88AF-B48B7CC28C80}"/>
              </a:ext>
            </a:extLst>
          </p:cNvPr>
          <p:cNvSpPr/>
          <p:nvPr/>
        </p:nvSpPr>
        <p:spPr>
          <a:xfrm rot="16200000">
            <a:off x="2549463" y="977718"/>
            <a:ext cx="1807200" cy="21636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1037936-6747-C245-870F-E784D15A6BCE}"/>
              </a:ext>
            </a:extLst>
          </p:cNvPr>
          <p:cNvSpPr txBox="1"/>
          <p:nvPr/>
        </p:nvSpPr>
        <p:spPr>
          <a:xfrm>
            <a:off x="2535881" y="5151537"/>
            <a:ext cx="83388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Calvert</a:t>
            </a:r>
          </a:p>
        </p:txBody>
      </p:sp>
      <p:sp>
        <p:nvSpPr>
          <p:cNvPr id="9" name="TextBox 8">
            <a:extLst>
              <a:ext uri="{FF2B5EF4-FFF2-40B4-BE49-F238E27FC236}">
                <a16:creationId xmlns:a16="http://schemas.microsoft.com/office/drawing/2014/main" id="{906312AC-EC9E-6040-893D-8CD009ECC627}"/>
              </a:ext>
            </a:extLst>
          </p:cNvPr>
          <p:cNvSpPr txBox="1"/>
          <p:nvPr/>
        </p:nvSpPr>
        <p:spPr>
          <a:xfrm>
            <a:off x="3555370" y="5151537"/>
            <a:ext cx="100380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Nanaimo</a:t>
            </a:r>
          </a:p>
        </p:txBody>
      </p:sp>
      <p:sp>
        <p:nvSpPr>
          <p:cNvPr id="10" name="TextBox 9">
            <a:extLst>
              <a:ext uri="{FF2B5EF4-FFF2-40B4-BE49-F238E27FC236}">
                <a16:creationId xmlns:a16="http://schemas.microsoft.com/office/drawing/2014/main" id="{E16CCD7E-97C8-5A41-8213-8408962C636D}"/>
              </a:ext>
            </a:extLst>
          </p:cNvPr>
          <p:cNvSpPr txBox="1"/>
          <p:nvPr/>
        </p:nvSpPr>
        <p:spPr>
          <a:xfrm>
            <a:off x="2678390" y="5577384"/>
            <a:ext cx="158729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Outplant region</a:t>
            </a:r>
          </a:p>
        </p:txBody>
      </p:sp>
      <p:sp>
        <p:nvSpPr>
          <p:cNvPr id="11" name="TextBox 10">
            <a:extLst>
              <a:ext uri="{FF2B5EF4-FFF2-40B4-BE49-F238E27FC236}">
                <a16:creationId xmlns:a16="http://schemas.microsoft.com/office/drawing/2014/main" id="{30838FC9-0923-BD43-A709-B12D1B3D8A2A}"/>
              </a:ext>
            </a:extLst>
          </p:cNvPr>
          <p:cNvSpPr txBox="1"/>
          <p:nvPr/>
        </p:nvSpPr>
        <p:spPr>
          <a:xfrm>
            <a:off x="5119885" y="5151537"/>
            <a:ext cx="412292"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12</a:t>
            </a:r>
          </a:p>
        </p:txBody>
      </p:sp>
      <p:sp>
        <p:nvSpPr>
          <p:cNvPr id="12" name="TextBox 11">
            <a:extLst>
              <a:ext uri="{FF2B5EF4-FFF2-40B4-BE49-F238E27FC236}">
                <a16:creationId xmlns:a16="http://schemas.microsoft.com/office/drawing/2014/main" id="{E60DCF71-B4C3-6A4A-9628-88CE6055AB1E}"/>
              </a:ext>
            </a:extLst>
          </p:cNvPr>
          <p:cNvSpPr txBox="1"/>
          <p:nvPr/>
        </p:nvSpPr>
        <p:spPr>
          <a:xfrm>
            <a:off x="5705025" y="5151537"/>
            <a:ext cx="412292"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15</a:t>
            </a:r>
          </a:p>
        </p:txBody>
      </p:sp>
      <p:sp>
        <p:nvSpPr>
          <p:cNvPr id="13" name="TextBox 12">
            <a:extLst>
              <a:ext uri="{FF2B5EF4-FFF2-40B4-BE49-F238E27FC236}">
                <a16:creationId xmlns:a16="http://schemas.microsoft.com/office/drawing/2014/main" id="{A222AD4C-1EC7-4144-939B-F55A33B1C6E1}"/>
              </a:ext>
            </a:extLst>
          </p:cNvPr>
          <p:cNvSpPr txBox="1"/>
          <p:nvPr/>
        </p:nvSpPr>
        <p:spPr>
          <a:xfrm>
            <a:off x="6290165" y="5151537"/>
            <a:ext cx="412292"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19</a:t>
            </a:r>
          </a:p>
        </p:txBody>
      </p:sp>
      <p:sp>
        <p:nvSpPr>
          <p:cNvPr id="14" name="TextBox 13">
            <a:extLst>
              <a:ext uri="{FF2B5EF4-FFF2-40B4-BE49-F238E27FC236}">
                <a16:creationId xmlns:a16="http://schemas.microsoft.com/office/drawing/2014/main" id="{B634029F-2FE9-9540-95CF-BC917C4D3AD9}"/>
              </a:ext>
            </a:extLst>
          </p:cNvPr>
          <p:cNvSpPr txBox="1"/>
          <p:nvPr/>
        </p:nvSpPr>
        <p:spPr>
          <a:xfrm>
            <a:off x="6875305" y="5151537"/>
            <a:ext cx="412292"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22</a:t>
            </a:r>
          </a:p>
        </p:txBody>
      </p:sp>
      <p:sp>
        <p:nvSpPr>
          <p:cNvPr id="15" name="TextBox 14">
            <a:extLst>
              <a:ext uri="{FF2B5EF4-FFF2-40B4-BE49-F238E27FC236}">
                <a16:creationId xmlns:a16="http://schemas.microsoft.com/office/drawing/2014/main" id="{728ECADE-19C8-6446-AAAF-CB446238E401}"/>
              </a:ext>
            </a:extLst>
          </p:cNvPr>
          <p:cNvSpPr txBox="1"/>
          <p:nvPr/>
        </p:nvSpPr>
        <p:spPr>
          <a:xfrm>
            <a:off x="520079" y="1736351"/>
            <a:ext cx="1240076"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Local adaptation</a:t>
            </a:r>
          </a:p>
        </p:txBody>
      </p:sp>
      <p:sp>
        <p:nvSpPr>
          <p:cNvPr id="16" name="TextBox 15">
            <a:extLst>
              <a:ext uri="{FF2B5EF4-FFF2-40B4-BE49-F238E27FC236}">
                <a16:creationId xmlns:a16="http://schemas.microsoft.com/office/drawing/2014/main" id="{AC70EB64-3AFF-974E-89E7-CAE37C28D86A}"/>
              </a:ext>
            </a:extLst>
          </p:cNvPr>
          <p:cNvSpPr txBox="1"/>
          <p:nvPr/>
        </p:nvSpPr>
        <p:spPr>
          <a:xfrm>
            <a:off x="520079" y="3733216"/>
            <a:ext cx="1565753"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Plasticity </a:t>
            </a:r>
          </a:p>
          <a:p>
            <a:r>
              <a:rPr lang="en-US" sz="1600" b="1" dirty="0">
                <a:latin typeface="Arial" panose="020B0604020202020204" pitchFamily="34" charset="0"/>
                <a:cs typeface="Arial" panose="020B0604020202020204" pitchFamily="34" charset="0"/>
              </a:rPr>
              <a:t>(or non-divergence)</a:t>
            </a:r>
          </a:p>
        </p:txBody>
      </p:sp>
      <p:sp>
        <p:nvSpPr>
          <p:cNvPr id="18" name="TextBox 17">
            <a:extLst>
              <a:ext uri="{FF2B5EF4-FFF2-40B4-BE49-F238E27FC236}">
                <a16:creationId xmlns:a16="http://schemas.microsoft.com/office/drawing/2014/main" id="{69C395C5-0519-464D-B2DA-C09AE0359663}"/>
              </a:ext>
            </a:extLst>
          </p:cNvPr>
          <p:cNvSpPr txBox="1"/>
          <p:nvPr/>
        </p:nvSpPr>
        <p:spPr>
          <a:xfrm rot="16200000">
            <a:off x="1673077" y="1986067"/>
            <a:ext cx="84510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Fitness</a:t>
            </a:r>
          </a:p>
        </p:txBody>
      </p:sp>
      <p:sp>
        <p:nvSpPr>
          <p:cNvPr id="19" name="Rectangle 18">
            <a:extLst>
              <a:ext uri="{FF2B5EF4-FFF2-40B4-BE49-F238E27FC236}">
                <a16:creationId xmlns:a16="http://schemas.microsoft.com/office/drawing/2014/main" id="{4C3F669F-90AC-3F4B-8972-8087B01782F4}"/>
              </a:ext>
            </a:extLst>
          </p:cNvPr>
          <p:cNvSpPr/>
          <p:nvPr/>
        </p:nvSpPr>
        <p:spPr>
          <a:xfrm>
            <a:off x="2815823" y="1579180"/>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89DB6FCF-590F-9048-A743-D266A281809F}"/>
              </a:ext>
            </a:extLst>
          </p:cNvPr>
          <p:cNvSpPr/>
          <p:nvPr/>
        </p:nvSpPr>
        <p:spPr>
          <a:xfrm>
            <a:off x="3996728" y="229482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7ADE6F8-4ED8-7540-991E-133A4B4084E3}"/>
              </a:ext>
            </a:extLst>
          </p:cNvPr>
          <p:cNvSpPr/>
          <p:nvPr/>
        </p:nvSpPr>
        <p:spPr>
          <a:xfrm>
            <a:off x="4009254" y="2599202"/>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DB2E7F9F-5628-F242-9967-0015545B435E}"/>
              </a:ext>
            </a:extLst>
          </p:cNvPr>
          <p:cNvSpPr/>
          <p:nvPr/>
        </p:nvSpPr>
        <p:spPr>
          <a:xfrm>
            <a:off x="2809560" y="189389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CF7C9720-DD16-9A4E-B6A3-2BEE071AB9E1}"/>
              </a:ext>
            </a:extLst>
          </p:cNvPr>
          <p:cNvCxnSpPr>
            <a:stCxn id="19" idx="3"/>
            <a:endCxn id="21" idx="1"/>
          </p:cNvCxnSpPr>
          <p:nvPr/>
        </p:nvCxnSpPr>
        <p:spPr>
          <a:xfrm>
            <a:off x="2941083" y="1645333"/>
            <a:ext cx="1068171" cy="1020022"/>
          </a:xfrm>
          <a:prstGeom prst="straightConnector1">
            <a:avLst/>
          </a:prstGeom>
          <a:ln w="285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8D1B2C2-B397-9E46-A556-B6FF6B26FA77}"/>
              </a:ext>
            </a:extLst>
          </p:cNvPr>
          <p:cNvCxnSpPr>
            <a:cxnSpLocks/>
            <a:stCxn id="20" idx="2"/>
            <a:endCxn id="22" idx="6"/>
          </p:cNvCxnSpPr>
          <p:nvPr/>
        </p:nvCxnSpPr>
        <p:spPr>
          <a:xfrm flipH="1" flipV="1">
            <a:off x="2947346" y="1966660"/>
            <a:ext cx="1049382" cy="400931"/>
          </a:xfrm>
          <a:prstGeom prst="straightConnector1">
            <a:avLst/>
          </a:prstGeom>
          <a:ln w="28575">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3" name="Half Frame 62">
            <a:extLst>
              <a:ext uri="{FF2B5EF4-FFF2-40B4-BE49-F238E27FC236}">
                <a16:creationId xmlns:a16="http://schemas.microsoft.com/office/drawing/2014/main" id="{2A5A914F-5D63-364E-8AB6-911CA9F59D2A}"/>
              </a:ext>
            </a:extLst>
          </p:cNvPr>
          <p:cNvSpPr/>
          <p:nvPr/>
        </p:nvSpPr>
        <p:spPr>
          <a:xfrm rot="16200000">
            <a:off x="2557143" y="3113081"/>
            <a:ext cx="1807200" cy="21636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A6A1EF5B-110A-2A43-BE94-18E57EC6335E}"/>
              </a:ext>
            </a:extLst>
          </p:cNvPr>
          <p:cNvSpPr txBox="1"/>
          <p:nvPr/>
        </p:nvSpPr>
        <p:spPr>
          <a:xfrm rot="16200000">
            <a:off x="1513578" y="4071052"/>
            <a:ext cx="116410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Phenotype</a:t>
            </a:r>
          </a:p>
        </p:txBody>
      </p:sp>
      <p:sp>
        <p:nvSpPr>
          <p:cNvPr id="65" name="Rectangle 64">
            <a:extLst>
              <a:ext uri="{FF2B5EF4-FFF2-40B4-BE49-F238E27FC236}">
                <a16:creationId xmlns:a16="http://schemas.microsoft.com/office/drawing/2014/main" id="{5EAFE27D-5E79-E74B-BC87-E21C7090F615}"/>
              </a:ext>
            </a:extLst>
          </p:cNvPr>
          <p:cNvSpPr/>
          <p:nvPr/>
        </p:nvSpPr>
        <p:spPr>
          <a:xfrm>
            <a:off x="2823503" y="371454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D991FDBD-1FF6-B247-B27A-A9B2585A1378}"/>
              </a:ext>
            </a:extLst>
          </p:cNvPr>
          <p:cNvSpPr/>
          <p:nvPr/>
        </p:nvSpPr>
        <p:spPr>
          <a:xfrm>
            <a:off x="4004408" y="4430186"/>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C06C924A-68CE-EB4E-BE07-9D69D6CD7225}"/>
              </a:ext>
            </a:extLst>
          </p:cNvPr>
          <p:cNvSpPr/>
          <p:nvPr/>
        </p:nvSpPr>
        <p:spPr>
          <a:xfrm>
            <a:off x="4016934" y="417479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8" name="Oval 67">
            <a:extLst>
              <a:ext uri="{FF2B5EF4-FFF2-40B4-BE49-F238E27FC236}">
                <a16:creationId xmlns:a16="http://schemas.microsoft.com/office/drawing/2014/main" id="{BACD4F0B-3832-1E48-A5FD-E58511FF3F4E}"/>
              </a:ext>
            </a:extLst>
          </p:cNvPr>
          <p:cNvSpPr/>
          <p:nvPr/>
        </p:nvSpPr>
        <p:spPr>
          <a:xfrm>
            <a:off x="2817240" y="4029255"/>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69" name="Straight Arrow Connector 68">
            <a:extLst>
              <a:ext uri="{FF2B5EF4-FFF2-40B4-BE49-F238E27FC236}">
                <a16:creationId xmlns:a16="http://schemas.microsoft.com/office/drawing/2014/main" id="{7C38F7E9-A12A-E941-85AB-5F568EE73709}"/>
              </a:ext>
            </a:extLst>
          </p:cNvPr>
          <p:cNvCxnSpPr>
            <a:stCxn id="65" idx="3"/>
            <a:endCxn id="67" idx="1"/>
          </p:cNvCxnSpPr>
          <p:nvPr/>
        </p:nvCxnSpPr>
        <p:spPr>
          <a:xfrm>
            <a:off x="2948763" y="3780696"/>
            <a:ext cx="1068171" cy="460248"/>
          </a:xfrm>
          <a:prstGeom prst="straightConnector1">
            <a:avLst/>
          </a:prstGeom>
          <a:ln w="285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F5D868E-0D5F-F94F-ADFB-A9908BCC71F5}"/>
              </a:ext>
            </a:extLst>
          </p:cNvPr>
          <p:cNvCxnSpPr>
            <a:cxnSpLocks/>
            <a:stCxn id="66" idx="2"/>
            <a:endCxn id="68" idx="6"/>
          </p:cNvCxnSpPr>
          <p:nvPr/>
        </p:nvCxnSpPr>
        <p:spPr>
          <a:xfrm flipH="1" flipV="1">
            <a:off x="2955026" y="4102023"/>
            <a:ext cx="1049382" cy="400931"/>
          </a:xfrm>
          <a:prstGeom prst="straightConnector1">
            <a:avLst/>
          </a:prstGeom>
          <a:ln w="28575">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2" name="Half Frame 71">
            <a:extLst>
              <a:ext uri="{FF2B5EF4-FFF2-40B4-BE49-F238E27FC236}">
                <a16:creationId xmlns:a16="http://schemas.microsoft.com/office/drawing/2014/main" id="{58999519-1019-B94F-863E-671FE095B767}"/>
              </a:ext>
            </a:extLst>
          </p:cNvPr>
          <p:cNvSpPr/>
          <p:nvPr/>
        </p:nvSpPr>
        <p:spPr>
          <a:xfrm rot="16200000">
            <a:off x="5306197" y="795918"/>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Half Frame 72">
            <a:extLst>
              <a:ext uri="{FF2B5EF4-FFF2-40B4-BE49-F238E27FC236}">
                <a16:creationId xmlns:a16="http://schemas.microsoft.com/office/drawing/2014/main" id="{3A3D5C77-C9C4-8F43-B167-32D0267CDD2E}"/>
              </a:ext>
            </a:extLst>
          </p:cNvPr>
          <p:cNvSpPr/>
          <p:nvPr/>
        </p:nvSpPr>
        <p:spPr>
          <a:xfrm rot="16200000">
            <a:off x="5306197" y="2935702"/>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113C86FB-3FF6-BF4F-879A-B895F687442B}"/>
              </a:ext>
            </a:extLst>
          </p:cNvPr>
          <p:cNvSpPr/>
          <p:nvPr/>
        </p:nvSpPr>
        <p:spPr>
          <a:xfrm>
            <a:off x="5260344" y="2136621"/>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A8B1BE58-434E-574D-81B8-3F8A9B6312C9}"/>
              </a:ext>
            </a:extLst>
          </p:cNvPr>
          <p:cNvSpPr/>
          <p:nvPr/>
        </p:nvSpPr>
        <p:spPr>
          <a:xfrm>
            <a:off x="5845484" y="200980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440FC067-CAA9-2941-B4C6-1F77FF9622A8}"/>
              </a:ext>
            </a:extLst>
          </p:cNvPr>
          <p:cNvSpPr/>
          <p:nvPr/>
        </p:nvSpPr>
        <p:spPr>
          <a:xfrm>
            <a:off x="6453668" y="186161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21BC0AB6-1883-604E-B1C6-B78837EF1E3D}"/>
              </a:ext>
            </a:extLst>
          </p:cNvPr>
          <p:cNvSpPr/>
          <p:nvPr/>
        </p:nvSpPr>
        <p:spPr>
          <a:xfrm>
            <a:off x="7043051" y="250023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FA527294-9F39-694A-AD4E-19D87B38EEE5}"/>
              </a:ext>
            </a:extLst>
          </p:cNvPr>
          <p:cNvSpPr/>
          <p:nvPr/>
        </p:nvSpPr>
        <p:spPr>
          <a:xfrm>
            <a:off x="5266607" y="18202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1FE0CA7D-C104-1A4C-A4C4-ED2378721792}"/>
              </a:ext>
            </a:extLst>
          </p:cNvPr>
          <p:cNvSpPr/>
          <p:nvPr/>
        </p:nvSpPr>
        <p:spPr>
          <a:xfrm>
            <a:off x="5851747" y="1711485"/>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671B353F-92FB-124C-B1FB-F961E6153B47}"/>
              </a:ext>
            </a:extLst>
          </p:cNvPr>
          <p:cNvSpPr/>
          <p:nvPr/>
        </p:nvSpPr>
        <p:spPr>
          <a:xfrm>
            <a:off x="6466546" y="205951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D27975BC-69C4-7F4E-8A9A-4F71CBC126AF}"/>
              </a:ext>
            </a:extLst>
          </p:cNvPr>
          <p:cNvSpPr/>
          <p:nvPr/>
        </p:nvSpPr>
        <p:spPr>
          <a:xfrm>
            <a:off x="7055577" y="2723110"/>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5B0BAE74-1D21-D94B-8A04-246F862E8DB7}"/>
              </a:ext>
            </a:extLst>
          </p:cNvPr>
          <p:cNvSpPr/>
          <p:nvPr/>
        </p:nvSpPr>
        <p:spPr>
          <a:xfrm>
            <a:off x="5260344" y="4367122"/>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54230757-BD53-5348-94C5-64FAC1473C77}"/>
              </a:ext>
            </a:extLst>
          </p:cNvPr>
          <p:cNvSpPr/>
          <p:nvPr/>
        </p:nvSpPr>
        <p:spPr>
          <a:xfrm>
            <a:off x="5845484" y="4094794"/>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536572D7-EA6F-8C4B-A60F-DE99606CEFF9}"/>
              </a:ext>
            </a:extLst>
          </p:cNvPr>
          <p:cNvSpPr/>
          <p:nvPr/>
        </p:nvSpPr>
        <p:spPr>
          <a:xfrm>
            <a:off x="6453668" y="4294354"/>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53FB7C9C-A6FF-A346-BE00-4F83BAFC3D34}"/>
              </a:ext>
            </a:extLst>
          </p:cNvPr>
          <p:cNvSpPr/>
          <p:nvPr/>
        </p:nvSpPr>
        <p:spPr>
          <a:xfrm>
            <a:off x="7049314" y="460406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05E4B85B-98EB-2444-85EA-518BC379FC9B}"/>
              </a:ext>
            </a:extLst>
          </p:cNvPr>
          <p:cNvSpPr/>
          <p:nvPr/>
        </p:nvSpPr>
        <p:spPr>
          <a:xfrm>
            <a:off x="5266607" y="4101408"/>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B60CCFC1-1F18-0D46-87F5-A600AB37C404}"/>
              </a:ext>
            </a:extLst>
          </p:cNvPr>
          <p:cNvSpPr/>
          <p:nvPr/>
        </p:nvSpPr>
        <p:spPr>
          <a:xfrm>
            <a:off x="5851747" y="3800584"/>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332E07BF-B59F-CE46-B5CD-0F8BA0B9BB3D}"/>
              </a:ext>
            </a:extLst>
          </p:cNvPr>
          <p:cNvSpPr/>
          <p:nvPr/>
        </p:nvSpPr>
        <p:spPr>
          <a:xfrm>
            <a:off x="6459931" y="403525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67749E5F-0A4F-004F-97AB-32A371B97F42}"/>
              </a:ext>
            </a:extLst>
          </p:cNvPr>
          <p:cNvSpPr/>
          <p:nvPr/>
        </p:nvSpPr>
        <p:spPr>
          <a:xfrm>
            <a:off x="7055577" y="438035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9" name="Straight Connector 98">
            <a:extLst>
              <a:ext uri="{FF2B5EF4-FFF2-40B4-BE49-F238E27FC236}">
                <a16:creationId xmlns:a16="http://schemas.microsoft.com/office/drawing/2014/main" id="{ED695983-22B2-F041-B7E9-5FC58A68DEE1}"/>
              </a:ext>
            </a:extLst>
          </p:cNvPr>
          <p:cNvCxnSpPr>
            <a:cxnSpLocks/>
          </p:cNvCxnSpPr>
          <p:nvPr/>
        </p:nvCxnSpPr>
        <p:spPr>
          <a:xfrm flipV="1">
            <a:off x="4946197" y="2440359"/>
            <a:ext cx="2347812" cy="16785"/>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5768537-F20E-9F43-BB10-011AB0E2B619}"/>
              </a:ext>
            </a:extLst>
          </p:cNvPr>
          <p:cNvSpPr txBox="1"/>
          <p:nvPr/>
        </p:nvSpPr>
        <p:spPr>
          <a:xfrm>
            <a:off x="5515504" y="5577384"/>
            <a:ext cx="133690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Temperature</a:t>
            </a:r>
          </a:p>
        </p:txBody>
      </p:sp>
      <p:sp>
        <p:nvSpPr>
          <p:cNvPr id="105" name="Half Frame 104">
            <a:extLst>
              <a:ext uri="{FF2B5EF4-FFF2-40B4-BE49-F238E27FC236}">
                <a16:creationId xmlns:a16="http://schemas.microsoft.com/office/drawing/2014/main" id="{8BF37FE7-0185-2044-9BFA-7B474C446E46}"/>
              </a:ext>
            </a:extLst>
          </p:cNvPr>
          <p:cNvSpPr/>
          <p:nvPr/>
        </p:nvSpPr>
        <p:spPr>
          <a:xfrm rot="16200000">
            <a:off x="8293277" y="802169"/>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09" name="Oval 108">
            <a:extLst>
              <a:ext uri="{FF2B5EF4-FFF2-40B4-BE49-F238E27FC236}">
                <a16:creationId xmlns:a16="http://schemas.microsoft.com/office/drawing/2014/main" id="{9695FFCE-BD1F-A94E-9298-C5BBEED76C7B}"/>
              </a:ext>
            </a:extLst>
          </p:cNvPr>
          <p:cNvSpPr/>
          <p:nvPr/>
        </p:nvSpPr>
        <p:spPr>
          <a:xfrm>
            <a:off x="10014048" y="257054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9421AD76-3969-6A40-A217-06A37AF57E09}"/>
              </a:ext>
            </a:extLst>
          </p:cNvPr>
          <p:cNvSpPr/>
          <p:nvPr/>
        </p:nvSpPr>
        <p:spPr>
          <a:xfrm>
            <a:off x="10026574" y="27934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4" name="Straight Connector 113">
            <a:extLst>
              <a:ext uri="{FF2B5EF4-FFF2-40B4-BE49-F238E27FC236}">
                <a16:creationId xmlns:a16="http://schemas.microsoft.com/office/drawing/2014/main" id="{2769D632-4F48-714D-9107-71140B47D908}"/>
              </a:ext>
            </a:extLst>
          </p:cNvPr>
          <p:cNvCxnSpPr>
            <a:cxnSpLocks/>
          </p:cNvCxnSpPr>
          <p:nvPr/>
        </p:nvCxnSpPr>
        <p:spPr>
          <a:xfrm flipV="1">
            <a:off x="7933277" y="2446610"/>
            <a:ext cx="2347812" cy="16785"/>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5" name="Half Frame 114">
            <a:extLst>
              <a:ext uri="{FF2B5EF4-FFF2-40B4-BE49-F238E27FC236}">
                <a16:creationId xmlns:a16="http://schemas.microsoft.com/office/drawing/2014/main" id="{69A6F7B8-0DB3-1F43-AA6B-8AFB08A0F1D2}"/>
              </a:ext>
            </a:extLst>
          </p:cNvPr>
          <p:cNvSpPr/>
          <p:nvPr/>
        </p:nvSpPr>
        <p:spPr>
          <a:xfrm rot="16200000">
            <a:off x="8287014" y="2929424"/>
            <a:ext cx="1807200" cy="2527200"/>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70F1537F-805A-844B-84D4-CE6EAADA993D}"/>
              </a:ext>
            </a:extLst>
          </p:cNvPr>
          <p:cNvSpPr txBox="1"/>
          <p:nvPr/>
        </p:nvSpPr>
        <p:spPr>
          <a:xfrm>
            <a:off x="8091716" y="5151537"/>
            <a:ext cx="54854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15A</a:t>
            </a:r>
          </a:p>
        </p:txBody>
      </p:sp>
      <p:sp>
        <p:nvSpPr>
          <p:cNvPr id="126" name="TextBox 125">
            <a:extLst>
              <a:ext uri="{FF2B5EF4-FFF2-40B4-BE49-F238E27FC236}">
                <a16:creationId xmlns:a16="http://schemas.microsoft.com/office/drawing/2014/main" id="{BD54D506-23A7-9B47-9D04-9921EEA89A70}"/>
              </a:ext>
            </a:extLst>
          </p:cNvPr>
          <p:cNvSpPr txBox="1"/>
          <p:nvPr/>
        </p:nvSpPr>
        <p:spPr>
          <a:xfrm>
            <a:off x="8676856" y="5151537"/>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15L</a:t>
            </a:r>
          </a:p>
        </p:txBody>
      </p:sp>
      <p:sp>
        <p:nvSpPr>
          <p:cNvPr id="127" name="TextBox 126">
            <a:extLst>
              <a:ext uri="{FF2B5EF4-FFF2-40B4-BE49-F238E27FC236}">
                <a16:creationId xmlns:a16="http://schemas.microsoft.com/office/drawing/2014/main" id="{38073E7E-7224-654A-8FA3-2A61B961D4A6}"/>
              </a:ext>
            </a:extLst>
          </p:cNvPr>
          <p:cNvSpPr txBox="1"/>
          <p:nvPr/>
        </p:nvSpPr>
        <p:spPr>
          <a:xfrm>
            <a:off x="9261996" y="5151537"/>
            <a:ext cx="54854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22A</a:t>
            </a:r>
          </a:p>
        </p:txBody>
      </p:sp>
      <p:sp>
        <p:nvSpPr>
          <p:cNvPr id="128" name="TextBox 127">
            <a:extLst>
              <a:ext uri="{FF2B5EF4-FFF2-40B4-BE49-F238E27FC236}">
                <a16:creationId xmlns:a16="http://schemas.microsoft.com/office/drawing/2014/main" id="{CFF41353-D185-F048-B87A-383FE7CD193F}"/>
              </a:ext>
            </a:extLst>
          </p:cNvPr>
          <p:cNvSpPr txBox="1"/>
          <p:nvPr/>
        </p:nvSpPr>
        <p:spPr>
          <a:xfrm>
            <a:off x="9847136" y="5151537"/>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22L</a:t>
            </a:r>
          </a:p>
        </p:txBody>
      </p:sp>
      <p:sp>
        <p:nvSpPr>
          <p:cNvPr id="129" name="TextBox 128">
            <a:extLst>
              <a:ext uri="{FF2B5EF4-FFF2-40B4-BE49-F238E27FC236}">
                <a16:creationId xmlns:a16="http://schemas.microsoft.com/office/drawing/2014/main" id="{71BB5F02-D2EF-5942-8A58-4E52F68635D0}"/>
              </a:ext>
            </a:extLst>
          </p:cNvPr>
          <p:cNvSpPr txBox="1"/>
          <p:nvPr/>
        </p:nvSpPr>
        <p:spPr>
          <a:xfrm>
            <a:off x="8487335" y="5577384"/>
            <a:ext cx="111319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Treatment</a:t>
            </a:r>
          </a:p>
        </p:txBody>
      </p:sp>
      <p:sp>
        <p:nvSpPr>
          <p:cNvPr id="132" name="Oval 131">
            <a:extLst>
              <a:ext uri="{FF2B5EF4-FFF2-40B4-BE49-F238E27FC236}">
                <a16:creationId xmlns:a16="http://schemas.microsoft.com/office/drawing/2014/main" id="{14EBA453-2835-724E-B3D9-639190570473}"/>
              </a:ext>
            </a:extLst>
          </p:cNvPr>
          <p:cNvSpPr/>
          <p:nvPr/>
        </p:nvSpPr>
        <p:spPr>
          <a:xfrm>
            <a:off x="8253144" y="408817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D5ACADD4-5EFE-7640-9493-68D281BB1C96}"/>
              </a:ext>
            </a:extLst>
          </p:cNvPr>
          <p:cNvSpPr/>
          <p:nvPr/>
        </p:nvSpPr>
        <p:spPr>
          <a:xfrm>
            <a:off x="8259407" y="3816393"/>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DC5B41A2-1E0D-C042-99AA-21648363DBBA}"/>
              </a:ext>
            </a:extLst>
          </p:cNvPr>
          <p:cNvSpPr/>
          <p:nvPr/>
        </p:nvSpPr>
        <p:spPr>
          <a:xfrm>
            <a:off x="8769391" y="4284390"/>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EDEDDD15-7F47-AA42-9D20-EB2F5545DCA0}"/>
              </a:ext>
            </a:extLst>
          </p:cNvPr>
          <p:cNvSpPr/>
          <p:nvPr/>
        </p:nvSpPr>
        <p:spPr>
          <a:xfrm>
            <a:off x="8775654" y="4012606"/>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6A9B8780-334E-F644-93F8-7F05B1AF2137}"/>
              </a:ext>
            </a:extLst>
          </p:cNvPr>
          <p:cNvSpPr/>
          <p:nvPr/>
        </p:nvSpPr>
        <p:spPr>
          <a:xfrm>
            <a:off x="9444991" y="2479303"/>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BE540B0D-9B16-9546-8075-3E867F043A03}"/>
              </a:ext>
            </a:extLst>
          </p:cNvPr>
          <p:cNvSpPr/>
          <p:nvPr/>
        </p:nvSpPr>
        <p:spPr>
          <a:xfrm>
            <a:off x="9457517" y="270218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8" name="Oval 137">
            <a:extLst>
              <a:ext uri="{FF2B5EF4-FFF2-40B4-BE49-F238E27FC236}">
                <a16:creationId xmlns:a16="http://schemas.microsoft.com/office/drawing/2014/main" id="{1509B8A4-4611-7442-B6E8-D88CF9F3306A}"/>
              </a:ext>
            </a:extLst>
          </p:cNvPr>
          <p:cNvSpPr/>
          <p:nvPr/>
        </p:nvSpPr>
        <p:spPr>
          <a:xfrm>
            <a:off x="8252655" y="200980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3BC1FC6C-3FB8-AD45-BC02-91D63288E4BB}"/>
              </a:ext>
            </a:extLst>
          </p:cNvPr>
          <p:cNvSpPr/>
          <p:nvPr/>
        </p:nvSpPr>
        <p:spPr>
          <a:xfrm>
            <a:off x="8258918" y="1711485"/>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2" name="Oval 141">
            <a:extLst>
              <a:ext uri="{FF2B5EF4-FFF2-40B4-BE49-F238E27FC236}">
                <a16:creationId xmlns:a16="http://schemas.microsoft.com/office/drawing/2014/main" id="{63CCD626-A208-7944-91D3-0F64D1CB49E1}"/>
              </a:ext>
            </a:extLst>
          </p:cNvPr>
          <p:cNvSpPr/>
          <p:nvPr/>
        </p:nvSpPr>
        <p:spPr>
          <a:xfrm>
            <a:off x="8709498" y="2094357"/>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7B7BE91B-0C82-DD4A-A910-ECA23CBE68B2}"/>
              </a:ext>
            </a:extLst>
          </p:cNvPr>
          <p:cNvSpPr/>
          <p:nvPr/>
        </p:nvSpPr>
        <p:spPr>
          <a:xfrm>
            <a:off x="8715761" y="182022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4" name="Oval 143">
            <a:extLst>
              <a:ext uri="{FF2B5EF4-FFF2-40B4-BE49-F238E27FC236}">
                <a16:creationId xmlns:a16="http://schemas.microsoft.com/office/drawing/2014/main" id="{8DE351B9-9107-3749-A0F2-EC72C9DBB856}"/>
              </a:ext>
            </a:extLst>
          </p:cNvPr>
          <p:cNvSpPr/>
          <p:nvPr/>
        </p:nvSpPr>
        <p:spPr>
          <a:xfrm>
            <a:off x="9444991" y="4584938"/>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5" name="Rectangle 144">
            <a:extLst>
              <a:ext uri="{FF2B5EF4-FFF2-40B4-BE49-F238E27FC236}">
                <a16:creationId xmlns:a16="http://schemas.microsoft.com/office/drawing/2014/main" id="{1803018A-FB74-BE46-A903-ACD53AAFAA7D}"/>
              </a:ext>
            </a:extLst>
          </p:cNvPr>
          <p:cNvSpPr/>
          <p:nvPr/>
        </p:nvSpPr>
        <p:spPr>
          <a:xfrm>
            <a:off x="9451254" y="4361228"/>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6" name="Oval 145">
            <a:extLst>
              <a:ext uri="{FF2B5EF4-FFF2-40B4-BE49-F238E27FC236}">
                <a16:creationId xmlns:a16="http://schemas.microsoft.com/office/drawing/2014/main" id="{F2B05CFC-F82C-834F-B9AA-B080092119F0}"/>
              </a:ext>
            </a:extLst>
          </p:cNvPr>
          <p:cNvSpPr/>
          <p:nvPr/>
        </p:nvSpPr>
        <p:spPr>
          <a:xfrm>
            <a:off x="10020311" y="4747951"/>
            <a:ext cx="137786" cy="145536"/>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7" name="Rectangle 146">
            <a:extLst>
              <a:ext uri="{FF2B5EF4-FFF2-40B4-BE49-F238E27FC236}">
                <a16:creationId xmlns:a16="http://schemas.microsoft.com/office/drawing/2014/main" id="{45EA78B0-991B-374A-92ED-66FAB8C598F0}"/>
              </a:ext>
            </a:extLst>
          </p:cNvPr>
          <p:cNvSpPr/>
          <p:nvPr/>
        </p:nvSpPr>
        <p:spPr>
          <a:xfrm>
            <a:off x="10026574" y="4524241"/>
            <a:ext cx="125260" cy="13230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C5ADEBC3-6F0A-E740-A1CB-1D48F3E59D4E}"/>
              </a:ext>
            </a:extLst>
          </p:cNvPr>
          <p:cNvCxnSpPr>
            <a:stCxn id="78" idx="3"/>
            <a:endCxn id="79" idx="1"/>
          </p:cNvCxnSpPr>
          <p:nvPr/>
        </p:nvCxnSpPr>
        <p:spPr>
          <a:xfrm flipV="1">
            <a:off x="5391867" y="1777638"/>
            <a:ext cx="459880" cy="10873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3F5225B-743A-F444-B320-66CC4DD52D6E}"/>
              </a:ext>
            </a:extLst>
          </p:cNvPr>
          <p:cNvCxnSpPr>
            <a:cxnSpLocks/>
            <a:stCxn id="79" idx="3"/>
            <a:endCxn id="80" idx="1"/>
          </p:cNvCxnSpPr>
          <p:nvPr/>
        </p:nvCxnSpPr>
        <p:spPr>
          <a:xfrm>
            <a:off x="5977007" y="1777638"/>
            <a:ext cx="489539" cy="34803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DC21AA2-BFEF-1447-BDDB-B5C5585C1A6D}"/>
              </a:ext>
            </a:extLst>
          </p:cNvPr>
          <p:cNvCxnSpPr>
            <a:cxnSpLocks/>
            <a:stCxn id="81" idx="1"/>
            <a:endCxn id="80" idx="3"/>
          </p:cNvCxnSpPr>
          <p:nvPr/>
        </p:nvCxnSpPr>
        <p:spPr>
          <a:xfrm flipH="1" flipV="1">
            <a:off x="6591806" y="2125669"/>
            <a:ext cx="463771" cy="66359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209A2EF-42ED-E74D-804E-72027F190D9C}"/>
              </a:ext>
            </a:extLst>
          </p:cNvPr>
          <p:cNvCxnSpPr>
            <a:cxnSpLocks/>
            <a:stCxn id="139" idx="3"/>
            <a:endCxn id="143" idx="1"/>
          </p:cNvCxnSpPr>
          <p:nvPr/>
        </p:nvCxnSpPr>
        <p:spPr>
          <a:xfrm>
            <a:off x="8384178" y="1777638"/>
            <a:ext cx="331583" cy="10873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281711A-DD91-354E-8701-A2578D85E837}"/>
              </a:ext>
            </a:extLst>
          </p:cNvPr>
          <p:cNvCxnSpPr>
            <a:cxnSpLocks/>
            <a:stCxn id="143" idx="3"/>
            <a:endCxn id="137" idx="1"/>
          </p:cNvCxnSpPr>
          <p:nvPr/>
        </p:nvCxnSpPr>
        <p:spPr>
          <a:xfrm>
            <a:off x="8841021" y="1886374"/>
            <a:ext cx="616496" cy="8819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0E98622-CEF8-0F47-B7A7-5F58FF175E05}"/>
              </a:ext>
            </a:extLst>
          </p:cNvPr>
          <p:cNvCxnSpPr>
            <a:cxnSpLocks/>
            <a:stCxn id="137" idx="3"/>
            <a:endCxn id="113" idx="1"/>
          </p:cNvCxnSpPr>
          <p:nvPr/>
        </p:nvCxnSpPr>
        <p:spPr>
          <a:xfrm>
            <a:off x="9582777" y="2768334"/>
            <a:ext cx="443797" cy="912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E2E670-F786-D645-8958-DAB9D7A08671}"/>
              </a:ext>
            </a:extLst>
          </p:cNvPr>
          <p:cNvCxnSpPr>
            <a:cxnSpLocks/>
            <a:stCxn id="94" idx="3"/>
            <a:endCxn id="95" idx="1"/>
          </p:cNvCxnSpPr>
          <p:nvPr/>
        </p:nvCxnSpPr>
        <p:spPr>
          <a:xfrm flipV="1">
            <a:off x="5391867" y="3866737"/>
            <a:ext cx="459880" cy="30082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87DD778-1DB2-D949-8C85-766A977D678D}"/>
              </a:ext>
            </a:extLst>
          </p:cNvPr>
          <p:cNvCxnSpPr>
            <a:cxnSpLocks/>
            <a:stCxn id="95" idx="3"/>
            <a:endCxn id="96" idx="1"/>
          </p:cNvCxnSpPr>
          <p:nvPr/>
        </p:nvCxnSpPr>
        <p:spPr>
          <a:xfrm>
            <a:off x="5977007" y="3866737"/>
            <a:ext cx="482924" cy="23467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5466AC-CFD0-9D4C-9A0B-058195ACFE01}"/>
              </a:ext>
            </a:extLst>
          </p:cNvPr>
          <p:cNvCxnSpPr>
            <a:cxnSpLocks/>
            <a:stCxn id="96" idx="3"/>
            <a:endCxn id="97" idx="1"/>
          </p:cNvCxnSpPr>
          <p:nvPr/>
        </p:nvCxnSpPr>
        <p:spPr>
          <a:xfrm>
            <a:off x="6585191" y="4101409"/>
            <a:ext cx="470386" cy="34509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B64D9B0-B5C9-454D-BF80-3DA1220251BD}"/>
              </a:ext>
            </a:extLst>
          </p:cNvPr>
          <p:cNvCxnSpPr>
            <a:cxnSpLocks/>
            <a:stCxn id="135" idx="1"/>
            <a:endCxn id="133" idx="3"/>
          </p:cNvCxnSpPr>
          <p:nvPr/>
        </p:nvCxnSpPr>
        <p:spPr>
          <a:xfrm flipH="1" flipV="1">
            <a:off x="8384667" y="3882546"/>
            <a:ext cx="390987" cy="1962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54812ED-D7EE-6A42-A977-7D6D48175CA0}"/>
              </a:ext>
            </a:extLst>
          </p:cNvPr>
          <p:cNvCxnSpPr>
            <a:cxnSpLocks/>
            <a:stCxn id="145" idx="1"/>
            <a:endCxn id="135" idx="3"/>
          </p:cNvCxnSpPr>
          <p:nvPr/>
        </p:nvCxnSpPr>
        <p:spPr>
          <a:xfrm flipH="1" flipV="1">
            <a:off x="8900914" y="4078759"/>
            <a:ext cx="550340" cy="34862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C1A3330-FEBD-7540-B2AA-C9D788359698}"/>
              </a:ext>
            </a:extLst>
          </p:cNvPr>
          <p:cNvCxnSpPr>
            <a:cxnSpLocks/>
            <a:stCxn id="147" idx="1"/>
            <a:endCxn id="145" idx="3"/>
          </p:cNvCxnSpPr>
          <p:nvPr/>
        </p:nvCxnSpPr>
        <p:spPr>
          <a:xfrm flipH="1" flipV="1">
            <a:off x="9576514" y="4427381"/>
            <a:ext cx="450060" cy="1630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3806C8C-C51D-1E42-B6C8-06020501D87E}"/>
              </a:ext>
            </a:extLst>
          </p:cNvPr>
          <p:cNvCxnSpPr>
            <a:cxnSpLocks/>
            <a:stCxn id="74" idx="6"/>
            <a:endCxn id="75" idx="2"/>
          </p:cNvCxnSpPr>
          <p:nvPr/>
        </p:nvCxnSpPr>
        <p:spPr>
          <a:xfrm flipV="1">
            <a:off x="5398130" y="2082576"/>
            <a:ext cx="447354" cy="126813"/>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E0D1E0E-861A-9A4A-B349-AD5B29317919}"/>
              </a:ext>
            </a:extLst>
          </p:cNvPr>
          <p:cNvCxnSpPr>
            <a:cxnSpLocks/>
            <a:stCxn id="75" idx="6"/>
            <a:endCxn id="76" idx="2"/>
          </p:cNvCxnSpPr>
          <p:nvPr/>
        </p:nvCxnSpPr>
        <p:spPr>
          <a:xfrm flipV="1">
            <a:off x="5983270" y="1934385"/>
            <a:ext cx="470398" cy="148191"/>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F1C508B-F4A7-484A-B9FA-F24E8DC321C8}"/>
              </a:ext>
            </a:extLst>
          </p:cNvPr>
          <p:cNvCxnSpPr>
            <a:cxnSpLocks/>
            <a:stCxn id="77" idx="2"/>
            <a:endCxn id="76" idx="6"/>
          </p:cNvCxnSpPr>
          <p:nvPr/>
        </p:nvCxnSpPr>
        <p:spPr>
          <a:xfrm flipH="1" flipV="1">
            <a:off x="6591454" y="1934385"/>
            <a:ext cx="451597" cy="638615"/>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71FDA6F-5E29-3D42-8A2B-BD3DCDBC5EF1}"/>
              </a:ext>
            </a:extLst>
          </p:cNvPr>
          <p:cNvCxnSpPr>
            <a:cxnSpLocks/>
            <a:stCxn id="138" idx="6"/>
            <a:endCxn id="142" idx="2"/>
          </p:cNvCxnSpPr>
          <p:nvPr/>
        </p:nvCxnSpPr>
        <p:spPr>
          <a:xfrm>
            <a:off x="8390441" y="2082576"/>
            <a:ext cx="319057" cy="84549"/>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1B4A175-2931-BC4F-A15D-BC3CAC04B87C}"/>
              </a:ext>
            </a:extLst>
          </p:cNvPr>
          <p:cNvCxnSpPr>
            <a:cxnSpLocks/>
            <a:stCxn id="142" idx="6"/>
            <a:endCxn id="136" idx="2"/>
          </p:cNvCxnSpPr>
          <p:nvPr/>
        </p:nvCxnSpPr>
        <p:spPr>
          <a:xfrm>
            <a:off x="8847284" y="2167125"/>
            <a:ext cx="597707" cy="384946"/>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EAEF956-613A-264C-9667-D85A5B2D721D}"/>
              </a:ext>
            </a:extLst>
          </p:cNvPr>
          <p:cNvCxnSpPr>
            <a:cxnSpLocks/>
            <a:stCxn id="109" idx="2"/>
            <a:endCxn id="136" idx="6"/>
          </p:cNvCxnSpPr>
          <p:nvPr/>
        </p:nvCxnSpPr>
        <p:spPr>
          <a:xfrm flipH="1" flipV="1">
            <a:off x="9582777" y="2552071"/>
            <a:ext cx="431271" cy="91240"/>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2152287-E5BB-FA47-9896-6AF30F2B1D69}"/>
              </a:ext>
            </a:extLst>
          </p:cNvPr>
          <p:cNvCxnSpPr>
            <a:cxnSpLocks/>
            <a:stCxn id="82" idx="6"/>
            <a:endCxn id="83" idx="2"/>
          </p:cNvCxnSpPr>
          <p:nvPr/>
        </p:nvCxnSpPr>
        <p:spPr>
          <a:xfrm flipV="1">
            <a:off x="5398130" y="4167562"/>
            <a:ext cx="447354" cy="272328"/>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DAC11A1-C830-1A4B-9E7A-3103FA430853}"/>
              </a:ext>
            </a:extLst>
          </p:cNvPr>
          <p:cNvCxnSpPr>
            <a:cxnSpLocks/>
            <a:stCxn id="84" idx="2"/>
            <a:endCxn id="83" idx="6"/>
          </p:cNvCxnSpPr>
          <p:nvPr/>
        </p:nvCxnSpPr>
        <p:spPr>
          <a:xfrm flipH="1" flipV="1">
            <a:off x="5983270" y="4167562"/>
            <a:ext cx="470398" cy="199560"/>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0241BDF-6FCB-FE42-BE67-A55E160D4999}"/>
              </a:ext>
            </a:extLst>
          </p:cNvPr>
          <p:cNvCxnSpPr>
            <a:cxnSpLocks/>
            <a:stCxn id="85" idx="2"/>
            <a:endCxn id="84" idx="6"/>
          </p:cNvCxnSpPr>
          <p:nvPr/>
        </p:nvCxnSpPr>
        <p:spPr>
          <a:xfrm flipH="1" flipV="1">
            <a:off x="6591454" y="4367122"/>
            <a:ext cx="457860" cy="309709"/>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4EFE61E-7015-404C-B1AB-DB8CFD77E122}"/>
              </a:ext>
            </a:extLst>
          </p:cNvPr>
          <p:cNvCxnSpPr>
            <a:cxnSpLocks/>
            <a:stCxn id="132" idx="6"/>
            <a:endCxn id="134" idx="2"/>
          </p:cNvCxnSpPr>
          <p:nvPr/>
        </p:nvCxnSpPr>
        <p:spPr>
          <a:xfrm>
            <a:off x="8390930" y="4160945"/>
            <a:ext cx="378461" cy="196213"/>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F6B66F1-BB47-7D45-B946-D34FF8A05539}"/>
              </a:ext>
            </a:extLst>
          </p:cNvPr>
          <p:cNvCxnSpPr>
            <a:cxnSpLocks/>
            <a:stCxn id="134" idx="6"/>
            <a:endCxn id="144" idx="2"/>
          </p:cNvCxnSpPr>
          <p:nvPr/>
        </p:nvCxnSpPr>
        <p:spPr>
          <a:xfrm>
            <a:off x="8907177" y="4357158"/>
            <a:ext cx="537814" cy="300548"/>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03007D9-E0A0-E545-AB9B-C0F3B7B70104}"/>
              </a:ext>
            </a:extLst>
          </p:cNvPr>
          <p:cNvCxnSpPr>
            <a:cxnSpLocks/>
            <a:stCxn id="144" idx="6"/>
            <a:endCxn id="146" idx="2"/>
          </p:cNvCxnSpPr>
          <p:nvPr/>
        </p:nvCxnSpPr>
        <p:spPr>
          <a:xfrm>
            <a:off x="9582777" y="4657706"/>
            <a:ext cx="437534" cy="163013"/>
          </a:xfrm>
          <a:prstGeom prst="line">
            <a:avLst/>
          </a:prstGeom>
          <a:ln w="1270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53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037936-6747-C245-870F-E784D15A6BCE}"/>
              </a:ext>
            </a:extLst>
          </p:cNvPr>
          <p:cNvSpPr txBox="1"/>
          <p:nvPr/>
        </p:nvSpPr>
        <p:spPr>
          <a:xfrm>
            <a:off x="1148622" y="3434748"/>
            <a:ext cx="402674" cy="276999"/>
          </a:xfrm>
          <a:prstGeom prst="rect">
            <a:avLst/>
          </a:prstGeom>
          <a:noFill/>
        </p:spPr>
        <p:txBody>
          <a:bodyPr wrap="none" rtlCol="0">
            <a:spAutoFit/>
          </a:bodyPr>
          <a:lstStyle/>
          <a:p>
            <a:r>
              <a:rPr lang="en-US" sz="1200" dirty="0">
                <a:latin typeface="Avenir Book" panose="02000503020000020003" pitchFamily="2" charset="0"/>
                <a:cs typeface="Arial" panose="020B0604020202020204" pitchFamily="34" charset="0"/>
              </a:rPr>
              <a:t>CC</a:t>
            </a:r>
          </a:p>
        </p:txBody>
      </p:sp>
      <p:sp>
        <p:nvSpPr>
          <p:cNvPr id="9" name="TextBox 8">
            <a:extLst>
              <a:ext uri="{FF2B5EF4-FFF2-40B4-BE49-F238E27FC236}">
                <a16:creationId xmlns:a16="http://schemas.microsoft.com/office/drawing/2014/main" id="{906312AC-EC9E-6040-893D-8CD009ECC627}"/>
              </a:ext>
            </a:extLst>
          </p:cNvPr>
          <p:cNvSpPr txBox="1"/>
          <p:nvPr/>
        </p:nvSpPr>
        <p:spPr>
          <a:xfrm>
            <a:off x="1862588" y="3434748"/>
            <a:ext cx="481222" cy="276999"/>
          </a:xfrm>
          <a:prstGeom prst="rect">
            <a:avLst/>
          </a:prstGeom>
          <a:noFill/>
        </p:spPr>
        <p:txBody>
          <a:bodyPr wrap="none" rtlCol="0">
            <a:spAutoFit/>
          </a:bodyPr>
          <a:lstStyle/>
          <a:p>
            <a:r>
              <a:rPr lang="en-US" sz="1200" dirty="0" err="1">
                <a:latin typeface="Avenir Book" panose="02000503020000020003" pitchFamily="2" charset="0"/>
                <a:cs typeface="Arial" panose="020B0604020202020204" pitchFamily="34" charset="0"/>
              </a:rPr>
              <a:t>SoG</a:t>
            </a:r>
            <a:endParaRPr lang="en-US" sz="1200" dirty="0">
              <a:latin typeface="Avenir Book" panose="02000503020000020003" pitchFamily="2" charset="0"/>
              <a:cs typeface="Arial" panose="020B0604020202020204" pitchFamily="34" charset="0"/>
            </a:endParaRPr>
          </a:p>
        </p:txBody>
      </p:sp>
      <p:sp>
        <p:nvSpPr>
          <p:cNvPr id="10" name="TextBox 9">
            <a:extLst>
              <a:ext uri="{FF2B5EF4-FFF2-40B4-BE49-F238E27FC236}">
                <a16:creationId xmlns:a16="http://schemas.microsoft.com/office/drawing/2014/main" id="{E16CCD7E-97C8-5A41-8213-8408962C636D}"/>
              </a:ext>
            </a:extLst>
          </p:cNvPr>
          <p:cNvSpPr txBox="1"/>
          <p:nvPr/>
        </p:nvSpPr>
        <p:spPr>
          <a:xfrm>
            <a:off x="1762490" y="425335"/>
            <a:ext cx="1854995" cy="307777"/>
          </a:xfrm>
          <a:prstGeom prst="rect">
            <a:avLst/>
          </a:prstGeom>
          <a:noFill/>
        </p:spPr>
        <p:txBody>
          <a:bodyPr wrap="none" rtlCol="0">
            <a:spAutoFit/>
          </a:bodyPr>
          <a:lstStyle/>
          <a:p>
            <a:r>
              <a:rPr lang="en-US" sz="1400" dirty="0">
                <a:latin typeface="Avenir Book" panose="02000503020000020003" pitchFamily="2" charset="0"/>
                <a:cs typeface="Arial" panose="020B0604020202020204" pitchFamily="34" charset="0"/>
              </a:rPr>
              <a:t>Reciprocal transplant</a:t>
            </a:r>
          </a:p>
        </p:txBody>
      </p:sp>
      <p:grpSp>
        <p:nvGrpSpPr>
          <p:cNvPr id="59" name="Group 58">
            <a:extLst>
              <a:ext uri="{FF2B5EF4-FFF2-40B4-BE49-F238E27FC236}">
                <a16:creationId xmlns:a16="http://schemas.microsoft.com/office/drawing/2014/main" id="{71F8B6C5-11FB-7259-B170-7B821DE7F49B}"/>
              </a:ext>
            </a:extLst>
          </p:cNvPr>
          <p:cNvGrpSpPr/>
          <p:nvPr/>
        </p:nvGrpSpPr>
        <p:grpSpPr>
          <a:xfrm>
            <a:off x="1072820" y="861531"/>
            <a:ext cx="1339303" cy="1234342"/>
            <a:chOff x="2850487" y="853358"/>
            <a:chExt cx="1339303" cy="1234342"/>
          </a:xfrm>
        </p:grpSpPr>
        <p:sp>
          <p:nvSpPr>
            <p:cNvPr id="4" name="Half Frame 3">
              <a:extLst>
                <a:ext uri="{FF2B5EF4-FFF2-40B4-BE49-F238E27FC236}">
                  <a16:creationId xmlns:a16="http://schemas.microsoft.com/office/drawing/2014/main" id="{CC8D75D1-2C8D-CB46-88AF-B48B7CC28C80}"/>
                </a:ext>
              </a:extLst>
            </p:cNvPr>
            <p:cNvSpPr/>
            <p:nvPr/>
          </p:nvSpPr>
          <p:spPr>
            <a:xfrm rot="16200000">
              <a:off x="2902968" y="800877"/>
              <a:ext cx="1234342" cy="1339303"/>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19" name="Rectangle 18">
              <a:extLst>
                <a:ext uri="{FF2B5EF4-FFF2-40B4-BE49-F238E27FC236}">
                  <a16:creationId xmlns:a16="http://schemas.microsoft.com/office/drawing/2014/main" id="{4C3F669F-90AC-3F4B-8972-8087B01782F4}"/>
                </a:ext>
              </a:extLst>
            </p:cNvPr>
            <p:cNvSpPr/>
            <p:nvPr/>
          </p:nvSpPr>
          <p:spPr>
            <a:xfrm>
              <a:off x="3100477" y="1101476"/>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20" name="Oval 19">
              <a:extLst>
                <a:ext uri="{FF2B5EF4-FFF2-40B4-BE49-F238E27FC236}">
                  <a16:creationId xmlns:a16="http://schemas.microsoft.com/office/drawing/2014/main" id="{89DB6FCF-590F-9048-A743-D266A281809F}"/>
                </a:ext>
              </a:extLst>
            </p:cNvPr>
            <p:cNvSpPr/>
            <p:nvPr/>
          </p:nvSpPr>
          <p:spPr>
            <a:xfrm>
              <a:off x="3915003" y="1612082"/>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21" name="Rectangle 20">
              <a:extLst>
                <a:ext uri="{FF2B5EF4-FFF2-40B4-BE49-F238E27FC236}">
                  <a16:creationId xmlns:a16="http://schemas.microsoft.com/office/drawing/2014/main" id="{67ADE6F8-4ED8-7540-991E-133A4B4084E3}"/>
                </a:ext>
              </a:extLst>
            </p:cNvPr>
            <p:cNvSpPr/>
            <p:nvPr/>
          </p:nvSpPr>
          <p:spPr>
            <a:xfrm>
              <a:off x="3919281" y="1794188"/>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22" name="Oval 21">
              <a:extLst>
                <a:ext uri="{FF2B5EF4-FFF2-40B4-BE49-F238E27FC236}">
                  <a16:creationId xmlns:a16="http://schemas.microsoft.com/office/drawing/2014/main" id="{DB2E7F9F-5628-F242-9967-0015545B435E}"/>
                </a:ext>
              </a:extLst>
            </p:cNvPr>
            <p:cNvSpPr/>
            <p:nvPr/>
          </p:nvSpPr>
          <p:spPr>
            <a:xfrm>
              <a:off x="3096199" y="1327372"/>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12" name="Straight Connector 11">
              <a:extLst>
                <a:ext uri="{FF2B5EF4-FFF2-40B4-BE49-F238E27FC236}">
                  <a16:creationId xmlns:a16="http://schemas.microsoft.com/office/drawing/2014/main" id="{606C5D84-AEFB-4C49-9291-EF6B609E0C31}"/>
                </a:ext>
              </a:extLst>
            </p:cNvPr>
            <p:cNvCxnSpPr>
              <a:cxnSpLocks/>
              <a:stCxn id="19" idx="3"/>
              <a:endCxn id="21" idx="1"/>
            </p:cNvCxnSpPr>
            <p:nvPr/>
          </p:nvCxnSpPr>
          <p:spPr>
            <a:xfrm>
              <a:off x="3186032" y="1146659"/>
              <a:ext cx="733249" cy="692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EBA5BC3-9BBD-6047-8EA1-952B67A889C3}"/>
                </a:ext>
              </a:extLst>
            </p:cNvPr>
            <p:cNvCxnSpPr>
              <a:cxnSpLocks/>
              <a:stCxn id="22" idx="6"/>
              <a:endCxn id="20" idx="2"/>
            </p:cNvCxnSpPr>
            <p:nvPr/>
          </p:nvCxnSpPr>
          <p:spPr>
            <a:xfrm>
              <a:off x="3190309" y="1377074"/>
              <a:ext cx="724694" cy="28471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id="{FDC9D97E-8639-C956-DC1E-F945095B86BB}"/>
              </a:ext>
            </a:extLst>
          </p:cNvPr>
          <p:cNvSpPr txBox="1"/>
          <p:nvPr/>
        </p:nvSpPr>
        <p:spPr>
          <a:xfrm rot="16200000">
            <a:off x="47882" y="1977099"/>
            <a:ext cx="1061060" cy="276999"/>
          </a:xfrm>
          <a:prstGeom prst="rect">
            <a:avLst/>
          </a:prstGeom>
          <a:noFill/>
        </p:spPr>
        <p:txBody>
          <a:bodyPr wrap="none" rtlCol="0">
            <a:spAutoFit/>
          </a:bodyPr>
          <a:lstStyle/>
          <a:p>
            <a:r>
              <a:rPr lang="en-US" sz="1200" dirty="0">
                <a:latin typeface="Avenir Book" panose="02000503020000020003" pitchFamily="2" charset="0"/>
                <a:cs typeface="Arial" panose="020B0604020202020204" pitchFamily="34" charset="0"/>
              </a:rPr>
              <a:t>performance</a:t>
            </a:r>
          </a:p>
        </p:txBody>
      </p:sp>
      <p:cxnSp>
        <p:nvCxnSpPr>
          <p:cNvPr id="129" name="Straight Arrow Connector 128">
            <a:extLst>
              <a:ext uri="{FF2B5EF4-FFF2-40B4-BE49-F238E27FC236}">
                <a16:creationId xmlns:a16="http://schemas.microsoft.com/office/drawing/2014/main" id="{998764C6-B7B3-D56C-B1E1-A44735463DEF}"/>
              </a:ext>
            </a:extLst>
          </p:cNvPr>
          <p:cNvCxnSpPr>
            <a:cxnSpLocks/>
          </p:cNvCxnSpPr>
          <p:nvPr/>
        </p:nvCxnSpPr>
        <p:spPr>
          <a:xfrm flipV="1">
            <a:off x="801094" y="1714184"/>
            <a:ext cx="0" cy="940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82F6E930-2FB7-D380-4DFE-75034E4AD5C2}"/>
              </a:ext>
            </a:extLst>
          </p:cNvPr>
          <p:cNvGrpSpPr/>
          <p:nvPr/>
        </p:nvGrpSpPr>
        <p:grpSpPr>
          <a:xfrm>
            <a:off x="1073450" y="2185893"/>
            <a:ext cx="1338381" cy="1234342"/>
            <a:chOff x="1040562" y="860015"/>
            <a:chExt cx="1338381" cy="1234342"/>
          </a:xfrm>
        </p:grpSpPr>
        <p:sp>
          <p:nvSpPr>
            <p:cNvPr id="123" name="Half Frame 122">
              <a:extLst>
                <a:ext uri="{FF2B5EF4-FFF2-40B4-BE49-F238E27FC236}">
                  <a16:creationId xmlns:a16="http://schemas.microsoft.com/office/drawing/2014/main" id="{7231EA97-8FB1-8323-FFA8-760F98072CC5}"/>
                </a:ext>
              </a:extLst>
            </p:cNvPr>
            <p:cNvSpPr/>
            <p:nvPr/>
          </p:nvSpPr>
          <p:spPr>
            <a:xfrm rot="16200000">
              <a:off x="1092582" y="807995"/>
              <a:ext cx="1234342" cy="1338381"/>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125" name="Rectangle 124">
              <a:extLst>
                <a:ext uri="{FF2B5EF4-FFF2-40B4-BE49-F238E27FC236}">
                  <a16:creationId xmlns:a16="http://schemas.microsoft.com/office/drawing/2014/main" id="{7F9EF448-37E1-5A0D-2429-7252E2F59993}"/>
                </a:ext>
              </a:extLst>
            </p:cNvPr>
            <p:cNvSpPr/>
            <p:nvPr/>
          </p:nvSpPr>
          <p:spPr>
            <a:xfrm>
              <a:off x="1302876" y="1327372"/>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26" name="Oval 125">
              <a:extLst>
                <a:ext uri="{FF2B5EF4-FFF2-40B4-BE49-F238E27FC236}">
                  <a16:creationId xmlns:a16="http://schemas.microsoft.com/office/drawing/2014/main" id="{803A16A2-EB01-4F7F-06AD-2B423025CA1E}"/>
                </a:ext>
              </a:extLst>
            </p:cNvPr>
            <p:cNvSpPr/>
            <p:nvPr/>
          </p:nvSpPr>
          <p:spPr>
            <a:xfrm>
              <a:off x="2113051" y="1794088"/>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27" name="Rectangle 126">
              <a:extLst>
                <a:ext uri="{FF2B5EF4-FFF2-40B4-BE49-F238E27FC236}">
                  <a16:creationId xmlns:a16="http://schemas.microsoft.com/office/drawing/2014/main" id="{C9D27DE5-3F86-0B0B-F478-363303A0525E}"/>
                </a:ext>
              </a:extLst>
            </p:cNvPr>
            <p:cNvSpPr/>
            <p:nvPr/>
          </p:nvSpPr>
          <p:spPr>
            <a:xfrm>
              <a:off x="2117329" y="1634312"/>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28" name="Oval 127">
              <a:extLst>
                <a:ext uri="{FF2B5EF4-FFF2-40B4-BE49-F238E27FC236}">
                  <a16:creationId xmlns:a16="http://schemas.microsoft.com/office/drawing/2014/main" id="{319DF428-E662-4B98-3AA2-51B80FFE0ACD}"/>
                </a:ext>
              </a:extLst>
            </p:cNvPr>
            <p:cNvSpPr/>
            <p:nvPr/>
          </p:nvSpPr>
          <p:spPr>
            <a:xfrm>
              <a:off x="1298598" y="1096958"/>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A6A16C93-8910-AAED-5C85-722B1A9294CE}"/>
                </a:ext>
              </a:extLst>
            </p:cNvPr>
            <p:cNvCxnSpPr>
              <a:cxnSpLocks/>
              <a:stCxn id="125" idx="3"/>
              <a:endCxn id="127" idx="1"/>
            </p:cNvCxnSpPr>
            <p:nvPr/>
          </p:nvCxnSpPr>
          <p:spPr>
            <a:xfrm>
              <a:off x="1388431" y="1372555"/>
              <a:ext cx="728898" cy="30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27FC391-85A3-ED17-6DC9-E8EC8CC6BE06}"/>
                </a:ext>
              </a:extLst>
            </p:cNvPr>
            <p:cNvCxnSpPr>
              <a:cxnSpLocks/>
              <a:stCxn id="128" idx="6"/>
              <a:endCxn id="126" idx="2"/>
            </p:cNvCxnSpPr>
            <p:nvPr/>
          </p:nvCxnSpPr>
          <p:spPr>
            <a:xfrm>
              <a:off x="1392708" y="1146660"/>
              <a:ext cx="720343" cy="69713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08F21E90-D4D4-C3E9-541E-2B31996263D0}"/>
              </a:ext>
            </a:extLst>
          </p:cNvPr>
          <p:cNvGrpSpPr/>
          <p:nvPr/>
        </p:nvGrpSpPr>
        <p:grpSpPr>
          <a:xfrm>
            <a:off x="2834160" y="2188055"/>
            <a:ext cx="1339303" cy="1234342"/>
            <a:chOff x="2847592" y="2185991"/>
            <a:chExt cx="1339303" cy="1234342"/>
          </a:xfrm>
        </p:grpSpPr>
        <p:sp>
          <p:nvSpPr>
            <p:cNvPr id="63" name="Half Frame 62">
              <a:extLst>
                <a:ext uri="{FF2B5EF4-FFF2-40B4-BE49-F238E27FC236}">
                  <a16:creationId xmlns:a16="http://schemas.microsoft.com/office/drawing/2014/main" id="{2A5A914F-5D63-364E-8AB6-911CA9F59D2A}"/>
                </a:ext>
              </a:extLst>
            </p:cNvPr>
            <p:cNvSpPr/>
            <p:nvPr/>
          </p:nvSpPr>
          <p:spPr>
            <a:xfrm rot="16200000">
              <a:off x="2900073" y="2133510"/>
              <a:ext cx="1234342" cy="1339303"/>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65" name="Rectangle 64">
              <a:extLst>
                <a:ext uri="{FF2B5EF4-FFF2-40B4-BE49-F238E27FC236}">
                  <a16:creationId xmlns:a16="http://schemas.microsoft.com/office/drawing/2014/main" id="{5EAFE27D-5E79-E74B-BC87-E21C7090F615}"/>
                </a:ext>
              </a:extLst>
            </p:cNvPr>
            <p:cNvSpPr/>
            <p:nvPr/>
          </p:nvSpPr>
          <p:spPr>
            <a:xfrm>
              <a:off x="3100477" y="2492847"/>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66" name="Oval 65">
              <a:extLst>
                <a:ext uri="{FF2B5EF4-FFF2-40B4-BE49-F238E27FC236}">
                  <a16:creationId xmlns:a16="http://schemas.microsoft.com/office/drawing/2014/main" id="{D991FDBD-1FF6-B247-B27A-A9B2585A1378}"/>
                </a:ext>
              </a:extLst>
            </p:cNvPr>
            <p:cNvSpPr/>
            <p:nvPr/>
          </p:nvSpPr>
          <p:spPr>
            <a:xfrm>
              <a:off x="3915003" y="3071689"/>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67" name="Rectangle 66">
              <a:extLst>
                <a:ext uri="{FF2B5EF4-FFF2-40B4-BE49-F238E27FC236}">
                  <a16:creationId xmlns:a16="http://schemas.microsoft.com/office/drawing/2014/main" id="{C06C924A-68CE-EB4E-BE07-9D69D6CD7225}"/>
                </a:ext>
              </a:extLst>
            </p:cNvPr>
            <p:cNvSpPr/>
            <p:nvPr/>
          </p:nvSpPr>
          <p:spPr>
            <a:xfrm>
              <a:off x="3919281" y="2863772"/>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68" name="Oval 67">
              <a:extLst>
                <a:ext uri="{FF2B5EF4-FFF2-40B4-BE49-F238E27FC236}">
                  <a16:creationId xmlns:a16="http://schemas.microsoft.com/office/drawing/2014/main" id="{BACD4F0B-3832-1E48-A5FD-E58511FF3F4E}"/>
                </a:ext>
              </a:extLst>
            </p:cNvPr>
            <p:cNvSpPr/>
            <p:nvPr/>
          </p:nvSpPr>
          <p:spPr>
            <a:xfrm>
              <a:off x="3096199" y="2720203"/>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50" name="Straight Connector 49">
              <a:extLst>
                <a:ext uri="{FF2B5EF4-FFF2-40B4-BE49-F238E27FC236}">
                  <a16:creationId xmlns:a16="http://schemas.microsoft.com/office/drawing/2014/main" id="{25206F76-0164-0745-2A71-5662A7DCC290}"/>
                </a:ext>
              </a:extLst>
            </p:cNvPr>
            <p:cNvCxnSpPr>
              <a:stCxn id="65" idx="3"/>
              <a:endCxn id="67" idx="1"/>
            </p:cNvCxnSpPr>
            <p:nvPr/>
          </p:nvCxnSpPr>
          <p:spPr>
            <a:xfrm>
              <a:off x="3186032" y="2538030"/>
              <a:ext cx="733249" cy="3709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C33EF3-04DB-70FF-AE24-D0E6462AC699}"/>
                </a:ext>
              </a:extLst>
            </p:cNvPr>
            <p:cNvCxnSpPr>
              <a:stCxn id="68" idx="6"/>
              <a:endCxn id="66" idx="2"/>
            </p:cNvCxnSpPr>
            <p:nvPr/>
          </p:nvCxnSpPr>
          <p:spPr>
            <a:xfrm>
              <a:off x="3190310" y="2769905"/>
              <a:ext cx="724693" cy="35148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DB34B197-489C-837B-B25A-AC27A0BB4A68}"/>
              </a:ext>
            </a:extLst>
          </p:cNvPr>
          <p:cNvGrpSpPr/>
          <p:nvPr/>
        </p:nvGrpSpPr>
        <p:grpSpPr>
          <a:xfrm>
            <a:off x="2834306" y="861531"/>
            <a:ext cx="1339303" cy="1234342"/>
            <a:chOff x="1040563" y="2185122"/>
            <a:chExt cx="1339303" cy="1234342"/>
          </a:xfrm>
        </p:grpSpPr>
        <p:sp>
          <p:nvSpPr>
            <p:cNvPr id="148" name="Half Frame 147">
              <a:extLst>
                <a:ext uri="{FF2B5EF4-FFF2-40B4-BE49-F238E27FC236}">
                  <a16:creationId xmlns:a16="http://schemas.microsoft.com/office/drawing/2014/main" id="{76B4BE89-16C3-8CDD-5220-49B894A3D090}"/>
                </a:ext>
              </a:extLst>
            </p:cNvPr>
            <p:cNvSpPr/>
            <p:nvPr/>
          </p:nvSpPr>
          <p:spPr>
            <a:xfrm rot="16200000">
              <a:off x="1093044" y="2132641"/>
              <a:ext cx="1234342" cy="1339303"/>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152" name="Rectangle 151">
              <a:extLst>
                <a:ext uri="{FF2B5EF4-FFF2-40B4-BE49-F238E27FC236}">
                  <a16:creationId xmlns:a16="http://schemas.microsoft.com/office/drawing/2014/main" id="{12E0FECA-E467-E9F5-117E-92DB8435BBB3}"/>
                </a:ext>
              </a:extLst>
            </p:cNvPr>
            <p:cNvSpPr/>
            <p:nvPr/>
          </p:nvSpPr>
          <p:spPr>
            <a:xfrm>
              <a:off x="1302876" y="2724721"/>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53" name="Oval 152">
              <a:extLst>
                <a:ext uri="{FF2B5EF4-FFF2-40B4-BE49-F238E27FC236}">
                  <a16:creationId xmlns:a16="http://schemas.microsoft.com/office/drawing/2014/main" id="{7799DEAA-CA07-9FBA-7E9E-BC8C86823AC6}"/>
                </a:ext>
              </a:extLst>
            </p:cNvPr>
            <p:cNvSpPr/>
            <p:nvPr/>
          </p:nvSpPr>
          <p:spPr>
            <a:xfrm>
              <a:off x="2113051" y="2859254"/>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54" name="Rectangle 153">
              <a:extLst>
                <a:ext uri="{FF2B5EF4-FFF2-40B4-BE49-F238E27FC236}">
                  <a16:creationId xmlns:a16="http://schemas.microsoft.com/office/drawing/2014/main" id="{603BFC5D-8A0F-99A5-7AF0-0374B920390C}"/>
                </a:ext>
              </a:extLst>
            </p:cNvPr>
            <p:cNvSpPr/>
            <p:nvPr/>
          </p:nvSpPr>
          <p:spPr>
            <a:xfrm>
              <a:off x="2117329" y="3076207"/>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55" name="Oval 154">
              <a:extLst>
                <a:ext uri="{FF2B5EF4-FFF2-40B4-BE49-F238E27FC236}">
                  <a16:creationId xmlns:a16="http://schemas.microsoft.com/office/drawing/2014/main" id="{20770938-FF39-5A6A-D27D-71CD16397FFC}"/>
                </a:ext>
              </a:extLst>
            </p:cNvPr>
            <p:cNvSpPr/>
            <p:nvPr/>
          </p:nvSpPr>
          <p:spPr>
            <a:xfrm>
              <a:off x="1298598" y="2488329"/>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54" name="Straight Connector 53">
              <a:extLst>
                <a:ext uri="{FF2B5EF4-FFF2-40B4-BE49-F238E27FC236}">
                  <a16:creationId xmlns:a16="http://schemas.microsoft.com/office/drawing/2014/main" id="{8FC93CBF-9B7C-9EFB-7136-EA47224AB587}"/>
                </a:ext>
              </a:extLst>
            </p:cNvPr>
            <p:cNvCxnSpPr>
              <a:stCxn id="155" idx="6"/>
              <a:endCxn id="153" idx="2"/>
            </p:cNvCxnSpPr>
            <p:nvPr/>
          </p:nvCxnSpPr>
          <p:spPr>
            <a:xfrm>
              <a:off x="1392709" y="2538031"/>
              <a:ext cx="720342" cy="370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935A90-E06F-1647-4D7A-2D2CAE1B1CBA}"/>
                </a:ext>
              </a:extLst>
            </p:cNvPr>
            <p:cNvCxnSpPr>
              <a:cxnSpLocks/>
              <a:stCxn id="152" idx="3"/>
              <a:endCxn id="154" idx="1"/>
            </p:cNvCxnSpPr>
            <p:nvPr/>
          </p:nvCxnSpPr>
          <p:spPr>
            <a:xfrm>
              <a:off x="1388431" y="2769904"/>
              <a:ext cx="728898" cy="3514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TextBox 160">
            <a:extLst>
              <a:ext uri="{FF2B5EF4-FFF2-40B4-BE49-F238E27FC236}">
                <a16:creationId xmlns:a16="http://schemas.microsoft.com/office/drawing/2014/main" id="{863CC507-CAB3-E0C3-7F31-231CD670B1FE}"/>
              </a:ext>
            </a:extLst>
          </p:cNvPr>
          <p:cNvSpPr txBox="1"/>
          <p:nvPr/>
        </p:nvSpPr>
        <p:spPr>
          <a:xfrm>
            <a:off x="2946223" y="3434748"/>
            <a:ext cx="402674" cy="276999"/>
          </a:xfrm>
          <a:prstGeom prst="rect">
            <a:avLst/>
          </a:prstGeom>
          <a:noFill/>
        </p:spPr>
        <p:txBody>
          <a:bodyPr wrap="none" rtlCol="0">
            <a:spAutoFit/>
          </a:bodyPr>
          <a:lstStyle/>
          <a:p>
            <a:r>
              <a:rPr lang="en-US" sz="1200" dirty="0">
                <a:latin typeface="Avenir Book" panose="02000503020000020003" pitchFamily="2" charset="0"/>
                <a:cs typeface="Arial" panose="020B0604020202020204" pitchFamily="34" charset="0"/>
              </a:rPr>
              <a:t>CC</a:t>
            </a:r>
          </a:p>
        </p:txBody>
      </p:sp>
      <p:sp>
        <p:nvSpPr>
          <p:cNvPr id="163" name="TextBox 162">
            <a:extLst>
              <a:ext uri="{FF2B5EF4-FFF2-40B4-BE49-F238E27FC236}">
                <a16:creationId xmlns:a16="http://schemas.microsoft.com/office/drawing/2014/main" id="{5AB02384-2B72-7245-301E-6984099BFD82}"/>
              </a:ext>
            </a:extLst>
          </p:cNvPr>
          <p:cNvSpPr txBox="1"/>
          <p:nvPr/>
        </p:nvSpPr>
        <p:spPr>
          <a:xfrm>
            <a:off x="3617485" y="3434748"/>
            <a:ext cx="481222" cy="276999"/>
          </a:xfrm>
          <a:prstGeom prst="rect">
            <a:avLst/>
          </a:prstGeom>
          <a:noFill/>
        </p:spPr>
        <p:txBody>
          <a:bodyPr wrap="none" rtlCol="0">
            <a:spAutoFit/>
          </a:bodyPr>
          <a:lstStyle/>
          <a:p>
            <a:r>
              <a:rPr lang="en-US" sz="1200" dirty="0" err="1">
                <a:latin typeface="Avenir Book" panose="02000503020000020003" pitchFamily="2" charset="0"/>
                <a:cs typeface="Arial" panose="020B0604020202020204" pitchFamily="34" charset="0"/>
              </a:rPr>
              <a:t>SoG</a:t>
            </a:r>
            <a:endParaRPr lang="en-US" sz="1200" dirty="0">
              <a:latin typeface="Avenir Book" panose="02000503020000020003" pitchFamily="2" charset="0"/>
              <a:cs typeface="Arial" panose="020B0604020202020204" pitchFamily="34" charset="0"/>
            </a:endParaRPr>
          </a:p>
        </p:txBody>
      </p:sp>
      <p:sp>
        <p:nvSpPr>
          <p:cNvPr id="88" name="TextBox 87">
            <a:extLst>
              <a:ext uri="{FF2B5EF4-FFF2-40B4-BE49-F238E27FC236}">
                <a16:creationId xmlns:a16="http://schemas.microsoft.com/office/drawing/2014/main" id="{758154CD-F86F-2D9D-3D05-7F4FE7E9B839}"/>
              </a:ext>
            </a:extLst>
          </p:cNvPr>
          <p:cNvSpPr txBox="1"/>
          <p:nvPr/>
        </p:nvSpPr>
        <p:spPr>
          <a:xfrm>
            <a:off x="4639371" y="425335"/>
            <a:ext cx="1048685" cy="307777"/>
          </a:xfrm>
          <a:prstGeom prst="rect">
            <a:avLst/>
          </a:prstGeom>
          <a:noFill/>
        </p:spPr>
        <p:txBody>
          <a:bodyPr wrap="none" rtlCol="0">
            <a:spAutoFit/>
          </a:bodyPr>
          <a:lstStyle/>
          <a:p>
            <a:r>
              <a:rPr lang="en-US" sz="1400" dirty="0">
                <a:latin typeface="Avenir Book" panose="02000503020000020003" pitchFamily="2" charset="0"/>
              </a:rPr>
              <a:t>Mesocosm</a:t>
            </a:r>
          </a:p>
        </p:txBody>
      </p:sp>
      <p:sp>
        <p:nvSpPr>
          <p:cNvPr id="190" name="TextBox 189">
            <a:extLst>
              <a:ext uri="{FF2B5EF4-FFF2-40B4-BE49-F238E27FC236}">
                <a16:creationId xmlns:a16="http://schemas.microsoft.com/office/drawing/2014/main" id="{8EC7D440-A9FF-A821-8249-65EF2B22DB55}"/>
              </a:ext>
            </a:extLst>
          </p:cNvPr>
          <p:cNvSpPr txBox="1"/>
          <p:nvPr/>
        </p:nvSpPr>
        <p:spPr>
          <a:xfrm>
            <a:off x="1060820" y="825555"/>
            <a:ext cx="290464" cy="276999"/>
          </a:xfrm>
          <a:prstGeom prst="rect">
            <a:avLst/>
          </a:prstGeom>
          <a:noFill/>
        </p:spPr>
        <p:txBody>
          <a:bodyPr wrap="none" rtlCol="0">
            <a:spAutoFit/>
          </a:bodyPr>
          <a:lstStyle/>
          <a:p>
            <a:r>
              <a:rPr lang="en-US" sz="1200" dirty="0">
                <a:latin typeface="Avenir Book" panose="02000503020000020003" pitchFamily="2" charset="0"/>
              </a:rPr>
              <a:t>A</a:t>
            </a:r>
          </a:p>
        </p:txBody>
      </p:sp>
      <p:sp>
        <p:nvSpPr>
          <p:cNvPr id="191" name="TextBox 190">
            <a:extLst>
              <a:ext uri="{FF2B5EF4-FFF2-40B4-BE49-F238E27FC236}">
                <a16:creationId xmlns:a16="http://schemas.microsoft.com/office/drawing/2014/main" id="{D053BF16-1A04-EE96-45A9-022AD1C668A7}"/>
              </a:ext>
            </a:extLst>
          </p:cNvPr>
          <p:cNvSpPr txBox="1"/>
          <p:nvPr/>
        </p:nvSpPr>
        <p:spPr>
          <a:xfrm>
            <a:off x="1040240" y="2144312"/>
            <a:ext cx="280846" cy="276999"/>
          </a:xfrm>
          <a:prstGeom prst="rect">
            <a:avLst/>
          </a:prstGeom>
          <a:noFill/>
        </p:spPr>
        <p:txBody>
          <a:bodyPr wrap="none" rtlCol="0">
            <a:spAutoFit/>
          </a:bodyPr>
          <a:lstStyle/>
          <a:p>
            <a:r>
              <a:rPr lang="en-US" sz="1200" dirty="0">
                <a:latin typeface="Avenir Book" panose="02000503020000020003" pitchFamily="2" charset="0"/>
              </a:rPr>
              <a:t>B</a:t>
            </a:r>
          </a:p>
        </p:txBody>
      </p:sp>
      <p:sp>
        <p:nvSpPr>
          <p:cNvPr id="193" name="TextBox 192">
            <a:extLst>
              <a:ext uri="{FF2B5EF4-FFF2-40B4-BE49-F238E27FC236}">
                <a16:creationId xmlns:a16="http://schemas.microsoft.com/office/drawing/2014/main" id="{AD700CD9-6193-667D-D2FA-20EAC9E932E3}"/>
              </a:ext>
            </a:extLst>
          </p:cNvPr>
          <p:cNvSpPr txBox="1"/>
          <p:nvPr/>
        </p:nvSpPr>
        <p:spPr>
          <a:xfrm>
            <a:off x="2843493" y="827780"/>
            <a:ext cx="293670" cy="276999"/>
          </a:xfrm>
          <a:prstGeom prst="rect">
            <a:avLst/>
          </a:prstGeom>
          <a:noFill/>
        </p:spPr>
        <p:txBody>
          <a:bodyPr wrap="none" rtlCol="0">
            <a:spAutoFit/>
          </a:bodyPr>
          <a:lstStyle/>
          <a:p>
            <a:r>
              <a:rPr lang="en-US" sz="1200" dirty="0">
                <a:latin typeface="Avenir Book" panose="02000503020000020003" pitchFamily="2" charset="0"/>
              </a:rPr>
              <a:t>C</a:t>
            </a:r>
          </a:p>
        </p:txBody>
      </p:sp>
      <p:sp>
        <p:nvSpPr>
          <p:cNvPr id="194" name="TextBox 193">
            <a:extLst>
              <a:ext uri="{FF2B5EF4-FFF2-40B4-BE49-F238E27FC236}">
                <a16:creationId xmlns:a16="http://schemas.microsoft.com/office/drawing/2014/main" id="{9271C30F-C653-8203-8837-5F1137583116}"/>
              </a:ext>
            </a:extLst>
          </p:cNvPr>
          <p:cNvSpPr txBox="1"/>
          <p:nvPr/>
        </p:nvSpPr>
        <p:spPr>
          <a:xfrm>
            <a:off x="2858698" y="2153429"/>
            <a:ext cx="298480" cy="276999"/>
          </a:xfrm>
          <a:prstGeom prst="rect">
            <a:avLst/>
          </a:prstGeom>
          <a:noFill/>
        </p:spPr>
        <p:txBody>
          <a:bodyPr wrap="none" rtlCol="0">
            <a:spAutoFit/>
          </a:bodyPr>
          <a:lstStyle/>
          <a:p>
            <a:r>
              <a:rPr lang="en-US" sz="1200" dirty="0">
                <a:latin typeface="Avenir Book" panose="02000503020000020003" pitchFamily="2" charset="0"/>
              </a:rPr>
              <a:t>D</a:t>
            </a:r>
          </a:p>
        </p:txBody>
      </p:sp>
      <p:grpSp>
        <p:nvGrpSpPr>
          <p:cNvPr id="198" name="Group 197">
            <a:extLst>
              <a:ext uri="{FF2B5EF4-FFF2-40B4-BE49-F238E27FC236}">
                <a16:creationId xmlns:a16="http://schemas.microsoft.com/office/drawing/2014/main" id="{42B6E140-2B65-A697-E654-C81CF83B789E}"/>
              </a:ext>
            </a:extLst>
          </p:cNvPr>
          <p:cNvGrpSpPr/>
          <p:nvPr/>
        </p:nvGrpSpPr>
        <p:grpSpPr>
          <a:xfrm>
            <a:off x="4595793" y="825555"/>
            <a:ext cx="1339303" cy="1270318"/>
            <a:chOff x="4595793" y="812259"/>
            <a:chExt cx="1339303" cy="1270318"/>
          </a:xfrm>
        </p:grpSpPr>
        <p:sp>
          <p:nvSpPr>
            <p:cNvPr id="164" name="Half Frame 163">
              <a:extLst>
                <a:ext uri="{FF2B5EF4-FFF2-40B4-BE49-F238E27FC236}">
                  <a16:creationId xmlns:a16="http://schemas.microsoft.com/office/drawing/2014/main" id="{3E6A8D2B-A76F-02E8-16EA-966033F7CE96}"/>
                </a:ext>
              </a:extLst>
            </p:cNvPr>
            <p:cNvSpPr/>
            <p:nvPr/>
          </p:nvSpPr>
          <p:spPr>
            <a:xfrm rot="16200000">
              <a:off x="4648274" y="795754"/>
              <a:ext cx="1234342" cy="1339303"/>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166" name="Rectangle 165">
              <a:extLst>
                <a:ext uri="{FF2B5EF4-FFF2-40B4-BE49-F238E27FC236}">
                  <a16:creationId xmlns:a16="http://schemas.microsoft.com/office/drawing/2014/main" id="{F2FB27CC-B65A-D80A-3DE1-DCB26CFD55BD}"/>
                </a:ext>
              </a:extLst>
            </p:cNvPr>
            <p:cNvSpPr/>
            <p:nvPr/>
          </p:nvSpPr>
          <p:spPr>
            <a:xfrm>
              <a:off x="4813947" y="1122058"/>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67" name="Oval 166">
              <a:extLst>
                <a:ext uri="{FF2B5EF4-FFF2-40B4-BE49-F238E27FC236}">
                  <a16:creationId xmlns:a16="http://schemas.microsoft.com/office/drawing/2014/main" id="{483E03B5-F355-D7FF-D11A-F845D1E66D75}"/>
                </a:ext>
              </a:extLst>
            </p:cNvPr>
            <p:cNvSpPr/>
            <p:nvPr/>
          </p:nvSpPr>
          <p:spPr>
            <a:xfrm>
              <a:off x="5648620" y="1425666"/>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69" name="Rectangle 168">
              <a:extLst>
                <a:ext uri="{FF2B5EF4-FFF2-40B4-BE49-F238E27FC236}">
                  <a16:creationId xmlns:a16="http://schemas.microsoft.com/office/drawing/2014/main" id="{62B099FB-9E24-2879-5BCD-D01B5A280F9E}"/>
                </a:ext>
              </a:extLst>
            </p:cNvPr>
            <p:cNvSpPr/>
            <p:nvPr/>
          </p:nvSpPr>
          <p:spPr>
            <a:xfrm>
              <a:off x="5652898" y="1789065"/>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70" name="Oval 169">
              <a:extLst>
                <a:ext uri="{FF2B5EF4-FFF2-40B4-BE49-F238E27FC236}">
                  <a16:creationId xmlns:a16="http://schemas.microsoft.com/office/drawing/2014/main" id="{A83FF2A3-C8C8-CC7C-11BA-BFCCA833DA7C}"/>
                </a:ext>
              </a:extLst>
            </p:cNvPr>
            <p:cNvSpPr/>
            <p:nvPr/>
          </p:nvSpPr>
          <p:spPr>
            <a:xfrm>
              <a:off x="4969793" y="1117540"/>
              <a:ext cx="94110"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178" name="Straight Connector 177">
              <a:extLst>
                <a:ext uri="{FF2B5EF4-FFF2-40B4-BE49-F238E27FC236}">
                  <a16:creationId xmlns:a16="http://schemas.microsoft.com/office/drawing/2014/main" id="{8DB5A63D-2B55-C81A-B22B-6133401B3241}"/>
                </a:ext>
              </a:extLst>
            </p:cNvPr>
            <p:cNvCxnSpPr>
              <a:cxnSpLocks/>
              <a:stCxn id="166" idx="3"/>
              <a:endCxn id="169" idx="1"/>
            </p:cNvCxnSpPr>
            <p:nvPr/>
          </p:nvCxnSpPr>
          <p:spPr>
            <a:xfrm>
              <a:off x="4899502" y="1167241"/>
              <a:ext cx="753396" cy="667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DC138E9-2016-D141-23AD-8A210A8F3AD2}"/>
                </a:ext>
              </a:extLst>
            </p:cNvPr>
            <p:cNvCxnSpPr>
              <a:cxnSpLocks/>
              <a:stCxn id="170" idx="6"/>
              <a:endCxn id="167" idx="2"/>
            </p:cNvCxnSpPr>
            <p:nvPr/>
          </p:nvCxnSpPr>
          <p:spPr>
            <a:xfrm>
              <a:off x="5063903" y="1167242"/>
              <a:ext cx="584717" cy="30812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DEDDD5C5-5B46-3FCF-9979-9033F24C9549}"/>
                </a:ext>
              </a:extLst>
            </p:cNvPr>
            <p:cNvSpPr txBox="1"/>
            <p:nvPr/>
          </p:nvSpPr>
          <p:spPr>
            <a:xfrm>
              <a:off x="4605340" y="812259"/>
              <a:ext cx="276038" cy="276999"/>
            </a:xfrm>
            <a:prstGeom prst="rect">
              <a:avLst/>
            </a:prstGeom>
            <a:noFill/>
          </p:spPr>
          <p:txBody>
            <a:bodyPr wrap="none" rtlCol="0">
              <a:spAutoFit/>
            </a:bodyPr>
            <a:lstStyle/>
            <a:p>
              <a:r>
                <a:rPr lang="en-US" sz="1200" dirty="0">
                  <a:latin typeface="Avenir Book" panose="02000503020000020003" pitchFamily="2" charset="0"/>
                </a:rPr>
                <a:t>E</a:t>
              </a:r>
            </a:p>
          </p:txBody>
        </p:sp>
      </p:grpSp>
      <p:sp>
        <p:nvSpPr>
          <p:cNvPr id="71" name="TextBox 70">
            <a:extLst>
              <a:ext uri="{FF2B5EF4-FFF2-40B4-BE49-F238E27FC236}">
                <a16:creationId xmlns:a16="http://schemas.microsoft.com/office/drawing/2014/main" id="{509F67DD-4ABF-5B1F-C7E6-B90D9DBF81BD}"/>
              </a:ext>
            </a:extLst>
          </p:cNvPr>
          <p:cNvSpPr txBox="1"/>
          <p:nvPr/>
        </p:nvSpPr>
        <p:spPr>
          <a:xfrm>
            <a:off x="4719348" y="3419359"/>
            <a:ext cx="381836" cy="276999"/>
          </a:xfrm>
          <a:prstGeom prst="rect">
            <a:avLst/>
          </a:prstGeom>
          <a:noFill/>
        </p:spPr>
        <p:txBody>
          <a:bodyPr wrap="none" rtlCol="0">
            <a:spAutoFit/>
          </a:bodyPr>
          <a:lstStyle/>
          <a:p>
            <a:r>
              <a:rPr lang="en-US" sz="1200" dirty="0">
                <a:latin typeface="Avenir Book" panose="02000503020000020003" pitchFamily="2" charset="0"/>
              </a:rPr>
              <a:t>CT</a:t>
            </a:r>
          </a:p>
        </p:txBody>
      </p:sp>
      <p:sp>
        <p:nvSpPr>
          <p:cNvPr id="86" name="TextBox 85">
            <a:extLst>
              <a:ext uri="{FF2B5EF4-FFF2-40B4-BE49-F238E27FC236}">
                <a16:creationId xmlns:a16="http://schemas.microsoft.com/office/drawing/2014/main" id="{245F0E25-4967-EBC5-1D6D-9AC198BB9AA8}"/>
              </a:ext>
            </a:extLst>
          </p:cNvPr>
          <p:cNvSpPr txBox="1"/>
          <p:nvPr/>
        </p:nvSpPr>
        <p:spPr>
          <a:xfrm>
            <a:off x="5506027" y="3419359"/>
            <a:ext cx="357790" cy="276999"/>
          </a:xfrm>
          <a:prstGeom prst="rect">
            <a:avLst/>
          </a:prstGeom>
          <a:noFill/>
        </p:spPr>
        <p:txBody>
          <a:bodyPr wrap="none" rtlCol="0">
            <a:spAutoFit/>
          </a:bodyPr>
          <a:lstStyle/>
          <a:p>
            <a:r>
              <a:rPr lang="en-US" sz="1200" dirty="0">
                <a:latin typeface="Avenir Book" panose="02000503020000020003" pitchFamily="2" charset="0"/>
              </a:rPr>
              <a:t>FT</a:t>
            </a:r>
          </a:p>
        </p:txBody>
      </p:sp>
      <p:grpSp>
        <p:nvGrpSpPr>
          <p:cNvPr id="214" name="Group 213">
            <a:extLst>
              <a:ext uri="{FF2B5EF4-FFF2-40B4-BE49-F238E27FC236}">
                <a16:creationId xmlns:a16="http://schemas.microsoft.com/office/drawing/2014/main" id="{EEBC9DE8-1741-A320-F7F0-FC9A6550E5B1}"/>
              </a:ext>
            </a:extLst>
          </p:cNvPr>
          <p:cNvGrpSpPr/>
          <p:nvPr/>
        </p:nvGrpSpPr>
        <p:grpSpPr>
          <a:xfrm>
            <a:off x="4595793" y="2160546"/>
            <a:ext cx="1339303" cy="1261851"/>
            <a:chOff x="4595793" y="2160546"/>
            <a:chExt cx="1339303" cy="1261851"/>
          </a:xfrm>
        </p:grpSpPr>
        <p:sp>
          <p:nvSpPr>
            <p:cNvPr id="171" name="Half Frame 170">
              <a:extLst>
                <a:ext uri="{FF2B5EF4-FFF2-40B4-BE49-F238E27FC236}">
                  <a16:creationId xmlns:a16="http://schemas.microsoft.com/office/drawing/2014/main" id="{38208444-E5FA-455B-6CF5-3127A1549A76}"/>
                </a:ext>
              </a:extLst>
            </p:cNvPr>
            <p:cNvSpPr/>
            <p:nvPr/>
          </p:nvSpPr>
          <p:spPr>
            <a:xfrm rot="16200000">
              <a:off x="4648274" y="2135574"/>
              <a:ext cx="1234342" cy="1339303"/>
            </a:xfrm>
            <a:prstGeom prst="halfFrame">
              <a:avLst>
                <a:gd name="adj1" fmla="val 239"/>
                <a:gd name="adj2" fmla="val 2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venir Book" panose="02000503020000020003" pitchFamily="2" charset="0"/>
                <a:cs typeface="Arial" panose="020B0604020202020204" pitchFamily="34" charset="0"/>
              </a:endParaRPr>
            </a:p>
          </p:txBody>
        </p:sp>
        <p:sp>
          <p:nvSpPr>
            <p:cNvPr id="173" name="Rectangle 172">
              <a:extLst>
                <a:ext uri="{FF2B5EF4-FFF2-40B4-BE49-F238E27FC236}">
                  <a16:creationId xmlns:a16="http://schemas.microsoft.com/office/drawing/2014/main" id="{264B86B6-DE74-31EF-B947-3155131DFB4F}"/>
                </a:ext>
              </a:extLst>
            </p:cNvPr>
            <p:cNvSpPr/>
            <p:nvPr/>
          </p:nvSpPr>
          <p:spPr>
            <a:xfrm>
              <a:off x="5037513" y="2499100"/>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74" name="Oval 173">
              <a:extLst>
                <a:ext uri="{FF2B5EF4-FFF2-40B4-BE49-F238E27FC236}">
                  <a16:creationId xmlns:a16="http://schemas.microsoft.com/office/drawing/2014/main" id="{31E3E47C-F3DE-C56F-11F3-34A63B883743}"/>
                </a:ext>
              </a:extLst>
            </p:cNvPr>
            <p:cNvSpPr/>
            <p:nvPr/>
          </p:nvSpPr>
          <p:spPr>
            <a:xfrm>
              <a:off x="5648518" y="3073753"/>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76" name="Rectangle 175">
              <a:extLst>
                <a:ext uri="{FF2B5EF4-FFF2-40B4-BE49-F238E27FC236}">
                  <a16:creationId xmlns:a16="http://schemas.microsoft.com/office/drawing/2014/main" id="{B71FC731-4AEC-8EAB-43D9-F7E7742EEFE6}"/>
                </a:ext>
              </a:extLst>
            </p:cNvPr>
            <p:cNvSpPr/>
            <p:nvPr/>
          </p:nvSpPr>
          <p:spPr>
            <a:xfrm>
              <a:off x="5652796" y="2756264"/>
              <a:ext cx="85555" cy="903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sp>
          <p:nvSpPr>
            <p:cNvPr id="177" name="Oval 176">
              <a:extLst>
                <a:ext uri="{FF2B5EF4-FFF2-40B4-BE49-F238E27FC236}">
                  <a16:creationId xmlns:a16="http://schemas.microsoft.com/office/drawing/2014/main" id="{851CFE94-501C-B0C0-D519-3C7A0562507F}"/>
                </a:ext>
              </a:extLst>
            </p:cNvPr>
            <p:cNvSpPr/>
            <p:nvPr/>
          </p:nvSpPr>
          <p:spPr>
            <a:xfrm>
              <a:off x="4864778" y="2488328"/>
              <a:ext cx="94111" cy="99403"/>
            </a:xfrm>
            <a:prstGeom prst="ellipse">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Book" panose="02000503020000020003" pitchFamily="2" charset="0"/>
                <a:cs typeface="Arial" panose="020B0604020202020204" pitchFamily="34" charset="0"/>
              </a:endParaRPr>
            </a:p>
          </p:txBody>
        </p:sp>
        <p:cxnSp>
          <p:nvCxnSpPr>
            <p:cNvPr id="181" name="Straight Connector 180">
              <a:extLst>
                <a:ext uri="{FF2B5EF4-FFF2-40B4-BE49-F238E27FC236}">
                  <a16:creationId xmlns:a16="http://schemas.microsoft.com/office/drawing/2014/main" id="{4C101AB5-E400-8EBA-7C31-62CBBF84A0C7}"/>
                </a:ext>
              </a:extLst>
            </p:cNvPr>
            <p:cNvCxnSpPr>
              <a:stCxn id="173" idx="3"/>
              <a:endCxn id="176" idx="1"/>
            </p:cNvCxnSpPr>
            <p:nvPr/>
          </p:nvCxnSpPr>
          <p:spPr>
            <a:xfrm>
              <a:off x="5123068" y="2544283"/>
              <a:ext cx="529728" cy="257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D848F7E-2BD8-EBA2-2D7D-8710FFAC8192}"/>
                </a:ext>
              </a:extLst>
            </p:cNvPr>
            <p:cNvCxnSpPr>
              <a:cxnSpLocks/>
              <a:stCxn id="177" idx="5"/>
              <a:endCxn id="174" idx="2"/>
            </p:cNvCxnSpPr>
            <p:nvPr/>
          </p:nvCxnSpPr>
          <p:spPr>
            <a:xfrm>
              <a:off x="4945107" y="2573174"/>
              <a:ext cx="703411" cy="55028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F559FEF5-665A-F26F-E0A4-B8863880DE45}"/>
                </a:ext>
              </a:extLst>
            </p:cNvPr>
            <p:cNvSpPr txBox="1"/>
            <p:nvPr/>
          </p:nvSpPr>
          <p:spPr>
            <a:xfrm>
              <a:off x="4639371" y="2160546"/>
              <a:ext cx="269626" cy="276999"/>
            </a:xfrm>
            <a:prstGeom prst="rect">
              <a:avLst/>
            </a:prstGeom>
            <a:noFill/>
          </p:spPr>
          <p:txBody>
            <a:bodyPr wrap="none" rtlCol="0">
              <a:spAutoFit/>
            </a:bodyPr>
            <a:lstStyle/>
            <a:p>
              <a:r>
                <a:rPr lang="en-US" sz="1200" dirty="0">
                  <a:latin typeface="Avenir Book" panose="02000503020000020003" pitchFamily="2" charset="0"/>
                </a:rPr>
                <a:t>F</a:t>
              </a:r>
            </a:p>
          </p:txBody>
        </p:sp>
      </p:grpSp>
    </p:spTree>
    <p:extLst>
      <p:ext uri="{BB962C8B-B14F-4D97-AF65-F5344CB8AC3E}">
        <p14:creationId xmlns:p14="http://schemas.microsoft.com/office/powerpoint/2010/main" val="3819731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394</Words>
  <Application>Microsoft Macintosh PowerPoint</Application>
  <PresentationFormat>Widescreen</PresentationFormat>
  <Paragraphs>108</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Book</vt:lpstr>
      <vt:lpstr>Calibri</vt:lpstr>
      <vt:lpstr>Calibri Light</vt:lpstr>
      <vt:lpstr>Garamond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fbeaty93@student.ubc.ca</dc:creator>
  <cp:lastModifiedBy>fbeaty93@student.ubc.ca</cp:lastModifiedBy>
  <cp:revision>27</cp:revision>
  <cp:lastPrinted>2022-06-25T22:12:57Z</cp:lastPrinted>
  <dcterms:created xsi:type="dcterms:W3CDTF">2022-03-18T01:36:27Z</dcterms:created>
  <dcterms:modified xsi:type="dcterms:W3CDTF">2022-06-25T22:13:01Z</dcterms:modified>
</cp:coreProperties>
</file>