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1"/>
    <p:restoredTop sz="78768"/>
  </p:normalViewPr>
  <p:slideViewPr>
    <p:cSldViewPr snapToGrid="0">
      <p:cViewPr varScale="1">
        <p:scale>
          <a:sx n="93" d="100"/>
          <a:sy n="93" d="100"/>
        </p:scale>
        <p:origin x="12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C8E1-E5E8-9E49-B282-C110B874B4A4}" type="datetimeFigureOut">
              <a:rPr lang="en-US" smtClean="0"/>
              <a:t>7/28/23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E480B4-198E-964D-8DD1-3075C59F2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93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made this by copying the </a:t>
            </a:r>
            <a:r>
              <a:rPr lang="en-US" dirty="0" err="1"/>
              <a:t>TSM_iButton_water</a:t>
            </a:r>
            <a:r>
              <a:rPr lang="en-US" dirty="0"/>
              <a:t> figure with the TSM figure from the </a:t>
            </a:r>
            <a:r>
              <a:rPr lang="en-US" dirty="0" err="1"/>
              <a:t>supp_</a:t>
            </a:r>
            <a:r>
              <a:rPr lang="en-US" err="1"/>
              <a:t>figs</a:t>
            </a:r>
            <a:r>
              <a:rPr lang="en-US"/>
              <a:t> folder.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480B4-198E-964D-8DD1-3075C59F24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97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6294E-BE1F-5E29-B769-A7FEAB2A2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73655-7387-8495-40D7-08247C678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15D3C-9469-39F6-A73D-9FCED0F5B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BB1F-E7D4-B043-A6BE-C97CC66864AE}" type="datetimeFigureOut">
              <a:rPr lang="en-US" smtClean="0"/>
              <a:t>7/28/23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C3135-5488-37FB-394E-9BF8A9135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4E6DB-0835-0142-4473-C621433EB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AE6A-FA76-F84F-B324-BCB564547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5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C5439-A186-577D-61E8-4F29A504C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3EEB30-6CC6-06A4-8E70-82C2EB050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4681D-02C5-81DB-F76F-0B0496538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BB1F-E7D4-B043-A6BE-C97CC66864AE}" type="datetimeFigureOut">
              <a:rPr lang="en-US" smtClean="0"/>
              <a:t>7/28/23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2D6FC-2714-257C-905A-08D4E8FFB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C402F-FB33-581E-9B44-4D5A73D3D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AE6A-FA76-F84F-B324-BCB564547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50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EA7E22-73F3-F2AA-D42D-B1B7754C74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811F04-46F6-DBEA-FE81-119A90127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55CDC-60FB-4423-470C-0D758CF28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BB1F-E7D4-B043-A6BE-C97CC66864AE}" type="datetimeFigureOut">
              <a:rPr lang="en-US" smtClean="0"/>
              <a:t>7/28/23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F8164-479F-95C9-957D-8198BD9A2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CAC07-0AAB-F5B6-0B1C-B2EB224DF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AE6A-FA76-F84F-B324-BCB564547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88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23DAE-FF5A-2AC2-253A-E40EE960C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14605-D9EA-DCD8-A269-049E62482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88691-09CE-CFE5-7431-F2E26659C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BB1F-E7D4-B043-A6BE-C97CC66864AE}" type="datetimeFigureOut">
              <a:rPr lang="en-US" smtClean="0"/>
              <a:t>7/28/23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DB8B3-7A6A-BA01-120F-52F652B6C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5F3DC-E569-F7C2-8E9A-DC64F6955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AE6A-FA76-F84F-B324-BCB564547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00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9FAA-C771-4279-5958-918B8C794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431E4-824A-A92B-BC48-47168FBD1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53046-E1BF-7E01-DE84-D44C8DA51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BB1F-E7D4-B043-A6BE-C97CC66864AE}" type="datetimeFigureOut">
              <a:rPr lang="en-US" smtClean="0"/>
              <a:t>7/28/23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48A72-FE79-229A-4E19-6D7DD1E4B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9B639-8A0D-3B2C-36DD-78F233D1E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AE6A-FA76-F84F-B324-BCB564547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96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4FF08-FF19-4360-6D1F-303A25091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2F946-AB93-95C3-F10E-90C060308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F18E34-0B80-D3B6-45A7-77D1F1554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96CE2-30EC-D730-3979-EE9355018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BB1F-E7D4-B043-A6BE-C97CC66864AE}" type="datetimeFigureOut">
              <a:rPr lang="en-US" smtClean="0"/>
              <a:t>7/28/23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C8AF3-5C22-3911-6255-CC0E392B5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79B64-6573-F257-53AB-50D08DEC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AE6A-FA76-F84F-B324-BCB564547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1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15CF1-251F-2F27-F657-2F1D68313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C5E7E-50DB-9126-3CF2-409B6BE7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E7E25-AD64-4A34-C904-A71DFF420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545A6A-9ADD-B95E-11A0-0E047A52CE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B71D9D-9D52-B461-4341-6CECB393A8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7BFF2F-C708-B7C9-A323-52BB59BFC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BB1F-E7D4-B043-A6BE-C97CC66864AE}" type="datetimeFigureOut">
              <a:rPr lang="en-US" smtClean="0"/>
              <a:t>7/28/23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948F70-EF8E-B218-249F-E2637A459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69547D-6218-11C6-3CE8-214944CAA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AE6A-FA76-F84F-B324-BCB564547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DF92D-EA42-FAB2-30F2-70F57A2F3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14679F-395B-4852-3A4F-E06B6E903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BB1F-E7D4-B043-A6BE-C97CC66864AE}" type="datetimeFigureOut">
              <a:rPr lang="en-US" smtClean="0"/>
              <a:t>7/28/23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B69ADE-69C3-702A-7376-EC5D5E19D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079261-BCC0-4833-0D3D-F4736F0D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AE6A-FA76-F84F-B324-BCB564547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45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2DD495-D84A-C108-37FB-A16559C1B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BB1F-E7D4-B043-A6BE-C97CC66864AE}" type="datetimeFigureOut">
              <a:rPr lang="en-US" smtClean="0"/>
              <a:t>7/28/23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89CE2D-E6FE-4C52-0B50-28C9BDDAB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BAFD3-47BE-DA21-C387-984115EC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AE6A-FA76-F84F-B324-BCB564547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4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E370B-67E0-5734-61D5-CA0B86A79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351B9-0F87-4139-5B20-CF214D26F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C2B916-753D-5193-5AED-A61FFAB2E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4633C-2E20-D412-64D0-BD556738F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BB1F-E7D4-B043-A6BE-C97CC66864AE}" type="datetimeFigureOut">
              <a:rPr lang="en-US" smtClean="0"/>
              <a:t>7/28/23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8C08B-3B9B-EF4B-E4DC-E951105B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C73B4-716E-E288-EA1A-372D45444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AE6A-FA76-F84F-B324-BCB564547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555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96428-4EE9-2CE3-7DAA-8E56E2A35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27227A-22C7-F085-AE1B-BD0082ACF6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B5416E-40E8-1D61-67C0-A29AF5844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BF256-043B-2347-FD0E-52E1EB4E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BB1F-E7D4-B043-A6BE-C97CC66864AE}" type="datetimeFigureOut">
              <a:rPr lang="en-US" smtClean="0"/>
              <a:t>7/28/23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079BC-48A1-5AF5-C044-7F59BDF26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23132-27A4-27E4-6D68-060630F34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AE6A-FA76-F84F-B324-BCB564547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61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5BDCA9-89AB-71F9-5322-6652B9E82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48AB3-9402-BB11-5B88-17683FE72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285E6-BA67-D86E-23C6-D680A99ECD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6BB1F-E7D4-B043-A6BE-C97CC66864AE}" type="datetimeFigureOut">
              <a:rPr lang="en-US" smtClean="0"/>
              <a:t>7/28/23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A28A0-688C-DE02-AE14-2E7C983CE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2510A-CB1A-4132-9B48-601D949F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5AE6A-FA76-F84F-B324-BCB564547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3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FCE6F9-C825-AF9A-0ACA-E9FEC6850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6810" y="3429000"/>
            <a:ext cx="4543125" cy="28394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028865-4D1A-7F8E-363D-7A1C9F0D83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18"/>
          <a:stretch/>
        </p:blipFill>
        <p:spPr>
          <a:xfrm>
            <a:off x="621631" y="1804737"/>
            <a:ext cx="7747669" cy="45339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70A55DD-9216-9439-C7FA-46597735C882}"/>
              </a:ext>
            </a:extLst>
          </p:cNvPr>
          <p:cNvSpPr/>
          <p:nvPr/>
        </p:nvSpPr>
        <p:spPr>
          <a:xfrm>
            <a:off x="7547810" y="3721100"/>
            <a:ext cx="1532690" cy="584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874003-8137-572C-61EB-39D0DE0F8A88}"/>
              </a:ext>
            </a:extLst>
          </p:cNvPr>
          <p:cNvSpPr/>
          <p:nvPr/>
        </p:nvSpPr>
        <p:spPr>
          <a:xfrm>
            <a:off x="7065210" y="2489200"/>
            <a:ext cx="1304090" cy="72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7FEB8D-B6D3-9C1A-AF55-6D6B8EBEB43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2852" b="64706"/>
          <a:stretch/>
        </p:blipFill>
        <p:spPr>
          <a:xfrm>
            <a:off x="7804485" y="1252684"/>
            <a:ext cx="1530015" cy="18369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B507C9-141A-D7F6-3625-B015ED26D75F}"/>
              </a:ext>
            </a:extLst>
          </p:cNvPr>
          <p:cNvSpPr txBox="1"/>
          <p:nvPr/>
        </p:nvSpPr>
        <p:spPr>
          <a:xfrm>
            <a:off x="9438372" y="2166294"/>
            <a:ext cx="2286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I will add panel labels when I code this figure in R</a:t>
            </a:r>
          </a:p>
        </p:txBody>
      </p:sp>
    </p:spTree>
    <p:extLst>
      <p:ext uri="{BB962C8B-B14F-4D97-AF65-F5344CB8AC3E}">
        <p14:creationId xmlns:p14="http://schemas.microsoft.com/office/powerpoint/2010/main" val="2219711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37</Words>
  <Application>Microsoft Macintosh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Fiona  Beaty</dc:creator>
  <cp:lastModifiedBy>Fiona  Beaty</cp:lastModifiedBy>
  <cp:revision>3</cp:revision>
  <dcterms:created xsi:type="dcterms:W3CDTF">2023-07-28T18:04:17Z</dcterms:created>
  <dcterms:modified xsi:type="dcterms:W3CDTF">2023-07-28T18:14:59Z</dcterms:modified>
</cp:coreProperties>
</file>