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/>
    <p:restoredTop sz="84404"/>
  </p:normalViewPr>
  <p:slideViewPr>
    <p:cSldViewPr snapToGrid="0" snapToObjects="1" showGuides="1">
      <p:cViewPr varScale="1">
        <p:scale>
          <a:sx n="90" d="100"/>
          <a:sy n="90" d="100"/>
        </p:scale>
        <p:origin x="1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571A2-4449-6245-B884-D84821FE4B21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C3521-F9E2-554D-A9AC-88A34B7F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59ECC6-4A3F-F940-952D-7BCA561F9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2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Predictions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C3521-F9E2-554D-A9AC-88A34B7F8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Predictions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C3521-F9E2-554D-A9AC-88A34B7F8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D117-15E3-024F-823E-CE79C12C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32DBF-3032-8B4F-9936-BC25F172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BFEF-7BCB-F140-912C-3A2FF27D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4C24-5F96-D94D-BAA3-45FB5FCF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DCB9-0CA8-B149-890E-6C0EECF6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7B88-BDD5-1D44-B12E-CCC00935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1FA27-92BA-864A-BF41-32AB9952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535E-4E6D-004F-94E4-9D28126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052B-6EC0-CC4B-BCC9-AD9A1D6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73BC-D609-6A4C-AE2D-4659D750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6F4AC-9E8E-8E42-90D9-85921EE38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AFAC-E162-9C47-999B-CE2AF0BC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8B80-C324-DA47-B3C9-DFBB715C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09E4-C503-654E-A313-634A5784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087A-4250-1944-8A45-5433F524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A1E6-FB9D-3E4A-B606-A024ECC9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B9BF-929D-2949-ACB2-85647F39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A2E9-A3BC-034B-8BA4-B5B9677E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C9E0-35C8-9E46-9D39-7D9F303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3347-08B5-C146-BDFC-77A9C018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D30-3270-954B-A98E-1A68E890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FDABB-1586-C34C-809E-86BE475D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F9CB-CB07-E543-B048-FEA4D1EF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0B56-F3E7-764C-9791-689ED5D8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F48B-2AAA-B14F-A63D-B476D12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27F5-1F3E-D242-A5FB-83CC39E8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FF85-B11A-2448-AF12-ACA8E1D5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BF64-3AA5-F142-AA56-7B6A0ACC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C22A3-FDD0-9D40-B591-E746D5D0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9288-968D-624E-9300-261C1AB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480D4-7E8C-0E4B-AAAD-46045EDC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D774-BD5A-3348-8082-88EF83B8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6C16-B470-634E-977E-6415632C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51A7-5407-B149-AAB1-3EA443B1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116E-E01D-9B47-A6BE-6D72E0066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3E477-B3B5-564B-B23D-24CC7C8B6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810BE-D0BD-8647-A5A9-9EA489D6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47860-1DA2-2049-9CA6-83581C9E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0FE-8E6C-2348-8FE0-93AA2A0D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C738-5ACA-8E44-951C-3C2D6712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2AF6F-F8B9-4443-ABC0-FFEA33E4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05ADD-DE30-3243-BDBE-B90AA0C3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A3FB3-8B47-FD4B-A90C-29FAF10C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B6386-0ED7-2240-A012-FFD6CF43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70CD8-9F0E-0141-9C70-D723D885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96F2-1F58-ED47-9C1C-30015D91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F953-3E58-F34D-9C85-42941D63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A731-C020-8842-B718-20BB2015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FF3C-7284-5449-8450-910C6D99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E8D9-DC8B-0440-81BE-7A693B8A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838A-C887-A64E-BF4D-43EE31F3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A7DD-5A9E-674E-96DD-D765D14E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4-6416-0A44-9555-700A29DB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1653D-3894-1A4E-9D0E-AF326B270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6E4D-6D6B-194D-B76B-2FAEEE3B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B657-E33E-924A-A6D8-87D7125B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5D6E-A15C-3E49-9E49-3F171A3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1B44-7908-244F-A2FA-0D55CC6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CB15D-EC14-7340-B034-7995FEA6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E177-300E-154F-B2E9-EC9616B3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0AB4-5551-8B49-8688-925099498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594C-9C26-1C41-BADB-56C901B363C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25A9-A366-EC41-AD51-31670ABA0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BE37-2E11-154E-8998-1121F5F17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248749E-129A-BC44-846F-2BC774AD5504}"/>
              </a:ext>
            </a:extLst>
          </p:cNvPr>
          <p:cNvGrpSpPr/>
          <p:nvPr/>
        </p:nvGrpSpPr>
        <p:grpSpPr>
          <a:xfrm>
            <a:off x="6756643" y="609263"/>
            <a:ext cx="4873546" cy="6141161"/>
            <a:chOff x="6998691" y="510487"/>
            <a:chExt cx="4873546" cy="614116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9843AA4-0071-DE44-B0A3-B7324FB8C6A2}"/>
                </a:ext>
              </a:extLst>
            </p:cNvPr>
            <p:cNvSpPr/>
            <p:nvPr/>
          </p:nvSpPr>
          <p:spPr>
            <a:xfrm>
              <a:off x="7012269" y="1373532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BBBB564-C348-C64E-8D9F-0BBCA5DAD92C}"/>
                </a:ext>
              </a:extLst>
            </p:cNvPr>
            <p:cNvSpPr/>
            <p:nvPr/>
          </p:nvSpPr>
          <p:spPr>
            <a:xfrm>
              <a:off x="6998691" y="3918899"/>
              <a:ext cx="1494295" cy="2347329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1BA64C-4478-F446-A8B5-2E1D4649580C}"/>
                </a:ext>
              </a:extLst>
            </p:cNvPr>
            <p:cNvSpPr/>
            <p:nvPr/>
          </p:nvSpPr>
          <p:spPr>
            <a:xfrm>
              <a:off x="7263622" y="1672208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F587E4-CE61-C949-82BD-27A36509F70E}"/>
                </a:ext>
              </a:extLst>
            </p:cNvPr>
            <p:cNvSpPr/>
            <p:nvPr/>
          </p:nvSpPr>
          <p:spPr>
            <a:xfrm>
              <a:off x="7263622" y="2613853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53146B-6C6A-204E-ADF2-4358E1A94749}"/>
                </a:ext>
              </a:extLst>
            </p:cNvPr>
            <p:cNvSpPr/>
            <p:nvPr/>
          </p:nvSpPr>
          <p:spPr>
            <a:xfrm>
              <a:off x="7263622" y="4232378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E581666-C9DA-7948-A87F-9E9FCFA2F4F0}"/>
                </a:ext>
              </a:extLst>
            </p:cNvPr>
            <p:cNvSpPr/>
            <p:nvPr/>
          </p:nvSpPr>
          <p:spPr>
            <a:xfrm>
              <a:off x="7263622" y="5177588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34280A9-B8A3-794E-BE60-2596C6AB9DE5}"/>
                </a:ext>
              </a:extLst>
            </p:cNvPr>
            <p:cNvSpPr/>
            <p:nvPr/>
          </p:nvSpPr>
          <p:spPr>
            <a:xfrm>
              <a:off x="8911398" y="1369314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54530D1-DBD2-6845-9D6E-E2B495495531}"/>
                </a:ext>
              </a:extLst>
            </p:cNvPr>
            <p:cNvSpPr/>
            <p:nvPr/>
          </p:nvSpPr>
          <p:spPr>
            <a:xfrm>
              <a:off x="8911398" y="218796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05EC622-EB7A-B945-A67B-CAF74344A55B}"/>
                </a:ext>
              </a:extLst>
            </p:cNvPr>
            <p:cNvSpPr/>
            <p:nvPr/>
          </p:nvSpPr>
          <p:spPr>
            <a:xfrm>
              <a:off x="8911398" y="3019464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5C0CEC-52B3-164D-A6E1-E9C4022569F2}"/>
                </a:ext>
              </a:extLst>
            </p:cNvPr>
            <p:cNvSpPr/>
            <p:nvPr/>
          </p:nvSpPr>
          <p:spPr>
            <a:xfrm>
              <a:off x="8911398" y="3860992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5A17560-F28A-DC4A-A53E-B62FB6A78B38}"/>
                </a:ext>
              </a:extLst>
            </p:cNvPr>
            <p:cNvSpPr/>
            <p:nvPr/>
          </p:nvSpPr>
          <p:spPr>
            <a:xfrm>
              <a:off x="8911398" y="4691125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93537DE-5295-054E-BBBF-855698311689}"/>
                </a:ext>
              </a:extLst>
            </p:cNvPr>
            <p:cNvSpPr/>
            <p:nvPr/>
          </p:nvSpPr>
          <p:spPr>
            <a:xfrm>
              <a:off x="8911398" y="555255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744EE73-33F3-3D45-ADF9-3EFE651D6BB9}"/>
                </a:ext>
              </a:extLst>
            </p:cNvPr>
            <p:cNvSpPr/>
            <p:nvPr/>
          </p:nvSpPr>
          <p:spPr>
            <a:xfrm>
              <a:off x="10560639" y="15001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2E5D214-9D13-BE4B-93AE-EDAA0AF417DD}"/>
                </a:ext>
              </a:extLst>
            </p:cNvPr>
            <p:cNvSpPr/>
            <p:nvPr/>
          </p:nvSpPr>
          <p:spPr>
            <a:xfrm>
              <a:off x="10713039" y="16525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2C468F3-4133-B240-9820-5EED5B2FC24A}"/>
                </a:ext>
              </a:extLst>
            </p:cNvPr>
            <p:cNvSpPr/>
            <p:nvPr/>
          </p:nvSpPr>
          <p:spPr>
            <a:xfrm>
              <a:off x="10865439" y="18049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BB9A22-63C7-1748-BFEB-680294E2F0D7}"/>
                </a:ext>
              </a:extLst>
            </p:cNvPr>
            <p:cNvSpPr txBox="1"/>
            <p:nvPr/>
          </p:nvSpPr>
          <p:spPr>
            <a:xfrm>
              <a:off x="7271793" y="510487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(SR &amp; SP)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9370A-8F62-1942-B985-B5CDD6A03486}"/>
                </a:ext>
              </a:extLst>
            </p:cNvPr>
            <p:cNvSpPr txBox="1"/>
            <p:nvPr/>
          </p:nvSpPr>
          <p:spPr>
            <a:xfrm>
              <a:off x="8717243" y="510487"/>
              <a:ext cx="1218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(temp &amp; pH)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4314EF-B4AE-3246-8D51-5A835CDC36AB}"/>
                </a:ext>
              </a:extLst>
            </p:cNvPr>
            <p:cNvSpPr txBox="1"/>
            <p:nvPr/>
          </p:nvSpPr>
          <p:spPr>
            <a:xfrm>
              <a:off x="10289371" y="510487"/>
              <a:ext cx="1181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Replication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(tank)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D247FCF-6D1E-1F47-8ECF-DC743E7D0121}"/>
                </a:ext>
              </a:extLst>
            </p:cNvPr>
            <p:cNvSpPr/>
            <p:nvPr/>
          </p:nvSpPr>
          <p:spPr>
            <a:xfrm>
              <a:off x="10767380" y="2848229"/>
              <a:ext cx="1003610" cy="9032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C26E661-30D0-194E-A774-1E81383B9908}"/>
                </a:ext>
              </a:extLst>
            </p:cNvPr>
            <p:cNvSpPr/>
            <p:nvPr/>
          </p:nvSpPr>
          <p:spPr>
            <a:xfrm>
              <a:off x="10860867" y="296031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E098033-11D1-E541-83C5-0D98647F7107}"/>
                </a:ext>
              </a:extLst>
            </p:cNvPr>
            <p:cNvSpPr/>
            <p:nvPr/>
          </p:nvSpPr>
          <p:spPr>
            <a:xfrm>
              <a:off x="10860867" y="334844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563BA9A-CFEF-7449-9D1B-CFA3A5B5C71B}"/>
                </a:ext>
              </a:extLst>
            </p:cNvPr>
            <p:cNvSpPr/>
            <p:nvPr/>
          </p:nvSpPr>
          <p:spPr>
            <a:xfrm>
              <a:off x="11318003" y="3352010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C3F8056-7DD1-1A45-A1B3-B7FECC17688B}"/>
                </a:ext>
              </a:extLst>
            </p:cNvPr>
            <p:cNvSpPr/>
            <p:nvPr/>
          </p:nvSpPr>
          <p:spPr>
            <a:xfrm>
              <a:off x="11318003" y="2961023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F0AC24-699E-EE4B-BD4C-83AB792D555E}"/>
                </a:ext>
              </a:extLst>
            </p:cNvPr>
            <p:cNvSpPr txBox="1"/>
            <p:nvPr/>
          </p:nvSpPr>
          <p:spPr>
            <a:xfrm>
              <a:off x="10849456" y="293670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701D9F-FAA8-8341-9B79-AE233A18B7B0}"/>
                </a:ext>
              </a:extLst>
            </p:cNvPr>
            <p:cNvSpPr txBox="1"/>
            <p:nvPr/>
          </p:nvSpPr>
          <p:spPr>
            <a:xfrm>
              <a:off x="11352399" y="2929015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9E7E08-347C-9B4F-BD5B-9363EBB6A44C}"/>
                </a:ext>
              </a:extLst>
            </p:cNvPr>
            <p:cNvSpPr txBox="1"/>
            <p:nvPr/>
          </p:nvSpPr>
          <p:spPr>
            <a:xfrm>
              <a:off x="10875527" y="330775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C87571-CA02-134F-A168-0615E1C7F233}"/>
                </a:ext>
              </a:extLst>
            </p:cNvPr>
            <p:cNvSpPr txBox="1"/>
            <p:nvPr/>
          </p:nvSpPr>
          <p:spPr>
            <a:xfrm>
              <a:off x="11332663" y="3327018"/>
              <a:ext cx="340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856FDA-7FBF-A146-89B8-8AFF630A120F}"/>
                </a:ext>
              </a:extLst>
            </p:cNvPr>
            <p:cNvSpPr txBox="1"/>
            <p:nvPr/>
          </p:nvSpPr>
          <p:spPr>
            <a:xfrm>
              <a:off x="11132642" y="4017603"/>
              <a:ext cx="73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n = 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690AD3-F988-9444-9FA3-56113C87282C}"/>
                </a:ext>
              </a:extLst>
            </p:cNvPr>
            <p:cNvSpPr txBox="1"/>
            <p:nvPr/>
          </p:nvSpPr>
          <p:spPr>
            <a:xfrm>
              <a:off x="10256931" y="3967926"/>
              <a:ext cx="1200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of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observation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06EBFB-589C-D044-9AB5-4E8FDA63DE3F}"/>
                </a:ext>
              </a:extLst>
            </p:cNvPr>
            <p:cNvSpPr txBox="1"/>
            <p:nvPr/>
          </p:nvSpPr>
          <p:spPr>
            <a:xfrm>
              <a:off x="9137326" y="150826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44A651-9342-D24E-BE84-501AC8D5BA87}"/>
                </a:ext>
              </a:extLst>
            </p:cNvPr>
            <p:cNvSpPr txBox="1"/>
            <p:nvPr/>
          </p:nvSpPr>
          <p:spPr>
            <a:xfrm>
              <a:off x="9137326" y="235281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30D1EE-372B-5F4C-B82E-F0E4193E62E3}"/>
                </a:ext>
              </a:extLst>
            </p:cNvPr>
            <p:cNvSpPr txBox="1"/>
            <p:nvPr/>
          </p:nvSpPr>
          <p:spPr>
            <a:xfrm>
              <a:off x="9154959" y="319736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7C089C-EC9C-AA41-809F-6F0B493C94E6}"/>
                </a:ext>
              </a:extLst>
            </p:cNvPr>
            <p:cNvSpPr txBox="1"/>
            <p:nvPr/>
          </p:nvSpPr>
          <p:spPr>
            <a:xfrm>
              <a:off x="9137326" y="4041906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19A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BCBCBA-B848-F04C-9AC0-7F015BF77558}"/>
                </a:ext>
              </a:extLst>
            </p:cNvPr>
            <p:cNvSpPr txBox="1"/>
            <p:nvPr/>
          </p:nvSpPr>
          <p:spPr>
            <a:xfrm>
              <a:off x="9137326" y="488645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54992D-4A2B-1440-A5FD-39753B666A0A}"/>
                </a:ext>
              </a:extLst>
            </p:cNvPr>
            <p:cNvSpPr txBox="1"/>
            <p:nvPr/>
          </p:nvSpPr>
          <p:spPr>
            <a:xfrm>
              <a:off x="9154959" y="57310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22L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9EEFA6-58D1-F445-848C-6D7FFFEF93F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8267232" y="1726153"/>
              <a:ext cx="644166" cy="302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044C217-60D1-6F4B-AEF0-81D75D575263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8267232" y="2029047"/>
              <a:ext cx="644166" cy="51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B58BFA5-793E-DC42-8AD1-FA4891AC9AC1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8267232" y="2029047"/>
              <a:ext cx="644166" cy="1347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48EB126-B903-D843-A26F-8C5E228F73DA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8267232" y="2029047"/>
              <a:ext cx="644166" cy="2188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EB419AF-1697-C344-AFF9-1E903AE7E959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8267232" y="2029047"/>
              <a:ext cx="644166" cy="3018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76673F7-E4D1-044E-840B-0CD0CA65E739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8267232" y="2029047"/>
              <a:ext cx="644166" cy="3880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78AC841-D32D-E549-976C-17328C8B5E57}"/>
                </a:ext>
              </a:extLst>
            </p:cNvPr>
            <p:cNvSpPr/>
            <p:nvPr/>
          </p:nvSpPr>
          <p:spPr>
            <a:xfrm>
              <a:off x="11017839" y="19573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E43794-D045-AC49-877C-E240C9DAC71C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 flipV="1">
              <a:off x="9915008" y="1719134"/>
              <a:ext cx="645631" cy="7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C29E97-A458-1349-9F4E-7FECB3B8DEF8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9915008" y="1726153"/>
              <a:ext cx="798031" cy="145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A9826D3-CFAC-5142-A097-BC4B84828AE2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>
              <a:off x="9915008" y="1726153"/>
              <a:ext cx="950431" cy="297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3BF0089-6DD7-2F4A-A7BB-BAA7EDABE6C1}"/>
                </a:ext>
              </a:extLst>
            </p:cNvPr>
            <p:cNvCxnSpPr>
              <a:cxnSpLocks/>
              <a:stCxn id="10" idx="3"/>
              <a:endCxn id="74" idx="1"/>
            </p:cNvCxnSpPr>
            <p:nvPr/>
          </p:nvCxnSpPr>
          <p:spPr>
            <a:xfrm>
              <a:off x="9915008" y="1726153"/>
              <a:ext cx="1102831" cy="450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93117B-0822-BD42-9301-1FEB8469B020}"/>
                </a:ext>
              </a:extLst>
            </p:cNvPr>
            <p:cNvCxnSpPr>
              <a:cxnSpLocks/>
              <a:stCxn id="74" idx="2"/>
              <a:endCxn id="22" idx="0"/>
            </p:cNvCxnSpPr>
            <p:nvPr/>
          </p:nvCxnSpPr>
          <p:spPr>
            <a:xfrm>
              <a:off x="11266290" y="2395288"/>
              <a:ext cx="2895" cy="452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C55E709-9B15-0C4F-B3D7-40F02588A185}"/>
                </a:ext>
              </a:extLst>
            </p:cNvPr>
            <p:cNvCxnSpPr>
              <a:cxnSpLocks/>
              <a:stCxn id="30" idx="2"/>
              <a:endCxn id="43" idx="0"/>
            </p:cNvCxnSpPr>
            <p:nvPr/>
          </p:nvCxnSpPr>
          <p:spPr>
            <a:xfrm flipH="1">
              <a:off x="11502440" y="3665572"/>
              <a:ext cx="302" cy="352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B18920-2724-B741-9583-B44CED024B4D}"/>
                </a:ext>
              </a:extLst>
            </p:cNvPr>
            <p:cNvSpPr txBox="1"/>
            <p:nvPr/>
          </p:nvSpPr>
          <p:spPr>
            <a:xfrm>
              <a:off x="7429662" y="1844381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77300F-9F6F-8847-80C4-933A9CED604A}"/>
                </a:ext>
              </a:extLst>
            </p:cNvPr>
            <p:cNvSpPr txBox="1"/>
            <p:nvPr/>
          </p:nvSpPr>
          <p:spPr>
            <a:xfrm>
              <a:off x="7413408" y="2786026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68B2A92-3D73-B54D-A5E8-74E8FFC32FFF}"/>
                </a:ext>
              </a:extLst>
            </p:cNvPr>
            <p:cNvSpPr txBox="1"/>
            <p:nvPr/>
          </p:nvSpPr>
          <p:spPr>
            <a:xfrm>
              <a:off x="7397378" y="440455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DDFC61-DC5F-EC4C-BD7E-8CF2C3B1F3DE}"/>
                </a:ext>
              </a:extLst>
            </p:cNvPr>
            <p:cNvSpPr txBox="1"/>
            <p:nvPr/>
          </p:nvSpPr>
          <p:spPr>
            <a:xfrm>
              <a:off x="7383207" y="5349761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8563B9B-A234-7A4E-9A8D-72383E914075}"/>
                </a:ext>
              </a:extLst>
            </p:cNvPr>
            <p:cNvSpPr txBox="1"/>
            <p:nvPr/>
          </p:nvSpPr>
          <p:spPr>
            <a:xfrm>
              <a:off x="8101192" y="6313094"/>
              <a:ext cx="1221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fully crossed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1CEDA7A-4717-8640-A5A9-FCF61EDF18CA}"/>
              </a:ext>
            </a:extLst>
          </p:cNvPr>
          <p:cNvGrpSpPr/>
          <p:nvPr/>
        </p:nvGrpSpPr>
        <p:grpSpPr>
          <a:xfrm>
            <a:off x="310046" y="609263"/>
            <a:ext cx="5865644" cy="6105988"/>
            <a:chOff x="538399" y="539072"/>
            <a:chExt cx="5865644" cy="610598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7696B2-646B-1548-AD50-2CFCA140766F}"/>
                </a:ext>
              </a:extLst>
            </p:cNvPr>
            <p:cNvSpPr txBox="1"/>
            <p:nvPr/>
          </p:nvSpPr>
          <p:spPr>
            <a:xfrm>
              <a:off x="2207801" y="6306506"/>
              <a:ext cx="1221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fully crossed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06DB9A-805F-034F-98AA-4F23C51FB67A}"/>
                </a:ext>
              </a:extLst>
            </p:cNvPr>
            <p:cNvSpPr txBox="1"/>
            <p:nvPr/>
          </p:nvSpPr>
          <p:spPr>
            <a:xfrm rot="16200000">
              <a:off x="321384" y="2264149"/>
              <a:ext cx="772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Calvert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3223F5-CACB-CF4A-AA4C-21E3A5C1CEB1}"/>
                </a:ext>
              </a:extLst>
            </p:cNvPr>
            <p:cNvSpPr txBox="1"/>
            <p:nvPr/>
          </p:nvSpPr>
          <p:spPr>
            <a:xfrm rot="16200000">
              <a:off x="262562" y="4921364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Nanaimo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407A1A4-B080-1648-83F8-C9221CDFE651}"/>
                </a:ext>
              </a:extLst>
            </p:cNvPr>
            <p:cNvSpPr/>
            <p:nvPr/>
          </p:nvSpPr>
          <p:spPr>
            <a:xfrm>
              <a:off x="1428395" y="1682430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6FF8379-DCE1-0843-A8BD-B7025D4D63A9}"/>
                </a:ext>
              </a:extLst>
            </p:cNvPr>
            <p:cNvSpPr/>
            <p:nvPr/>
          </p:nvSpPr>
          <p:spPr>
            <a:xfrm>
              <a:off x="1428395" y="2585680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F65CA39D-5714-0249-8B0E-DF86690BC728}"/>
                </a:ext>
              </a:extLst>
            </p:cNvPr>
            <p:cNvSpPr/>
            <p:nvPr/>
          </p:nvSpPr>
          <p:spPr>
            <a:xfrm>
              <a:off x="1192679" y="1366944"/>
              <a:ext cx="1498925" cy="2347329"/>
            </a:xfrm>
            <a:prstGeom prst="roundRect">
              <a:avLst/>
            </a:prstGeom>
            <a:noFill/>
            <a:ln w="38100">
              <a:solidFill>
                <a:srgbClr val="00B0F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BC6282F-6F87-3046-9504-DF28AC728B6C}"/>
                </a:ext>
              </a:extLst>
            </p:cNvPr>
            <p:cNvSpPr/>
            <p:nvPr/>
          </p:nvSpPr>
          <p:spPr>
            <a:xfrm>
              <a:off x="3344489" y="1664771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E281F56-641E-8442-A385-7A5BC195C626}"/>
                </a:ext>
              </a:extLst>
            </p:cNvPr>
            <p:cNvSpPr/>
            <p:nvPr/>
          </p:nvSpPr>
          <p:spPr>
            <a:xfrm>
              <a:off x="3344489" y="2568021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5D930C0-F40E-0E49-8646-2D22E5223AD3}"/>
                </a:ext>
              </a:extLst>
            </p:cNvPr>
            <p:cNvSpPr/>
            <p:nvPr/>
          </p:nvSpPr>
          <p:spPr>
            <a:xfrm>
              <a:off x="3103221" y="1366944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00B0F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7B999DE-87B9-EC43-B0B9-4732A996B70B}"/>
                </a:ext>
              </a:extLst>
            </p:cNvPr>
            <p:cNvSpPr/>
            <p:nvPr/>
          </p:nvSpPr>
          <p:spPr>
            <a:xfrm>
              <a:off x="1470892" y="422579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A9E7472-BBB0-2546-B3DA-4757E002F6EB}"/>
                </a:ext>
              </a:extLst>
            </p:cNvPr>
            <p:cNvSpPr/>
            <p:nvPr/>
          </p:nvSpPr>
          <p:spPr>
            <a:xfrm>
              <a:off x="1470892" y="517100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572A0B6-2DCA-DB47-8B8D-BA6D534467C5}"/>
                </a:ext>
              </a:extLst>
            </p:cNvPr>
            <p:cNvSpPr/>
            <p:nvPr/>
          </p:nvSpPr>
          <p:spPr>
            <a:xfrm>
              <a:off x="1192679" y="3912311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C55A11">
                  <a:alpha val="5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D9A5AFB-018C-6846-A9D8-4856D2B657A5}"/>
                </a:ext>
              </a:extLst>
            </p:cNvPr>
            <p:cNvSpPr/>
            <p:nvPr/>
          </p:nvSpPr>
          <p:spPr>
            <a:xfrm>
              <a:off x="3356319" y="422579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726AD563-BB41-724C-A96A-C1ECDC7C33DF}"/>
                </a:ext>
              </a:extLst>
            </p:cNvPr>
            <p:cNvSpPr/>
            <p:nvPr/>
          </p:nvSpPr>
          <p:spPr>
            <a:xfrm>
              <a:off x="3356319" y="517100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1E3A30-7833-974A-BAC8-2421E4A32414}"/>
                </a:ext>
              </a:extLst>
            </p:cNvPr>
            <p:cNvCxnSpPr>
              <a:cxnSpLocks/>
              <a:stCxn id="89" idx="3"/>
              <a:endCxn id="93" idx="1"/>
            </p:cNvCxnSpPr>
            <p:nvPr/>
          </p:nvCxnSpPr>
          <p:spPr>
            <a:xfrm flipV="1">
              <a:off x="2432005" y="2021610"/>
              <a:ext cx="912484" cy="176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689BA27-BE01-594A-ABE8-9671F9963836}"/>
                </a:ext>
              </a:extLst>
            </p:cNvPr>
            <p:cNvCxnSpPr>
              <a:cxnSpLocks/>
              <a:stCxn id="89" idx="3"/>
              <a:endCxn id="94" idx="1"/>
            </p:cNvCxnSpPr>
            <p:nvPr/>
          </p:nvCxnSpPr>
          <p:spPr>
            <a:xfrm>
              <a:off x="2432005" y="2039269"/>
              <a:ext cx="912484" cy="8855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48CA914-5ADC-3344-B26E-997C89C930B3}"/>
                </a:ext>
              </a:extLst>
            </p:cNvPr>
            <p:cNvCxnSpPr>
              <a:cxnSpLocks/>
              <a:stCxn id="89" idx="3"/>
              <a:endCxn id="108" idx="1"/>
            </p:cNvCxnSpPr>
            <p:nvPr/>
          </p:nvCxnSpPr>
          <p:spPr>
            <a:xfrm>
              <a:off x="2432005" y="2039269"/>
              <a:ext cx="924314" cy="34885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7E9274-11FF-0F44-BF48-E32FC20C591C}"/>
                </a:ext>
              </a:extLst>
            </p:cNvPr>
            <p:cNvCxnSpPr>
              <a:cxnSpLocks/>
              <a:stCxn id="89" idx="3"/>
              <a:endCxn id="107" idx="1"/>
            </p:cNvCxnSpPr>
            <p:nvPr/>
          </p:nvCxnSpPr>
          <p:spPr>
            <a:xfrm>
              <a:off x="2432005" y="2039269"/>
              <a:ext cx="924314" cy="2543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B681EA2-5F3B-1E48-A608-73FD7415EA27}"/>
                </a:ext>
              </a:extLst>
            </p:cNvPr>
            <p:cNvCxnSpPr>
              <a:cxnSpLocks/>
              <a:stCxn id="93" idx="3"/>
              <a:endCxn id="153" idx="1"/>
            </p:cNvCxnSpPr>
            <p:nvPr/>
          </p:nvCxnSpPr>
          <p:spPr>
            <a:xfrm flipV="1">
              <a:off x="4348099" y="1845654"/>
              <a:ext cx="744346" cy="175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0ED8107-D433-364C-AD1B-A91E289FFDEB}"/>
                </a:ext>
              </a:extLst>
            </p:cNvPr>
            <p:cNvCxnSpPr>
              <a:cxnSpLocks/>
              <a:stCxn id="93" idx="3"/>
              <a:endCxn id="154" idx="1"/>
            </p:cNvCxnSpPr>
            <p:nvPr/>
          </p:nvCxnSpPr>
          <p:spPr>
            <a:xfrm flipV="1">
              <a:off x="4348099" y="1998054"/>
              <a:ext cx="896746" cy="23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5E4451D-FFAF-7C40-BEC9-507CBA402EB3}"/>
                </a:ext>
              </a:extLst>
            </p:cNvPr>
            <p:cNvCxnSpPr>
              <a:cxnSpLocks/>
              <a:stCxn id="93" idx="3"/>
              <a:endCxn id="155" idx="1"/>
            </p:cNvCxnSpPr>
            <p:nvPr/>
          </p:nvCxnSpPr>
          <p:spPr>
            <a:xfrm>
              <a:off x="4348099" y="2021610"/>
              <a:ext cx="1049146" cy="128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036B7C0-DE11-1844-BE5E-A156AFD70972}"/>
                </a:ext>
              </a:extLst>
            </p:cNvPr>
            <p:cNvCxnSpPr>
              <a:cxnSpLocks/>
              <a:stCxn id="93" idx="3"/>
              <a:endCxn id="166" idx="1"/>
            </p:cNvCxnSpPr>
            <p:nvPr/>
          </p:nvCxnSpPr>
          <p:spPr>
            <a:xfrm>
              <a:off x="4348099" y="2021610"/>
              <a:ext cx="1201546" cy="2812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34E1DF37-6DDE-3B4D-A3A3-8FF0D58EBAE3}"/>
                </a:ext>
              </a:extLst>
            </p:cNvPr>
            <p:cNvSpPr/>
            <p:nvPr/>
          </p:nvSpPr>
          <p:spPr>
            <a:xfrm>
              <a:off x="5092445" y="16267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DE5BE292-83A6-9744-A02B-0FCED75A6DB5}"/>
                </a:ext>
              </a:extLst>
            </p:cNvPr>
            <p:cNvSpPr/>
            <p:nvPr/>
          </p:nvSpPr>
          <p:spPr>
            <a:xfrm>
              <a:off x="5244845" y="17791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2228C229-8C2A-984F-83BF-A4EAC7087B97}"/>
                </a:ext>
              </a:extLst>
            </p:cNvPr>
            <p:cNvSpPr/>
            <p:nvPr/>
          </p:nvSpPr>
          <p:spPr>
            <a:xfrm>
              <a:off x="5397245" y="19315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654B2758-B358-A440-B217-508795D68CCD}"/>
                </a:ext>
              </a:extLst>
            </p:cNvPr>
            <p:cNvSpPr/>
            <p:nvPr/>
          </p:nvSpPr>
          <p:spPr>
            <a:xfrm>
              <a:off x="5299186" y="2974749"/>
              <a:ext cx="1003610" cy="9032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3B88CF8E-A7E7-9747-8941-51F17ECB4F02}"/>
                </a:ext>
              </a:extLst>
            </p:cNvPr>
            <p:cNvSpPr/>
            <p:nvPr/>
          </p:nvSpPr>
          <p:spPr>
            <a:xfrm>
              <a:off x="5392673" y="308683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0C46A07-2B50-F64B-B2EF-D49D95631719}"/>
                </a:ext>
              </a:extLst>
            </p:cNvPr>
            <p:cNvSpPr/>
            <p:nvPr/>
          </p:nvSpPr>
          <p:spPr>
            <a:xfrm>
              <a:off x="5392673" y="347496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F5D20DD6-B550-9D40-A792-4D3DB75A4CC6}"/>
                </a:ext>
              </a:extLst>
            </p:cNvPr>
            <p:cNvSpPr/>
            <p:nvPr/>
          </p:nvSpPr>
          <p:spPr>
            <a:xfrm>
              <a:off x="5849809" y="3478530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3B09C792-306F-5E4F-BAC5-D41B4DEA3FC7}"/>
                </a:ext>
              </a:extLst>
            </p:cNvPr>
            <p:cNvSpPr/>
            <p:nvPr/>
          </p:nvSpPr>
          <p:spPr>
            <a:xfrm>
              <a:off x="5849809" y="3087543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F51BE3D-A09E-5E44-830C-D79422DFD62E}"/>
                </a:ext>
              </a:extLst>
            </p:cNvPr>
            <p:cNvSpPr txBox="1"/>
            <p:nvPr/>
          </p:nvSpPr>
          <p:spPr>
            <a:xfrm>
              <a:off x="5381262" y="3063229"/>
              <a:ext cx="336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F4399AD-43F8-9742-9851-01960A608026}"/>
                </a:ext>
              </a:extLst>
            </p:cNvPr>
            <p:cNvSpPr txBox="1"/>
            <p:nvPr/>
          </p:nvSpPr>
          <p:spPr>
            <a:xfrm>
              <a:off x="5884205" y="3055535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ADC4F2-439A-6947-A640-F2F8478EF2B0}"/>
                </a:ext>
              </a:extLst>
            </p:cNvPr>
            <p:cNvSpPr txBox="1"/>
            <p:nvPr/>
          </p:nvSpPr>
          <p:spPr>
            <a:xfrm>
              <a:off x="5407333" y="3434275"/>
              <a:ext cx="31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2F5A71-3590-C541-BF1C-82F8C48A9545}"/>
                </a:ext>
              </a:extLst>
            </p:cNvPr>
            <p:cNvSpPr txBox="1"/>
            <p:nvPr/>
          </p:nvSpPr>
          <p:spPr>
            <a:xfrm>
              <a:off x="5864469" y="3453538"/>
              <a:ext cx="340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06781EE-253D-364F-976A-02C2ACDC7BB4}"/>
                </a:ext>
              </a:extLst>
            </p:cNvPr>
            <p:cNvSpPr txBox="1"/>
            <p:nvPr/>
          </p:nvSpPr>
          <p:spPr>
            <a:xfrm>
              <a:off x="4788737" y="4094446"/>
              <a:ext cx="1321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of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observation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35A4FE06-DC00-7C4C-8771-3BE6997ECD85}"/>
                </a:ext>
              </a:extLst>
            </p:cNvPr>
            <p:cNvSpPr/>
            <p:nvPr/>
          </p:nvSpPr>
          <p:spPr>
            <a:xfrm>
              <a:off x="5549645" y="20839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3F7E40-2C72-004B-8818-B1DA1C33ED0E}"/>
                </a:ext>
              </a:extLst>
            </p:cNvPr>
            <p:cNvCxnSpPr>
              <a:cxnSpLocks/>
              <a:stCxn id="166" idx="2"/>
              <a:endCxn id="156" idx="0"/>
            </p:cNvCxnSpPr>
            <p:nvPr/>
          </p:nvCxnSpPr>
          <p:spPr>
            <a:xfrm>
              <a:off x="5798096" y="2521808"/>
              <a:ext cx="2895" cy="452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ABDFBD3-8FEC-6246-A99F-1EDDCD80DF40}"/>
                </a:ext>
              </a:extLst>
            </p:cNvPr>
            <p:cNvCxnSpPr>
              <a:cxnSpLocks/>
              <a:stCxn id="164" idx="2"/>
              <a:endCxn id="228" idx="0"/>
            </p:cNvCxnSpPr>
            <p:nvPr/>
          </p:nvCxnSpPr>
          <p:spPr>
            <a:xfrm flipH="1">
              <a:off x="6034246" y="3792092"/>
              <a:ext cx="302" cy="344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4381933-143D-0840-B1CD-3DA8EF833A9F}"/>
                </a:ext>
              </a:extLst>
            </p:cNvPr>
            <p:cNvSpPr txBox="1"/>
            <p:nvPr/>
          </p:nvSpPr>
          <p:spPr>
            <a:xfrm>
              <a:off x="1603570" y="1855034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972E3AE-967F-E14F-8EFF-69D0CCE22E5E}"/>
                </a:ext>
              </a:extLst>
            </p:cNvPr>
            <p:cNvSpPr txBox="1"/>
            <p:nvPr/>
          </p:nvSpPr>
          <p:spPr>
            <a:xfrm>
              <a:off x="1587316" y="279667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22A2703-429A-DE40-ABC7-4D1084531569}"/>
                </a:ext>
              </a:extLst>
            </p:cNvPr>
            <p:cNvSpPr txBox="1"/>
            <p:nvPr/>
          </p:nvSpPr>
          <p:spPr>
            <a:xfrm>
              <a:off x="1571286" y="441520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C04C879-97D3-C04E-AFA7-5C565674912D}"/>
                </a:ext>
              </a:extLst>
            </p:cNvPr>
            <p:cNvSpPr txBox="1"/>
            <p:nvPr/>
          </p:nvSpPr>
          <p:spPr>
            <a:xfrm>
              <a:off x="1557115" y="5360414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D63A33B-4ACD-EF44-8C7A-AA63BBB5EE1A}"/>
                </a:ext>
              </a:extLst>
            </p:cNvPr>
            <p:cNvSpPr txBox="1"/>
            <p:nvPr/>
          </p:nvSpPr>
          <p:spPr>
            <a:xfrm>
              <a:off x="3505889" y="1870272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8E1D231-86AC-BC46-AECA-F7D45F8C8895}"/>
                </a:ext>
              </a:extLst>
            </p:cNvPr>
            <p:cNvSpPr txBox="1"/>
            <p:nvPr/>
          </p:nvSpPr>
          <p:spPr>
            <a:xfrm>
              <a:off x="3489635" y="28119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BBC2634-337B-7444-9D6D-C7806381F41F}"/>
                </a:ext>
              </a:extLst>
            </p:cNvPr>
            <p:cNvSpPr txBox="1"/>
            <p:nvPr/>
          </p:nvSpPr>
          <p:spPr>
            <a:xfrm>
              <a:off x="3473605" y="443044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1322CD5-F687-B446-BD79-DB3850CFCC4E}"/>
                </a:ext>
              </a:extLst>
            </p:cNvPr>
            <p:cNvSpPr txBox="1"/>
            <p:nvPr/>
          </p:nvSpPr>
          <p:spPr>
            <a:xfrm>
              <a:off x="3459434" y="5375652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D76B6CD-C9E1-F44F-855F-3C08197BD7EB}"/>
                </a:ext>
              </a:extLst>
            </p:cNvPr>
            <p:cNvSpPr txBox="1"/>
            <p:nvPr/>
          </p:nvSpPr>
          <p:spPr>
            <a:xfrm>
              <a:off x="5664448" y="4136599"/>
              <a:ext cx="73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n = 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9647772-EA9E-2F43-9D65-D37CAACA7318}"/>
                </a:ext>
              </a:extLst>
            </p:cNvPr>
            <p:cNvSpPr txBox="1"/>
            <p:nvPr/>
          </p:nvSpPr>
          <p:spPr>
            <a:xfrm>
              <a:off x="1517857" y="539072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(SR &amp; SP)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AE2CD98-10C0-7145-97D0-BEB6B3E34160}"/>
                </a:ext>
              </a:extLst>
            </p:cNvPr>
            <p:cNvSpPr txBox="1"/>
            <p:nvPr/>
          </p:nvSpPr>
          <p:spPr>
            <a:xfrm>
              <a:off x="3158331" y="539072"/>
              <a:ext cx="10672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(OR &amp; OS)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A2B8105-684A-2142-AD01-6F2BC5431836}"/>
                </a:ext>
              </a:extLst>
            </p:cNvPr>
            <p:cNvSpPr txBox="1"/>
            <p:nvPr/>
          </p:nvSpPr>
          <p:spPr>
            <a:xfrm>
              <a:off x="4902301" y="539072"/>
              <a:ext cx="1181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Replication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(block)</a:t>
              </a:r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B94A1340-4C93-9243-A412-674A0CC53533}"/>
                </a:ext>
              </a:extLst>
            </p:cNvPr>
            <p:cNvSpPr/>
            <p:nvPr/>
          </p:nvSpPr>
          <p:spPr>
            <a:xfrm>
              <a:off x="3107533" y="3916282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C55A11">
                  <a:alpha val="5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6B23488F-30EE-A04B-9637-F7EC8B600BB8}"/>
              </a:ext>
            </a:extLst>
          </p:cNvPr>
          <p:cNvSpPr txBox="1"/>
          <p:nvPr/>
        </p:nvSpPr>
        <p:spPr>
          <a:xfrm>
            <a:off x="1210235" y="107576"/>
            <a:ext cx="28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Reciprocal transplant design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A7F169C-29D9-5645-B6CE-A053BE4D1F90}"/>
              </a:ext>
            </a:extLst>
          </p:cNvPr>
          <p:cNvSpPr txBox="1"/>
          <p:nvPr/>
        </p:nvSpPr>
        <p:spPr>
          <a:xfrm>
            <a:off x="7625725" y="139801"/>
            <a:ext cx="30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Mesocosm 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411987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CC8D75D1-2C8D-CB46-88AF-B48B7CC28C80}"/>
              </a:ext>
            </a:extLst>
          </p:cNvPr>
          <p:cNvSpPr/>
          <p:nvPr/>
        </p:nvSpPr>
        <p:spPr>
          <a:xfrm rot="16200000">
            <a:off x="2549463" y="977718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37936-6747-C245-870F-E784D15A6BCE}"/>
              </a:ext>
            </a:extLst>
          </p:cNvPr>
          <p:cNvSpPr txBox="1"/>
          <p:nvPr/>
        </p:nvSpPr>
        <p:spPr>
          <a:xfrm>
            <a:off x="2535881" y="51515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312AC-EC9E-6040-893D-8CD009ECC627}"/>
              </a:ext>
            </a:extLst>
          </p:cNvPr>
          <p:cNvSpPr txBox="1"/>
          <p:nvPr/>
        </p:nvSpPr>
        <p:spPr>
          <a:xfrm>
            <a:off x="3555370" y="51515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CCD7E-97C8-5A41-8213-8408962C636D}"/>
              </a:ext>
            </a:extLst>
          </p:cNvPr>
          <p:cNvSpPr txBox="1"/>
          <p:nvPr/>
        </p:nvSpPr>
        <p:spPr>
          <a:xfrm>
            <a:off x="2500433" y="5577384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Reciprocal transplant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ECADE-19C8-6446-AAAF-CB446238E401}"/>
              </a:ext>
            </a:extLst>
          </p:cNvPr>
          <p:cNvSpPr txBox="1"/>
          <p:nvPr/>
        </p:nvSpPr>
        <p:spPr>
          <a:xfrm>
            <a:off x="520079" y="1736351"/>
            <a:ext cx="124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adaptation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EB64-3AFF-974E-89E7-CAE37C28D86A}"/>
              </a:ext>
            </a:extLst>
          </p:cNvPr>
          <p:cNvSpPr txBox="1"/>
          <p:nvPr/>
        </p:nvSpPr>
        <p:spPr>
          <a:xfrm>
            <a:off x="520079" y="3733216"/>
            <a:ext cx="156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Plasticity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(or non-divergence)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95C5-0519-464D-B2DA-C09AE0359663}"/>
              </a:ext>
            </a:extLst>
          </p:cNvPr>
          <p:cNvSpPr txBox="1"/>
          <p:nvPr/>
        </p:nvSpPr>
        <p:spPr>
          <a:xfrm rot="16200000">
            <a:off x="1331610" y="1859461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F669F-90AC-3F4B-8972-8087B01782F4}"/>
              </a:ext>
            </a:extLst>
          </p:cNvPr>
          <p:cNvSpPr/>
          <p:nvPr/>
        </p:nvSpPr>
        <p:spPr>
          <a:xfrm>
            <a:off x="2815823" y="157918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B6FCF-590F-9048-A743-D266A281809F}"/>
              </a:ext>
            </a:extLst>
          </p:cNvPr>
          <p:cNvSpPr/>
          <p:nvPr/>
        </p:nvSpPr>
        <p:spPr>
          <a:xfrm>
            <a:off x="3996728" y="229482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DE6F8-4ED8-7540-991E-133A4B4084E3}"/>
              </a:ext>
            </a:extLst>
          </p:cNvPr>
          <p:cNvSpPr/>
          <p:nvPr/>
        </p:nvSpPr>
        <p:spPr>
          <a:xfrm>
            <a:off x="4009254" y="2599202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2E7F9F-5628-F242-9967-0015545B435E}"/>
              </a:ext>
            </a:extLst>
          </p:cNvPr>
          <p:cNvSpPr/>
          <p:nvPr/>
        </p:nvSpPr>
        <p:spPr>
          <a:xfrm>
            <a:off x="2809560" y="189389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Half Frame 62">
            <a:extLst>
              <a:ext uri="{FF2B5EF4-FFF2-40B4-BE49-F238E27FC236}">
                <a16:creationId xmlns:a16="http://schemas.microsoft.com/office/drawing/2014/main" id="{2A5A914F-5D63-364E-8AB6-911CA9F59D2A}"/>
              </a:ext>
            </a:extLst>
          </p:cNvPr>
          <p:cNvSpPr/>
          <p:nvPr/>
        </p:nvSpPr>
        <p:spPr>
          <a:xfrm rot="16200000">
            <a:off x="2557143" y="3113081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A1EF5B-110A-2A43-BE94-18E57EC6335E}"/>
              </a:ext>
            </a:extLst>
          </p:cNvPr>
          <p:cNvSpPr txBox="1"/>
          <p:nvPr/>
        </p:nvSpPr>
        <p:spPr>
          <a:xfrm rot="16200000">
            <a:off x="1429393" y="4081790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AFE27D-5E79-E74B-BC87-E21C7090F615}"/>
              </a:ext>
            </a:extLst>
          </p:cNvPr>
          <p:cNvSpPr/>
          <p:nvPr/>
        </p:nvSpPr>
        <p:spPr>
          <a:xfrm>
            <a:off x="2823503" y="371454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91FDBD-1FF6-B247-B27A-A9B2585A1378}"/>
              </a:ext>
            </a:extLst>
          </p:cNvPr>
          <p:cNvSpPr/>
          <p:nvPr/>
        </p:nvSpPr>
        <p:spPr>
          <a:xfrm>
            <a:off x="4004408" y="4430186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C924A-68CE-EB4E-BE07-9D69D6CD7225}"/>
              </a:ext>
            </a:extLst>
          </p:cNvPr>
          <p:cNvSpPr/>
          <p:nvPr/>
        </p:nvSpPr>
        <p:spPr>
          <a:xfrm>
            <a:off x="4016934" y="417479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ACD4F0B-3832-1E48-A5FD-E58511FF3F4E}"/>
              </a:ext>
            </a:extLst>
          </p:cNvPr>
          <p:cNvSpPr/>
          <p:nvPr/>
        </p:nvSpPr>
        <p:spPr>
          <a:xfrm>
            <a:off x="2817240" y="4029255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38F7E9-A12A-E941-85AB-5F568EE73709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2948763" y="3780696"/>
            <a:ext cx="1068171" cy="46024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D868E-0D5F-F94F-ADFB-A9908BCC71F5}"/>
              </a:ext>
            </a:extLst>
          </p:cNvPr>
          <p:cNvCxnSpPr>
            <a:cxnSpLocks/>
            <a:stCxn id="66" idx="2"/>
            <a:endCxn id="68" idx="6"/>
          </p:cNvCxnSpPr>
          <p:nvPr/>
        </p:nvCxnSpPr>
        <p:spPr>
          <a:xfrm flipH="1" flipV="1">
            <a:off x="2955026" y="4102023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alf Frame 71">
            <a:extLst>
              <a:ext uri="{FF2B5EF4-FFF2-40B4-BE49-F238E27FC236}">
                <a16:creationId xmlns:a16="http://schemas.microsoft.com/office/drawing/2014/main" id="{58999519-1019-B94F-863E-671FE095B767}"/>
              </a:ext>
            </a:extLst>
          </p:cNvPr>
          <p:cNvSpPr/>
          <p:nvPr/>
        </p:nvSpPr>
        <p:spPr>
          <a:xfrm rot="16200000">
            <a:off x="5306197" y="795918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3A3D5C77-C9C4-8F43-B167-32D0267CDD2E}"/>
              </a:ext>
            </a:extLst>
          </p:cNvPr>
          <p:cNvSpPr/>
          <p:nvPr/>
        </p:nvSpPr>
        <p:spPr>
          <a:xfrm rot="16200000">
            <a:off x="5306197" y="2935702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3C86FB-3FF6-BF4F-879A-B895F687442B}"/>
              </a:ext>
            </a:extLst>
          </p:cNvPr>
          <p:cNvSpPr/>
          <p:nvPr/>
        </p:nvSpPr>
        <p:spPr>
          <a:xfrm>
            <a:off x="5260344" y="213662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8B1BE58-434E-574D-81B8-3F8A9B6312C9}"/>
              </a:ext>
            </a:extLst>
          </p:cNvPr>
          <p:cNvSpPr/>
          <p:nvPr/>
        </p:nvSpPr>
        <p:spPr>
          <a:xfrm>
            <a:off x="5845484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0FC067-CAA9-2941-B4C6-1F77FF9622A8}"/>
              </a:ext>
            </a:extLst>
          </p:cNvPr>
          <p:cNvSpPr/>
          <p:nvPr/>
        </p:nvSpPr>
        <p:spPr>
          <a:xfrm>
            <a:off x="6453668" y="186161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BC0AB6-1883-604E-B1C6-B78837EF1E3D}"/>
              </a:ext>
            </a:extLst>
          </p:cNvPr>
          <p:cNvSpPr/>
          <p:nvPr/>
        </p:nvSpPr>
        <p:spPr>
          <a:xfrm>
            <a:off x="7043051" y="250023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527294-9F39-694A-AD4E-19D87B38EEE5}"/>
              </a:ext>
            </a:extLst>
          </p:cNvPr>
          <p:cNvSpPr/>
          <p:nvPr/>
        </p:nvSpPr>
        <p:spPr>
          <a:xfrm>
            <a:off x="5266607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0CA7D-C104-1A4C-A4C4-ED2378721792}"/>
              </a:ext>
            </a:extLst>
          </p:cNvPr>
          <p:cNvSpPr/>
          <p:nvPr/>
        </p:nvSpPr>
        <p:spPr>
          <a:xfrm>
            <a:off x="5851747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1B353F-92FB-124C-B1FB-F961E6153B47}"/>
              </a:ext>
            </a:extLst>
          </p:cNvPr>
          <p:cNvSpPr/>
          <p:nvPr/>
        </p:nvSpPr>
        <p:spPr>
          <a:xfrm>
            <a:off x="6466546" y="205951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7975BC-69C4-7F4E-8A9A-4F71CBC126AF}"/>
              </a:ext>
            </a:extLst>
          </p:cNvPr>
          <p:cNvSpPr/>
          <p:nvPr/>
        </p:nvSpPr>
        <p:spPr>
          <a:xfrm>
            <a:off x="7055577" y="272311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0BAE74-1D21-D94B-8A04-246F862E8DB7}"/>
              </a:ext>
            </a:extLst>
          </p:cNvPr>
          <p:cNvSpPr/>
          <p:nvPr/>
        </p:nvSpPr>
        <p:spPr>
          <a:xfrm>
            <a:off x="5260344" y="436712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230757-BD53-5348-94C5-64FAC1473C77}"/>
              </a:ext>
            </a:extLst>
          </p:cNvPr>
          <p:cNvSpPr/>
          <p:nvPr/>
        </p:nvSpPr>
        <p:spPr>
          <a:xfrm>
            <a:off x="5845484" y="409479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6572D7-EA6F-8C4B-A60F-DE99606CEFF9}"/>
              </a:ext>
            </a:extLst>
          </p:cNvPr>
          <p:cNvSpPr/>
          <p:nvPr/>
        </p:nvSpPr>
        <p:spPr>
          <a:xfrm>
            <a:off x="6453668" y="429435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FB7C9C-A6FF-A346-BE00-4F83BAFC3D34}"/>
              </a:ext>
            </a:extLst>
          </p:cNvPr>
          <p:cNvSpPr/>
          <p:nvPr/>
        </p:nvSpPr>
        <p:spPr>
          <a:xfrm>
            <a:off x="7049314" y="460406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E4B85B-98EB-2444-85EA-518BC379FC9B}"/>
              </a:ext>
            </a:extLst>
          </p:cNvPr>
          <p:cNvSpPr/>
          <p:nvPr/>
        </p:nvSpPr>
        <p:spPr>
          <a:xfrm>
            <a:off x="5266607" y="410140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60CCFC1-1F18-0D46-87F5-A600AB37C404}"/>
              </a:ext>
            </a:extLst>
          </p:cNvPr>
          <p:cNvSpPr/>
          <p:nvPr/>
        </p:nvSpPr>
        <p:spPr>
          <a:xfrm>
            <a:off x="5851747" y="3800584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2E07BF-B59F-CE46-B5CD-0F8BA0B9BB3D}"/>
              </a:ext>
            </a:extLst>
          </p:cNvPr>
          <p:cNvSpPr/>
          <p:nvPr/>
        </p:nvSpPr>
        <p:spPr>
          <a:xfrm>
            <a:off x="6459931" y="403525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749E5F-0A4F-004F-97AB-32A371B97F42}"/>
              </a:ext>
            </a:extLst>
          </p:cNvPr>
          <p:cNvSpPr/>
          <p:nvPr/>
        </p:nvSpPr>
        <p:spPr>
          <a:xfrm>
            <a:off x="7055577" y="438035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695983-22B2-F041-B7E9-5FC58A68DEE1}"/>
              </a:ext>
            </a:extLst>
          </p:cNvPr>
          <p:cNvCxnSpPr>
            <a:cxnSpLocks/>
          </p:cNvCxnSpPr>
          <p:nvPr/>
        </p:nvCxnSpPr>
        <p:spPr>
          <a:xfrm flipV="1">
            <a:off x="4946197" y="2440359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768537-F20E-9F43-BB10-011AB0E2B619}"/>
              </a:ext>
            </a:extLst>
          </p:cNvPr>
          <p:cNvSpPr txBox="1"/>
          <p:nvPr/>
        </p:nvSpPr>
        <p:spPr>
          <a:xfrm>
            <a:off x="5451651" y="5577384"/>
            <a:ext cx="133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105" name="Half Frame 104">
            <a:extLst>
              <a:ext uri="{FF2B5EF4-FFF2-40B4-BE49-F238E27FC236}">
                <a16:creationId xmlns:a16="http://schemas.microsoft.com/office/drawing/2014/main" id="{8BF37FE7-0185-2044-9BFA-7B474C446E46}"/>
              </a:ext>
            </a:extLst>
          </p:cNvPr>
          <p:cNvSpPr/>
          <p:nvPr/>
        </p:nvSpPr>
        <p:spPr>
          <a:xfrm rot="16200000">
            <a:off x="8293277" y="802169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95FFCE-BD1F-A94E-9298-C5BBEED76C7B}"/>
              </a:ext>
            </a:extLst>
          </p:cNvPr>
          <p:cNvSpPr/>
          <p:nvPr/>
        </p:nvSpPr>
        <p:spPr>
          <a:xfrm>
            <a:off x="10014048" y="257054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21AD76-3969-6A40-A217-06A37AF57E09}"/>
              </a:ext>
            </a:extLst>
          </p:cNvPr>
          <p:cNvSpPr/>
          <p:nvPr/>
        </p:nvSpPr>
        <p:spPr>
          <a:xfrm>
            <a:off x="10026574" y="27934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69D632-4F48-714D-9107-71140B47D908}"/>
              </a:ext>
            </a:extLst>
          </p:cNvPr>
          <p:cNvCxnSpPr>
            <a:cxnSpLocks/>
          </p:cNvCxnSpPr>
          <p:nvPr/>
        </p:nvCxnSpPr>
        <p:spPr>
          <a:xfrm flipV="1">
            <a:off x="7933277" y="2446610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Half Frame 114">
            <a:extLst>
              <a:ext uri="{FF2B5EF4-FFF2-40B4-BE49-F238E27FC236}">
                <a16:creationId xmlns:a16="http://schemas.microsoft.com/office/drawing/2014/main" id="{69A6F7B8-0DB3-1F43-AA6B-8AFB08A0F1D2}"/>
              </a:ext>
            </a:extLst>
          </p:cNvPr>
          <p:cNvSpPr/>
          <p:nvPr/>
        </p:nvSpPr>
        <p:spPr>
          <a:xfrm rot="16200000">
            <a:off x="8287014" y="2929424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4EBA453-2835-724E-B3D9-639190570473}"/>
              </a:ext>
            </a:extLst>
          </p:cNvPr>
          <p:cNvSpPr/>
          <p:nvPr/>
        </p:nvSpPr>
        <p:spPr>
          <a:xfrm>
            <a:off x="8253144" y="408817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ACADD4-5EFE-7640-9493-68D281BB1C96}"/>
              </a:ext>
            </a:extLst>
          </p:cNvPr>
          <p:cNvSpPr/>
          <p:nvPr/>
        </p:nvSpPr>
        <p:spPr>
          <a:xfrm>
            <a:off x="8259407" y="381639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C5B41A2-1E0D-C042-99AA-21648363DBBA}"/>
              </a:ext>
            </a:extLst>
          </p:cNvPr>
          <p:cNvSpPr/>
          <p:nvPr/>
        </p:nvSpPr>
        <p:spPr>
          <a:xfrm>
            <a:off x="8769391" y="4284390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EDDD15-7F47-AA42-9D20-EB2F5545DCA0}"/>
              </a:ext>
            </a:extLst>
          </p:cNvPr>
          <p:cNvSpPr/>
          <p:nvPr/>
        </p:nvSpPr>
        <p:spPr>
          <a:xfrm>
            <a:off x="8775654" y="401260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A9B8780-334E-F644-93F8-7F05B1AF2137}"/>
              </a:ext>
            </a:extLst>
          </p:cNvPr>
          <p:cNvSpPr/>
          <p:nvPr/>
        </p:nvSpPr>
        <p:spPr>
          <a:xfrm>
            <a:off x="9444991" y="247930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540B0D-9B16-9546-8075-3E867F043A03}"/>
              </a:ext>
            </a:extLst>
          </p:cNvPr>
          <p:cNvSpPr/>
          <p:nvPr/>
        </p:nvSpPr>
        <p:spPr>
          <a:xfrm>
            <a:off x="9457517" y="270218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509B8A4-4611-7442-B6E8-D88CF9F3306A}"/>
              </a:ext>
            </a:extLst>
          </p:cNvPr>
          <p:cNvSpPr/>
          <p:nvPr/>
        </p:nvSpPr>
        <p:spPr>
          <a:xfrm>
            <a:off x="8252655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BC1FC6C-3FB8-AD45-BC02-91D63288E4BB}"/>
              </a:ext>
            </a:extLst>
          </p:cNvPr>
          <p:cNvSpPr/>
          <p:nvPr/>
        </p:nvSpPr>
        <p:spPr>
          <a:xfrm>
            <a:off x="8258918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3CCD626-A208-7944-91D3-0F64D1CB49E1}"/>
              </a:ext>
            </a:extLst>
          </p:cNvPr>
          <p:cNvSpPr/>
          <p:nvPr/>
        </p:nvSpPr>
        <p:spPr>
          <a:xfrm>
            <a:off x="8709498" y="209435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B7BE91B-0C82-DD4A-A910-ECA23CBE68B2}"/>
              </a:ext>
            </a:extLst>
          </p:cNvPr>
          <p:cNvSpPr/>
          <p:nvPr/>
        </p:nvSpPr>
        <p:spPr>
          <a:xfrm>
            <a:off x="8715761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DE351B9-9107-3749-A0F2-EC72C9DBB856}"/>
              </a:ext>
            </a:extLst>
          </p:cNvPr>
          <p:cNvSpPr/>
          <p:nvPr/>
        </p:nvSpPr>
        <p:spPr>
          <a:xfrm>
            <a:off x="9444991" y="458493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803018A-FB74-BE46-A903-ACD53AAFAA7D}"/>
              </a:ext>
            </a:extLst>
          </p:cNvPr>
          <p:cNvSpPr/>
          <p:nvPr/>
        </p:nvSpPr>
        <p:spPr>
          <a:xfrm>
            <a:off x="9451254" y="436122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2B05CFC-F82C-834F-B9AA-B080092119F0}"/>
              </a:ext>
            </a:extLst>
          </p:cNvPr>
          <p:cNvSpPr/>
          <p:nvPr/>
        </p:nvSpPr>
        <p:spPr>
          <a:xfrm>
            <a:off x="10020311" y="474795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5EA78B0-991B-374A-92ED-66FAB8C598F0}"/>
              </a:ext>
            </a:extLst>
          </p:cNvPr>
          <p:cNvSpPr/>
          <p:nvPr/>
        </p:nvSpPr>
        <p:spPr>
          <a:xfrm>
            <a:off x="10026574" y="452424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5ADEBC3-6F0A-E740-A1CB-1D48F3E59D4E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 flipV="1">
            <a:off x="5391867" y="1777638"/>
            <a:ext cx="459880" cy="1087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F5225B-743A-F444-B320-66CC4DD52D6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5977007" y="1777638"/>
            <a:ext cx="489539" cy="34803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DC21AA2-BFEF-1447-BDDB-B5C5585C1A6D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 flipV="1">
            <a:off x="6591806" y="2125669"/>
            <a:ext cx="463771" cy="66359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209A2EF-42ED-E74D-804E-72027F190D9C}"/>
              </a:ext>
            </a:extLst>
          </p:cNvPr>
          <p:cNvCxnSpPr>
            <a:cxnSpLocks/>
            <a:stCxn id="139" idx="3"/>
            <a:endCxn id="143" idx="1"/>
          </p:cNvCxnSpPr>
          <p:nvPr/>
        </p:nvCxnSpPr>
        <p:spPr>
          <a:xfrm>
            <a:off x="8384178" y="1777638"/>
            <a:ext cx="331583" cy="1087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281711A-DD91-354E-8701-A2578D85E837}"/>
              </a:ext>
            </a:extLst>
          </p:cNvPr>
          <p:cNvCxnSpPr>
            <a:cxnSpLocks/>
            <a:stCxn id="143" idx="3"/>
            <a:endCxn id="137" idx="1"/>
          </p:cNvCxnSpPr>
          <p:nvPr/>
        </p:nvCxnSpPr>
        <p:spPr>
          <a:xfrm>
            <a:off x="8841021" y="1886374"/>
            <a:ext cx="616496" cy="881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0E98622-CEF8-0F47-B7A7-5F58FF175E05}"/>
              </a:ext>
            </a:extLst>
          </p:cNvPr>
          <p:cNvCxnSpPr>
            <a:cxnSpLocks/>
            <a:stCxn id="137" idx="3"/>
            <a:endCxn id="113" idx="1"/>
          </p:cNvCxnSpPr>
          <p:nvPr/>
        </p:nvCxnSpPr>
        <p:spPr>
          <a:xfrm>
            <a:off x="9582777" y="2768334"/>
            <a:ext cx="443797" cy="912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8E2E670-F786-D645-8958-DAB9D7A08671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391867" y="3866737"/>
            <a:ext cx="459880" cy="3008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87DD778-1DB2-D949-8C85-766A977D678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5977007" y="3866737"/>
            <a:ext cx="482924" cy="23467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5466AC-CFD0-9D4C-9A0B-058195ACFE01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6585191" y="4101409"/>
            <a:ext cx="470386" cy="34509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64D9B0-B5C9-454D-BF80-3DA1220251BD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H="1" flipV="1">
            <a:off x="8384667" y="3882546"/>
            <a:ext cx="390987" cy="1962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54812ED-D7EE-6A42-A977-7D6D48175CA0}"/>
              </a:ext>
            </a:extLst>
          </p:cNvPr>
          <p:cNvCxnSpPr>
            <a:cxnSpLocks/>
            <a:stCxn id="145" idx="1"/>
            <a:endCxn id="135" idx="3"/>
          </p:cNvCxnSpPr>
          <p:nvPr/>
        </p:nvCxnSpPr>
        <p:spPr>
          <a:xfrm flipH="1" flipV="1">
            <a:off x="8900914" y="4078759"/>
            <a:ext cx="550340" cy="34862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1A3330-FEBD-7540-B2AA-C9D788359698}"/>
              </a:ext>
            </a:extLst>
          </p:cNvPr>
          <p:cNvCxnSpPr>
            <a:cxnSpLocks/>
            <a:stCxn id="147" idx="1"/>
            <a:endCxn id="145" idx="3"/>
          </p:cNvCxnSpPr>
          <p:nvPr/>
        </p:nvCxnSpPr>
        <p:spPr>
          <a:xfrm flipH="1" flipV="1">
            <a:off x="9576514" y="4427381"/>
            <a:ext cx="450060" cy="1630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806C8C-C51D-1E42-B6C8-06020501D87E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 flipV="1">
            <a:off x="5398130" y="2082576"/>
            <a:ext cx="447354" cy="1268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E0D1E0E-861A-9A4A-B349-AD5B29317919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5983270" y="1934385"/>
            <a:ext cx="470398" cy="14819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F1C508B-F4A7-484A-B9FA-F24E8DC321C8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 flipH="1" flipV="1">
            <a:off x="6591454" y="1934385"/>
            <a:ext cx="451597" cy="638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71FDA6F-5E29-3D42-8A2B-BD3DCDBC5EF1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>
            <a:off x="8390441" y="2082576"/>
            <a:ext cx="319057" cy="845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1B4A175-2931-BC4F-A15D-BC3CAC04B87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>
            <a:off x="8847284" y="2167125"/>
            <a:ext cx="597707" cy="3849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EAEF956-613A-264C-9667-D85A5B2D721D}"/>
              </a:ext>
            </a:extLst>
          </p:cNvPr>
          <p:cNvCxnSpPr>
            <a:cxnSpLocks/>
            <a:stCxn id="109" idx="2"/>
            <a:endCxn id="136" idx="6"/>
          </p:cNvCxnSpPr>
          <p:nvPr/>
        </p:nvCxnSpPr>
        <p:spPr>
          <a:xfrm flipH="1" flipV="1">
            <a:off x="9582777" y="2552071"/>
            <a:ext cx="431271" cy="9124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2152287-E5BB-FA47-9896-6AF30F2B1D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5398130" y="4167562"/>
            <a:ext cx="447354" cy="2723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AC11A1-C830-1A4B-9E7A-3103FA430853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 flipV="1">
            <a:off x="5983270" y="4167562"/>
            <a:ext cx="470398" cy="1995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241BDF-6FCB-FE42-BE67-A55E160D4999}"/>
              </a:ext>
            </a:extLst>
          </p:cNvPr>
          <p:cNvCxnSpPr>
            <a:cxnSpLocks/>
            <a:stCxn id="85" idx="2"/>
            <a:endCxn id="84" idx="6"/>
          </p:cNvCxnSpPr>
          <p:nvPr/>
        </p:nvCxnSpPr>
        <p:spPr>
          <a:xfrm flipH="1" flipV="1">
            <a:off x="6591454" y="4367122"/>
            <a:ext cx="457860" cy="30970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EFE61E-7015-404C-B1AB-DB8CFD77E122}"/>
              </a:ext>
            </a:extLst>
          </p:cNvPr>
          <p:cNvCxnSpPr>
            <a:cxnSpLocks/>
            <a:stCxn id="132" idx="6"/>
            <a:endCxn id="134" idx="2"/>
          </p:cNvCxnSpPr>
          <p:nvPr/>
        </p:nvCxnSpPr>
        <p:spPr>
          <a:xfrm>
            <a:off x="8390930" y="4160945"/>
            <a:ext cx="378461" cy="1962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F6B66F1-BB47-7D45-B946-D34FF8A05539}"/>
              </a:ext>
            </a:extLst>
          </p:cNvPr>
          <p:cNvCxnSpPr>
            <a:cxnSpLocks/>
            <a:stCxn id="134" idx="6"/>
            <a:endCxn id="144" idx="2"/>
          </p:cNvCxnSpPr>
          <p:nvPr/>
        </p:nvCxnSpPr>
        <p:spPr>
          <a:xfrm>
            <a:off x="8907177" y="4357158"/>
            <a:ext cx="537814" cy="30054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03007D9-E0A0-E545-AB9B-C0F3B7B70104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>
            <a:off x="9582777" y="4657706"/>
            <a:ext cx="437534" cy="1630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A3BBB4-EC46-D545-A9D0-77C6638B2008}"/>
              </a:ext>
            </a:extLst>
          </p:cNvPr>
          <p:cNvCxnSpPr/>
          <p:nvPr/>
        </p:nvCxnSpPr>
        <p:spPr>
          <a:xfrm>
            <a:off x="5181600" y="5279571"/>
            <a:ext cx="1999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3DF7D9-89F0-054B-9113-74DA84B7628E}"/>
              </a:ext>
            </a:extLst>
          </p:cNvPr>
          <p:cNvSpPr txBox="1"/>
          <p:nvPr/>
        </p:nvSpPr>
        <p:spPr>
          <a:xfrm>
            <a:off x="8113799" y="51743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A45236-37BD-CC46-A137-19537A3674B9}"/>
              </a:ext>
            </a:extLst>
          </p:cNvPr>
          <p:cNvSpPr txBox="1"/>
          <p:nvPr/>
        </p:nvSpPr>
        <p:spPr>
          <a:xfrm>
            <a:off x="8684643" y="517436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0F3377-EA9C-CC46-B8DA-2259E227DE7B}"/>
              </a:ext>
            </a:extLst>
          </p:cNvPr>
          <p:cNvSpPr txBox="1"/>
          <p:nvPr/>
        </p:nvSpPr>
        <p:spPr>
          <a:xfrm>
            <a:off x="9220221" y="5174363"/>
            <a:ext cx="5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9B355C-0B16-2F4E-9533-80D77C6236A6}"/>
              </a:ext>
            </a:extLst>
          </p:cNvPr>
          <p:cNvSpPr txBox="1"/>
          <p:nvPr/>
        </p:nvSpPr>
        <p:spPr>
          <a:xfrm>
            <a:off x="9862368" y="517436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AD55A4-FEDA-E446-AD40-721599AE0318}"/>
              </a:ext>
            </a:extLst>
          </p:cNvPr>
          <p:cNvSpPr txBox="1"/>
          <p:nvPr/>
        </p:nvSpPr>
        <p:spPr>
          <a:xfrm>
            <a:off x="8735152" y="55773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518B2ED-B631-484E-AB29-D96578E188D6}"/>
              </a:ext>
            </a:extLst>
          </p:cNvPr>
          <p:cNvSpPr/>
          <p:nvPr/>
        </p:nvSpPr>
        <p:spPr>
          <a:xfrm>
            <a:off x="9477992" y="1523484"/>
            <a:ext cx="113873" cy="1202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0AB07A-143B-A745-A485-76E39BDDC2E9}"/>
              </a:ext>
            </a:extLst>
          </p:cNvPr>
          <p:cNvSpPr/>
          <p:nvPr/>
        </p:nvSpPr>
        <p:spPr>
          <a:xfrm>
            <a:off x="9492927" y="1342329"/>
            <a:ext cx="94110" cy="9940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65D80-34FE-614F-907E-02B405ADC225}"/>
              </a:ext>
            </a:extLst>
          </p:cNvPr>
          <p:cNvSpPr txBox="1"/>
          <p:nvPr/>
        </p:nvSpPr>
        <p:spPr>
          <a:xfrm>
            <a:off x="9615541" y="1445122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36858-97B1-3445-A6E8-72FAE786F2C2}"/>
              </a:ext>
            </a:extLst>
          </p:cNvPr>
          <p:cNvSpPr txBox="1"/>
          <p:nvPr/>
        </p:nvSpPr>
        <p:spPr>
          <a:xfrm>
            <a:off x="9610713" y="1249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4A03CF-4C69-E246-A09D-CD55E0A79FDB}"/>
              </a:ext>
            </a:extLst>
          </p:cNvPr>
          <p:cNvCxnSpPr>
            <a:cxnSpLocks/>
          </p:cNvCxnSpPr>
          <p:nvPr/>
        </p:nvCxnSpPr>
        <p:spPr>
          <a:xfrm flipV="1">
            <a:off x="2222904" y="1471723"/>
            <a:ext cx="0" cy="1251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D60CFE-8542-E449-95A8-3366CE6EC3E9}"/>
              </a:ext>
            </a:extLst>
          </p:cNvPr>
          <p:cNvSpPr txBox="1"/>
          <p:nvPr/>
        </p:nvSpPr>
        <p:spPr>
          <a:xfrm>
            <a:off x="9377197" y="99778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 region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C5D84-AEFB-4C49-9291-EF6B609E0C3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941083" y="1645333"/>
            <a:ext cx="1068171" cy="1020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BA5BC3-9BBD-6047-8EA1-952B67A889C3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2947346" y="1966660"/>
            <a:ext cx="1049382" cy="4009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CC8D75D1-2C8D-CB46-88AF-B48B7CC28C80}"/>
              </a:ext>
            </a:extLst>
          </p:cNvPr>
          <p:cNvSpPr/>
          <p:nvPr/>
        </p:nvSpPr>
        <p:spPr>
          <a:xfrm rot="16200000">
            <a:off x="2549463" y="977718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37936-6747-C245-870F-E784D15A6BCE}"/>
              </a:ext>
            </a:extLst>
          </p:cNvPr>
          <p:cNvSpPr txBox="1"/>
          <p:nvPr/>
        </p:nvSpPr>
        <p:spPr>
          <a:xfrm>
            <a:off x="2535881" y="51515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312AC-EC9E-6040-893D-8CD009ECC627}"/>
              </a:ext>
            </a:extLst>
          </p:cNvPr>
          <p:cNvSpPr txBox="1"/>
          <p:nvPr/>
        </p:nvSpPr>
        <p:spPr>
          <a:xfrm>
            <a:off x="3555370" y="51515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CCD7E-97C8-5A41-8213-8408962C636D}"/>
              </a:ext>
            </a:extLst>
          </p:cNvPr>
          <p:cNvSpPr txBox="1"/>
          <p:nvPr/>
        </p:nvSpPr>
        <p:spPr>
          <a:xfrm>
            <a:off x="2678390" y="557738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Outplant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38FC9-0923-BD43-A709-B12D1B3D8A2A}"/>
              </a:ext>
            </a:extLst>
          </p:cNvPr>
          <p:cNvSpPr txBox="1"/>
          <p:nvPr/>
        </p:nvSpPr>
        <p:spPr>
          <a:xfrm>
            <a:off x="511988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CF71-B4C3-6A4A-9628-88CE6055AB1E}"/>
              </a:ext>
            </a:extLst>
          </p:cNvPr>
          <p:cNvSpPr txBox="1"/>
          <p:nvPr/>
        </p:nvSpPr>
        <p:spPr>
          <a:xfrm>
            <a:off x="570502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AD4C-1EC7-4144-939B-F55A33B1C6E1}"/>
              </a:ext>
            </a:extLst>
          </p:cNvPr>
          <p:cNvSpPr txBox="1"/>
          <p:nvPr/>
        </p:nvSpPr>
        <p:spPr>
          <a:xfrm>
            <a:off x="629016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4029F-2FE9-9540-95CF-BC917C4D3AD9}"/>
              </a:ext>
            </a:extLst>
          </p:cNvPr>
          <p:cNvSpPr txBox="1"/>
          <p:nvPr/>
        </p:nvSpPr>
        <p:spPr>
          <a:xfrm>
            <a:off x="687530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ECADE-19C8-6446-AAAF-CB446238E401}"/>
              </a:ext>
            </a:extLst>
          </p:cNvPr>
          <p:cNvSpPr txBox="1"/>
          <p:nvPr/>
        </p:nvSpPr>
        <p:spPr>
          <a:xfrm>
            <a:off x="520079" y="1736351"/>
            <a:ext cx="124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adaptation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EB64-3AFF-974E-89E7-CAE37C28D86A}"/>
              </a:ext>
            </a:extLst>
          </p:cNvPr>
          <p:cNvSpPr txBox="1"/>
          <p:nvPr/>
        </p:nvSpPr>
        <p:spPr>
          <a:xfrm>
            <a:off x="520079" y="3733216"/>
            <a:ext cx="156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Plasticity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(or non-divergence)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95C5-0519-464D-B2DA-C09AE0359663}"/>
              </a:ext>
            </a:extLst>
          </p:cNvPr>
          <p:cNvSpPr txBox="1"/>
          <p:nvPr/>
        </p:nvSpPr>
        <p:spPr>
          <a:xfrm rot="16200000">
            <a:off x="1673077" y="198606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F669F-90AC-3F4B-8972-8087B01782F4}"/>
              </a:ext>
            </a:extLst>
          </p:cNvPr>
          <p:cNvSpPr/>
          <p:nvPr/>
        </p:nvSpPr>
        <p:spPr>
          <a:xfrm>
            <a:off x="2815823" y="157918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B6FCF-590F-9048-A743-D266A281809F}"/>
              </a:ext>
            </a:extLst>
          </p:cNvPr>
          <p:cNvSpPr/>
          <p:nvPr/>
        </p:nvSpPr>
        <p:spPr>
          <a:xfrm>
            <a:off x="3996728" y="229482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DE6F8-4ED8-7540-991E-133A4B4084E3}"/>
              </a:ext>
            </a:extLst>
          </p:cNvPr>
          <p:cNvSpPr/>
          <p:nvPr/>
        </p:nvSpPr>
        <p:spPr>
          <a:xfrm>
            <a:off x="4009254" y="2599202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2E7F9F-5628-F242-9967-0015545B435E}"/>
              </a:ext>
            </a:extLst>
          </p:cNvPr>
          <p:cNvSpPr/>
          <p:nvPr/>
        </p:nvSpPr>
        <p:spPr>
          <a:xfrm>
            <a:off x="2809560" y="189389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C9720-DD16-9A4E-B6A3-2BEE071AB9E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941083" y="1645333"/>
            <a:ext cx="1068171" cy="102002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D1B2C2-B397-9E46-A556-B6FF6B26FA77}"/>
              </a:ext>
            </a:extLst>
          </p:cNvPr>
          <p:cNvCxnSpPr>
            <a:cxnSpLocks/>
            <a:stCxn id="20" idx="2"/>
            <a:endCxn id="22" idx="6"/>
          </p:cNvCxnSpPr>
          <p:nvPr/>
        </p:nvCxnSpPr>
        <p:spPr>
          <a:xfrm flipH="1" flipV="1">
            <a:off x="2947346" y="1966660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alf Frame 62">
            <a:extLst>
              <a:ext uri="{FF2B5EF4-FFF2-40B4-BE49-F238E27FC236}">
                <a16:creationId xmlns:a16="http://schemas.microsoft.com/office/drawing/2014/main" id="{2A5A914F-5D63-364E-8AB6-911CA9F59D2A}"/>
              </a:ext>
            </a:extLst>
          </p:cNvPr>
          <p:cNvSpPr/>
          <p:nvPr/>
        </p:nvSpPr>
        <p:spPr>
          <a:xfrm rot="16200000">
            <a:off x="2557143" y="3113081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A1EF5B-110A-2A43-BE94-18E57EC6335E}"/>
              </a:ext>
            </a:extLst>
          </p:cNvPr>
          <p:cNvSpPr txBox="1"/>
          <p:nvPr/>
        </p:nvSpPr>
        <p:spPr>
          <a:xfrm rot="16200000">
            <a:off x="1513578" y="407105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AFE27D-5E79-E74B-BC87-E21C7090F615}"/>
              </a:ext>
            </a:extLst>
          </p:cNvPr>
          <p:cNvSpPr/>
          <p:nvPr/>
        </p:nvSpPr>
        <p:spPr>
          <a:xfrm>
            <a:off x="2823503" y="371454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91FDBD-1FF6-B247-B27A-A9B2585A1378}"/>
              </a:ext>
            </a:extLst>
          </p:cNvPr>
          <p:cNvSpPr/>
          <p:nvPr/>
        </p:nvSpPr>
        <p:spPr>
          <a:xfrm>
            <a:off x="4004408" y="4430186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C924A-68CE-EB4E-BE07-9D69D6CD7225}"/>
              </a:ext>
            </a:extLst>
          </p:cNvPr>
          <p:cNvSpPr/>
          <p:nvPr/>
        </p:nvSpPr>
        <p:spPr>
          <a:xfrm>
            <a:off x="4016934" y="417479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ACD4F0B-3832-1E48-A5FD-E58511FF3F4E}"/>
              </a:ext>
            </a:extLst>
          </p:cNvPr>
          <p:cNvSpPr/>
          <p:nvPr/>
        </p:nvSpPr>
        <p:spPr>
          <a:xfrm>
            <a:off x="2817240" y="4029255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38F7E9-A12A-E941-85AB-5F568EE73709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2948763" y="3780696"/>
            <a:ext cx="1068171" cy="46024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D868E-0D5F-F94F-ADFB-A9908BCC71F5}"/>
              </a:ext>
            </a:extLst>
          </p:cNvPr>
          <p:cNvCxnSpPr>
            <a:cxnSpLocks/>
            <a:stCxn id="66" idx="2"/>
            <a:endCxn id="68" idx="6"/>
          </p:cNvCxnSpPr>
          <p:nvPr/>
        </p:nvCxnSpPr>
        <p:spPr>
          <a:xfrm flipH="1" flipV="1">
            <a:off x="2955026" y="4102023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alf Frame 71">
            <a:extLst>
              <a:ext uri="{FF2B5EF4-FFF2-40B4-BE49-F238E27FC236}">
                <a16:creationId xmlns:a16="http://schemas.microsoft.com/office/drawing/2014/main" id="{58999519-1019-B94F-863E-671FE095B767}"/>
              </a:ext>
            </a:extLst>
          </p:cNvPr>
          <p:cNvSpPr/>
          <p:nvPr/>
        </p:nvSpPr>
        <p:spPr>
          <a:xfrm rot="16200000">
            <a:off x="5306197" y="795918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3A3D5C77-C9C4-8F43-B167-32D0267CDD2E}"/>
              </a:ext>
            </a:extLst>
          </p:cNvPr>
          <p:cNvSpPr/>
          <p:nvPr/>
        </p:nvSpPr>
        <p:spPr>
          <a:xfrm rot="16200000">
            <a:off x="5306197" y="2935702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3C86FB-3FF6-BF4F-879A-B895F687442B}"/>
              </a:ext>
            </a:extLst>
          </p:cNvPr>
          <p:cNvSpPr/>
          <p:nvPr/>
        </p:nvSpPr>
        <p:spPr>
          <a:xfrm>
            <a:off x="5260344" y="213662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8B1BE58-434E-574D-81B8-3F8A9B6312C9}"/>
              </a:ext>
            </a:extLst>
          </p:cNvPr>
          <p:cNvSpPr/>
          <p:nvPr/>
        </p:nvSpPr>
        <p:spPr>
          <a:xfrm>
            <a:off x="5845484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0FC067-CAA9-2941-B4C6-1F77FF9622A8}"/>
              </a:ext>
            </a:extLst>
          </p:cNvPr>
          <p:cNvSpPr/>
          <p:nvPr/>
        </p:nvSpPr>
        <p:spPr>
          <a:xfrm>
            <a:off x="6453668" y="186161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BC0AB6-1883-604E-B1C6-B78837EF1E3D}"/>
              </a:ext>
            </a:extLst>
          </p:cNvPr>
          <p:cNvSpPr/>
          <p:nvPr/>
        </p:nvSpPr>
        <p:spPr>
          <a:xfrm>
            <a:off x="7043051" y="250023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527294-9F39-694A-AD4E-19D87B38EEE5}"/>
              </a:ext>
            </a:extLst>
          </p:cNvPr>
          <p:cNvSpPr/>
          <p:nvPr/>
        </p:nvSpPr>
        <p:spPr>
          <a:xfrm>
            <a:off x="5266607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0CA7D-C104-1A4C-A4C4-ED2378721792}"/>
              </a:ext>
            </a:extLst>
          </p:cNvPr>
          <p:cNvSpPr/>
          <p:nvPr/>
        </p:nvSpPr>
        <p:spPr>
          <a:xfrm>
            <a:off x="5851747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1B353F-92FB-124C-B1FB-F961E6153B47}"/>
              </a:ext>
            </a:extLst>
          </p:cNvPr>
          <p:cNvSpPr/>
          <p:nvPr/>
        </p:nvSpPr>
        <p:spPr>
          <a:xfrm>
            <a:off x="6466546" y="205951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7975BC-69C4-7F4E-8A9A-4F71CBC126AF}"/>
              </a:ext>
            </a:extLst>
          </p:cNvPr>
          <p:cNvSpPr/>
          <p:nvPr/>
        </p:nvSpPr>
        <p:spPr>
          <a:xfrm>
            <a:off x="7055577" y="272311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0BAE74-1D21-D94B-8A04-246F862E8DB7}"/>
              </a:ext>
            </a:extLst>
          </p:cNvPr>
          <p:cNvSpPr/>
          <p:nvPr/>
        </p:nvSpPr>
        <p:spPr>
          <a:xfrm>
            <a:off x="5260344" y="436712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230757-BD53-5348-94C5-64FAC1473C77}"/>
              </a:ext>
            </a:extLst>
          </p:cNvPr>
          <p:cNvSpPr/>
          <p:nvPr/>
        </p:nvSpPr>
        <p:spPr>
          <a:xfrm>
            <a:off x="5845484" y="409479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6572D7-EA6F-8C4B-A60F-DE99606CEFF9}"/>
              </a:ext>
            </a:extLst>
          </p:cNvPr>
          <p:cNvSpPr/>
          <p:nvPr/>
        </p:nvSpPr>
        <p:spPr>
          <a:xfrm>
            <a:off x="6453668" y="429435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FB7C9C-A6FF-A346-BE00-4F83BAFC3D34}"/>
              </a:ext>
            </a:extLst>
          </p:cNvPr>
          <p:cNvSpPr/>
          <p:nvPr/>
        </p:nvSpPr>
        <p:spPr>
          <a:xfrm>
            <a:off x="7049314" y="460406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E4B85B-98EB-2444-85EA-518BC379FC9B}"/>
              </a:ext>
            </a:extLst>
          </p:cNvPr>
          <p:cNvSpPr/>
          <p:nvPr/>
        </p:nvSpPr>
        <p:spPr>
          <a:xfrm>
            <a:off x="5266607" y="410140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60CCFC1-1F18-0D46-87F5-A600AB37C404}"/>
              </a:ext>
            </a:extLst>
          </p:cNvPr>
          <p:cNvSpPr/>
          <p:nvPr/>
        </p:nvSpPr>
        <p:spPr>
          <a:xfrm>
            <a:off x="5851747" y="3800584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2E07BF-B59F-CE46-B5CD-0F8BA0B9BB3D}"/>
              </a:ext>
            </a:extLst>
          </p:cNvPr>
          <p:cNvSpPr/>
          <p:nvPr/>
        </p:nvSpPr>
        <p:spPr>
          <a:xfrm>
            <a:off x="6459931" y="403525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749E5F-0A4F-004F-97AB-32A371B97F42}"/>
              </a:ext>
            </a:extLst>
          </p:cNvPr>
          <p:cNvSpPr/>
          <p:nvPr/>
        </p:nvSpPr>
        <p:spPr>
          <a:xfrm>
            <a:off x="7055577" y="438035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695983-22B2-F041-B7E9-5FC58A68DEE1}"/>
              </a:ext>
            </a:extLst>
          </p:cNvPr>
          <p:cNvCxnSpPr>
            <a:cxnSpLocks/>
          </p:cNvCxnSpPr>
          <p:nvPr/>
        </p:nvCxnSpPr>
        <p:spPr>
          <a:xfrm flipV="1">
            <a:off x="4946197" y="2440359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768537-F20E-9F43-BB10-011AB0E2B619}"/>
              </a:ext>
            </a:extLst>
          </p:cNvPr>
          <p:cNvSpPr txBox="1"/>
          <p:nvPr/>
        </p:nvSpPr>
        <p:spPr>
          <a:xfrm>
            <a:off x="5515504" y="5577384"/>
            <a:ext cx="133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105" name="Half Frame 104">
            <a:extLst>
              <a:ext uri="{FF2B5EF4-FFF2-40B4-BE49-F238E27FC236}">
                <a16:creationId xmlns:a16="http://schemas.microsoft.com/office/drawing/2014/main" id="{8BF37FE7-0185-2044-9BFA-7B474C446E46}"/>
              </a:ext>
            </a:extLst>
          </p:cNvPr>
          <p:cNvSpPr/>
          <p:nvPr/>
        </p:nvSpPr>
        <p:spPr>
          <a:xfrm rot="16200000">
            <a:off x="8293277" y="802169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95FFCE-BD1F-A94E-9298-C5BBEED76C7B}"/>
              </a:ext>
            </a:extLst>
          </p:cNvPr>
          <p:cNvSpPr/>
          <p:nvPr/>
        </p:nvSpPr>
        <p:spPr>
          <a:xfrm>
            <a:off x="10014048" y="257054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21AD76-3969-6A40-A217-06A37AF57E09}"/>
              </a:ext>
            </a:extLst>
          </p:cNvPr>
          <p:cNvSpPr/>
          <p:nvPr/>
        </p:nvSpPr>
        <p:spPr>
          <a:xfrm>
            <a:off x="10026574" y="27934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69D632-4F48-714D-9107-71140B47D908}"/>
              </a:ext>
            </a:extLst>
          </p:cNvPr>
          <p:cNvCxnSpPr>
            <a:cxnSpLocks/>
          </p:cNvCxnSpPr>
          <p:nvPr/>
        </p:nvCxnSpPr>
        <p:spPr>
          <a:xfrm flipV="1">
            <a:off x="7933277" y="2446610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Half Frame 114">
            <a:extLst>
              <a:ext uri="{FF2B5EF4-FFF2-40B4-BE49-F238E27FC236}">
                <a16:creationId xmlns:a16="http://schemas.microsoft.com/office/drawing/2014/main" id="{69A6F7B8-0DB3-1F43-AA6B-8AFB08A0F1D2}"/>
              </a:ext>
            </a:extLst>
          </p:cNvPr>
          <p:cNvSpPr/>
          <p:nvPr/>
        </p:nvSpPr>
        <p:spPr>
          <a:xfrm rot="16200000">
            <a:off x="8287014" y="2929424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F1537F-805A-844B-84D4-CE6EAADA993D}"/>
              </a:ext>
            </a:extLst>
          </p:cNvPr>
          <p:cNvSpPr txBox="1"/>
          <p:nvPr/>
        </p:nvSpPr>
        <p:spPr>
          <a:xfrm>
            <a:off x="8091716" y="51515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54D506-23A7-9B47-9D04-9921EEA89A70}"/>
              </a:ext>
            </a:extLst>
          </p:cNvPr>
          <p:cNvSpPr txBox="1"/>
          <p:nvPr/>
        </p:nvSpPr>
        <p:spPr>
          <a:xfrm>
            <a:off x="8676856" y="51515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73E7E-7224-654A-8FA3-2A61B961D4A6}"/>
              </a:ext>
            </a:extLst>
          </p:cNvPr>
          <p:cNvSpPr txBox="1"/>
          <p:nvPr/>
        </p:nvSpPr>
        <p:spPr>
          <a:xfrm>
            <a:off x="9261996" y="51515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F41353-D185-F048-B87A-383FE7CD193F}"/>
              </a:ext>
            </a:extLst>
          </p:cNvPr>
          <p:cNvSpPr txBox="1"/>
          <p:nvPr/>
        </p:nvSpPr>
        <p:spPr>
          <a:xfrm>
            <a:off x="9847136" y="51515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1BB5F02-D2EF-5942-8A58-4E52F68635D0}"/>
              </a:ext>
            </a:extLst>
          </p:cNvPr>
          <p:cNvSpPr txBox="1"/>
          <p:nvPr/>
        </p:nvSpPr>
        <p:spPr>
          <a:xfrm>
            <a:off x="8487335" y="5577384"/>
            <a:ext cx="1113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4EBA453-2835-724E-B3D9-639190570473}"/>
              </a:ext>
            </a:extLst>
          </p:cNvPr>
          <p:cNvSpPr/>
          <p:nvPr/>
        </p:nvSpPr>
        <p:spPr>
          <a:xfrm>
            <a:off x="8253144" y="408817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ACADD4-5EFE-7640-9493-68D281BB1C96}"/>
              </a:ext>
            </a:extLst>
          </p:cNvPr>
          <p:cNvSpPr/>
          <p:nvPr/>
        </p:nvSpPr>
        <p:spPr>
          <a:xfrm>
            <a:off x="8259407" y="381639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C5B41A2-1E0D-C042-99AA-21648363DBBA}"/>
              </a:ext>
            </a:extLst>
          </p:cNvPr>
          <p:cNvSpPr/>
          <p:nvPr/>
        </p:nvSpPr>
        <p:spPr>
          <a:xfrm>
            <a:off x="8769391" y="4284390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EDDD15-7F47-AA42-9D20-EB2F5545DCA0}"/>
              </a:ext>
            </a:extLst>
          </p:cNvPr>
          <p:cNvSpPr/>
          <p:nvPr/>
        </p:nvSpPr>
        <p:spPr>
          <a:xfrm>
            <a:off x="8775654" y="401260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A9B8780-334E-F644-93F8-7F05B1AF2137}"/>
              </a:ext>
            </a:extLst>
          </p:cNvPr>
          <p:cNvSpPr/>
          <p:nvPr/>
        </p:nvSpPr>
        <p:spPr>
          <a:xfrm>
            <a:off x="9444991" y="247930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540B0D-9B16-9546-8075-3E867F043A03}"/>
              </a:ext>
            </a:extLst>
          </p:cNvPr>
          <p:cNvSpPr/>
          <p:nvPr/>
        </p:nvSpPr>
        <p:spPr>
          <a:xfrm>
            <a:off x="9457517" y="270218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509B8A4-4611-7442-B6E8-D88CF9F3306A}"/>
              </a:ext>
            </a:extLst>
          </p:cNvPr>
          <p:cNvSpPr/>
          <p:nvPr/>
        </p:nvSpPr>
        <p:spPr>
          <a:xfrm>
            <a:off x="8252655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BC1FC6C-3FB8-AD45-BC02-91D63288E4BB}"/>
              </a:ext>
            </a:extLst>
          </p:cNvPr>
          <p:cNvSpPr/>
          <p:nvPr/>
        </p:nvSpPr>
        <p:spPr>
          <a:xfrm>
            <a:off x="8258918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3CCD626-A208-7944-91D3-0F64D1CB49E1}"/>
              </a:ext>
            </a:extLst>
          </p:cNvPr>
          <p:cNvSpPr/>
          <p:nvPr/>
        </p:nvSpPr>
        <p:spPr>
          <a:xfrm>
            <a:off x="8709498" y="209435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B7BE91B-0C82-DD4A-A910-ECA23CBE68B2}"/>
              </a:ext>
            </a:extLst>
          </p:cNvPr>
          <p:cNvSpPr/>
          <p:nvPr/>
        </p:nvSpPr>
        <p:spPr>
          <a:xfrm>
            <a:off x="8715761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DE351B9-9107-3749-A0F2-EC72C9DBB856}"/>
              </a:ext>
            </a:extLst>
          </p:cNvPr>
          <p:cNvSpPr/>
          <p:nvPr/>
        </p:nvSpPr>
        <p:spPr>
          <a:xfrm>
            <a:off x="9444991" y="458493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803018A-FB74-BE46-A903-ACD53AAFAA7D}"/>
              </a:ext>
            </a:extLst>
          </p:cNvPr>
          <p:cNvSpPr/>
          <p:nvPr/>
        </p:nvSpPr>
        <p:spPr>
          <a:xfrm>
            <a:off x="9451254" y="436122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2B05CFC-F82C-834F-B9AA-B080092119F0}"/>
              </a:ext>
            </a:extLst>
          </p:cNvPr>
          <p:cNvSpPr/>
          <p:nvPr/>
        </p:nvSpPr>
        <p:spPr>
          <a:xfrm>
            <a:off x="10020311" y="474795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5EA78B0-991B-374A-92ED-66FAB8C598F0}"/>
              </a:ext>
            </a:extLst>
          </p:cNvPr>
          <p:cNvSpPr/>
          <p:nvPr/>
        </p:nvSpPr>
        <p:spPr>
          <a:xfrm>
            <a:off x="10026574" y="452424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5ADEBC3-6F0A-E740-A1CB-1D48F3E59D4E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 flipV="1">
            <a:off x="5391867" y="1777638"/>
            <a:ext cx="459880" cy="1087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F5225B-743A-F444-B320-66CC4DD52D6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5977007" y="1777638"/>
            <a:ext cx="489539" cy="34803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DC21AA2-BFEF-1447-BDDB-B5C5585C1A6D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 flipV="1">
            <a:off x="6591806" y="2125669"/>
            <a:ext cx="463771" cy="66359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209A2EF-42ED-E74D-804E-72027F190D9C}"/>
              </a:ext>
            </a:extLst>
          </p:cNvPr>
          <p:cNvCxnSpPr>
            <a:cxnSpLocks/>
            <a:stCxn id="139" idx="3"/>
            <a:endCxn id="143" idx="1"/>
          </p:cNvCxnSpPr>
          <p:nvPr/>
        </p:nvCxnSpPr>
        <p:spPr>
          <a:xfrm>
            <a:off x="8384178" y="1777638"/>
            <a:ext cx="331583" cy="1087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281711A-DD91-354E-8701-A2578D85E837}"/>
              </a:ext>
            </a:extLst>
          </p:cNvPr>
          <p:cNvCxnSpPr>
            <a:cxnSpLocks/>
            <a:stCxn id="143" idx="3"/>
            <a:endCxn id="137" idx="1"/>
          </p:cNvCxnSpPr>
          <p:nvPr/>
        </p:nvCxnSpPr>
        <p:spPr>
          <a:xfrm>
            <a:off x="8841021" y="1886374"/>
            <a:ext cx="616496" cy="8819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0E98622-CEF8-0F47-B7A7-5F58FF175E05}"/>
              </a:ext>
            </a:extLst>
          </p:cNvPr>
          <p:cNvCxnSpPr>
            <a:cxnSpLocks/>
            <a:stCxn id="137" idx="3"/>
            <a:endCxn id="113" idx="1"/>
          </p:cNvCxnSpPr>
          <p:nvPr/>
        </p:nvCxnSpPr>
        <p:spPr>
          <a:xfrm>
            <a:off x="9582777" y="2768334"/>
            <a:ext cx="443797" cy="9124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8E2E670-F786-D645-8958-DAB9D7A08671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391867" y="3866737"/>
            <a:ext cx="459880" cy="3008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87DD778-1DB2-D949-8C85-766A977D678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5977007" y="3866737"/>
            <a:ext cx="482924" cy="23467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5466AC-CFD0-9D4C-9A0B-058195ACFE01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6585191" y="4101409"/>
            <a:ext cx="470386" cy="34509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64D9B0-B5C9-454D-BF80-3DA1220251BD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H="1" flipV="1">
            <a:off x="8384667" y="3882546"/>
            <a:ext cx="390987" cy="1962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54812ED-D7EE-6A42-A977-7D6D48175CA0}"/>
              </a:ext>
            </a:extLst>
          </p:cNvPr>
          <p:cNvCxnSpPr>
            <a:cxnSpLocks/>
            <a:stCxn id="145" idx="1"/>
            <a:endCxn id="135" idx="3"/>
          </p:cNvCxnSpPr>
          <p:nvPr/>
        </p:nvCxnSpPr>
        <p:spPr>
          <a:xfrm flipH="1" flipV="1">
            <a:off x="8900914" y="4078759"/>
            <a:ext cx="550340" cy="34862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1A3330-FEBD-7540-B2AA-C9D788359698}"/>
              </a:ext>
            </a:extLst>
          </p:cNvPr>
          <p:cNvCxnSpPr>
            <a:cxnSpLocks/>
            <a:stCxn id="147" idx="1"/>
            <a:endCxn id="145" idx="3"/>
          </p:cNvCxnSpPr>
          <p:nvPr/>
        </p:nvCxnSpPr>
        <p:spPr>
          <a:xfrm flipH="1" flipV="1">
            <a:off x="9576514" y="4427381"/>
            <a:ext cx="450060" cy="1630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806C8C-C51D-1E42-B6C8-06020501D87E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 flipV="1">
            <a:off x="5398130" y="2082576"/>
            <a:ext cx="447354" cy="1268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E0D1E0E-861A-9A4A-B349-AD5B29317919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5983270" y="1934385"/>
            <a:ext cx="470398" cy="14819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F1C508B-F4A7-484A-B9FA-F24E8DC321C8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 flipH="1" flipV="1">
            <a:off x="6591454" y="1934385"/>
            <a:ext cx="451597" cy="638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71FDA6F-5E29-3D42-8A2B-BD3DCDBC5EF1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>
            <a:off x="8390441" y="2082576"/>
            <a:ext cx="319057" cy="845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1B4A175-2931-BC4F-A15D-BC3CAC04B87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>
            <a:off x="8847284" y="2167125"/>
            <a:ext cx="597707" cy="3849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EAEF956-613A-264C-9667-D85A5B2D721D}"/>
              </a:ext>
            </a:extLst>
          </p:cNvPr>
          <p:cNvCxnSpPr>
            <a:cxnSpLocks/>
            <a:stCxn id="109" idx="2"/>
            <a:endCxn id="136" idx="6"/>
          </p:cNvCxnSpPr>
          <p:nvPr/>
        </p:nvCxnSpPr>
        <p:spPr>
          <a:xfrm flipH="1" flipV="1">
            <a:off x="9582777" y="2552071"/>
            <a:ext cx="431271" cy="9124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2152287-E5BB-FA47-9896-6AF30F2B1D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5398130" y="4167562"/>
            <a:ext cx="447354" cy="2723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AC11A1-C830-1A4B-9E7A-3103FA430853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 flipV="1">
            <a:off x="5983270" y="4167562"/>
            <a:ext cx="470398" cy="1995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241BDF-6FCB-FE42-BE67-A55E160D4999}"/>
              </a:ext>
            </a:extLst>
          </p:cNvPr>
          <p:cNvCxnSpPr>
            <a:cxnSpLocks/>
            <a:stCxn id="85" idx="2"/>
            <a:endCxn id="84" idx="6"/>
          </p:cNvCxnSpPr>
          <p:nvPr/>
        </p:nvCxnSpPr>
        <p:spPr>
          <a:xfrm flipH="1" flipV="1">
            <a:off x="6591454" y="4367122"/>
            <a:ext cx="457860" cy="30970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EFE61E-7015-404C-B1AB-DB8CFD77E122}"/>
              </a:ext>
            </a:extLst>
          </p:cNvPr>
          <p:cNvCxnSpPr>
            <a:cxnSpLocks/>
            <a:stCxn id="132" idx="6"/>
            <a:endCxn id="134" idx="2"/>
          </p:cNvCxnSpPr>
          <p:nvPr/>
        </p:nvCxnSpPr>
        <p:spPr>
          <a:xfrm>
            <a:off x="8390930" y="4160945"/>
            <a:ext cx="378461" cy="1962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F6B66F1-BB47-7D45-B946-D34FF8A05539}"/>
              </a:ext>
            </a:extLst>
          </p:cNvPr>
          <p:cNvCxnSpPr>
            <a:cxnSpLocks/>
            <a:stCxn id="134" idx="6"/>
            <a:endCxn id="144" idx="2"/>
          </p:cNvCxnSpPr>
          <p:nvPr/>
        </p:nvCxnSpPr>
        <p:spPr>
          <a:xfrm>
            <a:off x="8907177" y="4357158"/>
            <a:ext cx="537814" cy="30054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03007D9-E0A0-E545-AB9B-C0F3B7B70104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>
            <a:off x="9582777" y="4657706"/>
            <a:ext cx="437534" cy="1630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137</Words>
  <Application>Microsoft Macintosh PowerPoint</Application>
  <PresentationFormat>Widescreen</PresentationFormat>
  <Paragraphs>91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fbeaty93@student.ubc.ca</dc:creator>
  <cp:lastModifiedBy>fbeaty93@student.ubc.ca</cp:lastModifiedBy>
  <cp:revision>12</cp:revision>
  <dcterms:created xsi:type="dcterms:W3CDTF">2022-03-18T01:36:27Z</dcterms:created>
  <dcterms:modified xsi:type="dcterms:W3CDTF">2022-04-04T22:15:35Z</dcterms:modified>
</cp:coreProperties>
</file>