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3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3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1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50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29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10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0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738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7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04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9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6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3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6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76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AACD62-316E-48AE-BF1A-C5A3A4B75988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8CF1D6-B191-4100-B57E-3EEC66AC3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42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9CC86-C183-9F6B-F85F-D6F138346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Frostbyte</a:t>
            </a:r>
            <a:r>
              <a:rPr lang="fr-FR" dirty="0"/>
              <a:t> Sentinel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1A8352-0F60-6818-0E73-3DAAF87F4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61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B34CD-A4B1-A037-BFFF-CDFD4BC1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2D409-257F-FB1B-2A7B-06F79E03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cybersecurity expert who was trapped inside a quantum computer during a hacking incident, </a:t>
            </a:r>
            <a:r>
              <a:rPr lang="en-US" dirty="0" err="1"/>
              <a:t>Frostbyte</a:t>
            </a:r>
            <a:r>
              <a:rPr lang="en-US" dirty="0"/>
              <a:t> Sentinel emerged with ice-based digital powers that blend technology and cold. They defend the digital world and physical realm from cyber threats gone too far.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7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98179-191E-C0FD-D122-37FE6596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Powers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28EDF-C382-BD20-A289-920D7F3D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Cryokinesis</a:t>
            </a:r>
            <a:r>
              <a:rPr lang="en-US" dirty="0"/>
              <a:t> (ice and cold manipulation)</a:t>
            </a:r>
          </a:p>
          <a:p>
            <a:r>
              <a:rPr lang="en-US" dirty="0"/>
              <a:t>Digital interfacing and hacking abilities</a:t>
            </a:r>
          </a:p>
          <a:p>
            <a:r>
              <a:rPr lang="en-US" dirty="0"/>
              <a:t>Creating ice constructs from code</a:t>
            </a:r>
          </a:p>
          <a:p>
            <a:r>
              <a:rPr lang="en-US" dirty="0"/>
              <a:t>Freezing electronic devices remotely</a:t>
            </a:r>
          </a:p>
          <a:p>
            <a:r>
              <a:rPr lang="en-US" dirty="0"/>
              <a:t>Enhanced intellect and strategic 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7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D0A65-07BB-316E-7788-B2534852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Weaknesses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621F1-0B20-7E81-E909-CB08D89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sources and extreme temperatures weaken ice powers</a:t>
            </a:r>
          </a:p>
          <a:p>
            <a:r>
              <a:rPr lang="en-US" dirty="0"/>
              <a:t>Dependent on access to digital networks for optimal power use</a:t>
            </a:r>
          </a:p>
          <a:p>
            <a:r>
              <a:rPr lang="en-US" dirty="0"/>
              <a:t>Susceptible to viruses or malware that can disrupt their digital interfacing abilities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9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25737-99B4-F34C-2F32-A701EF7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Achievements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D07CC-A3B7-2786-C5D5-A25FF2A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Prevented a global cyberattack on critical infrastructure</a:t>
            </a:r>
          </a:p>
          <a:p>
            <a:r>
              <a:rPr lang="en-US" dirty="0"/>
              <a:t>Defeated a rogue AI trying to override human systems</a:t>
            </a:r>
          </a:p>
          <a:p>
            <a:r>
              <a:rPr lang="en-US" dirty="0"/>
              <a:t>Recovered lost digital data from corrupted servers</a:t>
            </a:r>
          </a:p>
          <a:p>
            <a:r>
              <a:rPr lang="en-US" dirty="0"/>
              <a:t>Saved a city by freezing viral outbreaks in its water supply</a:t>
            </a:r>
          </a:p>
          <a:p>
            <a:r>
              <a:rPr lang="en-US" dirty="0"/>
              <a:t>Developed new cybersecurity protocols integrating their powers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4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24063-CBDD-76A8-8010-E316EED9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Trivia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FF9674-3661-FAE3-B13B-03057E68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signature move called “Ice Firewall”</a:t>
            </a:r>
          </a:p>
          <a:p>
            <a:r>
              <a:rPr lang="en-US" dirty="0"/>
              <a:t>Prefers cold environments and drinks iced coffee constantly</a:t>
            </a:r>
          </a:p>
          <a:p>
            <a:r>
              <a:rPr lang="en-US" dirty="0"/>
              <a:t>Uses code poetry to communicate with AI allies</a:t>
            </a:r>
          </a:p>
          <a:p>
            <a:r>
              <a:rPr lang="en-US" dirty="0"/>
              <a:t>Enjoys puzzles and logic games in their free time</a:t>
            </a:r>
          </a:p>
          <a:p>
            <a:r>
              <a:rPr lang="en-US" dirty="0"/>
              <a:t>Has a subtle digital glow when powers activate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46204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189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Frostbyte Sentinel</vt:lpstr>
      <vt:lpstr>Origin</vt:lpstr>
      <vt:lpstr>Powers</vt:lpstr>
      <vt:lpstr>Weaknesses</vt:lpstr>
      <vt:lpstr>Achievements</vt:lpstr>
      <vt:lpstr>Trivia</vt:lpstr>
    </vt:vector>
  </TitlesOfParts>
  <Company>Air France - KLM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Beaufume, Florian (ITDV XD) - AF (ext)</dc:creator>
  <cp:lastModifiedBy>Beaufume, Florian (ITDV XD) - AF (ext)</cp:lastModifiedBy>
  <cp:revision>4</cp:revision>
  <dcterms:created xsi:type="dcterms:W3CDTF">2025-09-12T12:19:43Z</dcterms:created>
  <dcterms:modified xsi:type="dcterms:W3CDTF">2025-09-12T12:23:03Z</dcterms:modified>
</cp:coreProperties>
</file>