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18002250"/>
  <p:notesSz cx="6858000" cy="9144000"/>
  <p:defaultTextStyle>
    <a:defPPr>
      <a:defRPr lang="zh-CN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5" d="100"/>
          <a:sy n="35" d="100"/>
        </p:scale>
        <p:origin x="-78" y="-78"/>
      </p:cViewPr>
      <p:guideLst>
        <p:guide orient="horz" pos="5670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0338" y="5592367"/>
            <a:ext cx="30603825" cy="38588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0675" y="10201275"/>
            <a:ext cx="25203150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781598" y="1891903"/>
            <a:ext cx="31897735" cy="4032170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8386" y="1891903"/>
            <a:ext cx="95093137" cy="4032170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107" y="11568114"/>
            <a:ext cx="30603825" cy="3575447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44107" y="7630123"/>
            <a:ext cx="30603825" cy="3937991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88388" y="11026378"/>
            <a:ext cx="63495436" cy="31187231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183899" y="11026378"/>
            <a:ext cx="63495436" cy="31187231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225" y="720925"/>
            <a:ext cx="32404050" cy="30003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25" y="4029672"/>
            <a:ext cx="15908240" cy="16793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00225" y="5709047"/>
            <a:ext cx="15908240" cy="10372131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289788" y="4029672"/>
            <a:ext cx="15914489" cy="16793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289788" y="5709047"/>
            <a:ext cx="15914489" cy="10372131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0227" y="716756"/>
            <a:ext cx="11845232" cy="3050381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76759" y="716757"/>
            <a:ext cx="20127516" cy="15364422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0227" y="3767139"/>
            <a:ext cx="11845232" cy="12314040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57134" y="12601575"/>
            <a:ext cx="21602700" cy="1487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57134" y="1608534"/>
            <a:ext cx="21602700" cy="1080135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7134" y="14089262"/>
            <a:ext cx="21602700" cy="211276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00225" y="720925"/>
            <a:ext cx="32404050" cy="30003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0225" y="4200526"/>
            <a:ext cx="32404050" cy="11880653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00225" y="16685420"/>
            <a:ext cx="8401050" cy="958453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F8DD-4AE1-4947-A92B-DF6D044FFCE3}" type="datetimeFigureOut">
              <a:rPr lang="zh-CN" altLang="en-US" smtClean="0"/>
              <a:t>2013-12-8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301538" y="16685420"/>
            <a:ext cx="11401425" cy="958453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803225" y="16685420"/>
            <a:ext cx="8401050" cy="958453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3658-E1A1-44FF-906D-A76C9A3B09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9"/>
          <p:cNvSpPr/>
          <p:nvPr/>
        </p:nvSpPr>
        <p:spPr>
          <a:xfrm>
            <a:off x="8597798" y="6959005"/>
            <a:ext cx="152400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50"/>
          <p:cNvSpPr/>
          <p:nvPr/>
        </p:nvSpPr>
        <p:spPr>
          <a:xfrm>
            <a:off x="8826398" y="7111405"/>
            <a:ext cx="152400" cy="152400"/>
          </a:xfrm>
          <a:prstGeom prst="ellipse">
            <a:avLst/>
          </a:prstGeom>
          <a:solidFill>
            <a:srgbClr val="007E39"/>
          </a:solidFill>
          <a:ln w="38100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1"/>
          <p:cNvSpPr/>
          <p:nvPr/>
        </p:nvSpPr>
        <p:spPr>
          <a:xfrm>
            <a:off x="9359798" y="6882805"/>
            <a:ext cx="152400" cy="152400"/>
          </a:xfrm>
          <a:prstGeom prst="ellipse">
            <a:avLst/>
          </a:prstGeom>
          <a:solidFill>
            <a:srgbClr val="00EA6A"/>
          </a:solidFill>
          <a:ln w="38100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4"/>
          <p:cNvSpPr/>
          <p:nvPr/>
        </p:nvSpPr>
        <p:spPr>
          <a:xfrm>
            <a:off x="10502798" y="8787805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5"/>
          <p:cNvSpPr/>
          <p:nvPr/>
        </p:nvSpPr>
        <p:spPr>
          <a:xfrm>
            <a:off x="11264798" y="7644805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56"/>
          <p:cNvSpPr/>
          <p:nvPr/>
        </p:nvSpPr>
        <p:spPr>
          <a:xfrm>
            <a:off x="9283598" y="9930805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57"/>
          <p:cNvSpPr/>
          <p:nvPr/>
        </p:nvSpPr>
        <p:spPr>
          <a:xfrm>
            <a:off x="8673998" y="89402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58"/>
          <p:cNvSpPr/>
          <p:nvPr/>
        </p:nvSpPr>
        <p:spPr>
          <a:xfrm>
            <a:off x="11721998" y="9930805"/>
            <a:ext cx="152400" cy="152400"/>
          </a:xfrm>
          <a:prstGeom prst="ellipse">
            <a:avLst/>
          </a:prstGeom>
          <a:solidFill>
            <a:srgbClr val="00EA6A"/>
          </a:solidFill>
          <a:ln w="38100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60"/>
          <p:cNvSpPr/>
          <p:nvPr/>
        </p:nvSpPr>
        <p:spPr>
          <a:xfrm>
            <a:off x="9283598" y="7492405"/>
            <a:ext cx="152400" cy="152400"/>
          </a:xfrm>
          <a:prstGeom prst="ellipse">
            <a:avLst/>
          </a:prstGeom>
          <a:solidFill>
            <a:srgbClr val="00EA6A"/>
          </a:solidFill>
          <a:ln w="38100">
            <a:solidFill>
              <a:srgbClr val="005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2"/>
          <p:cNvSpPr/>
          <p:nvPr/>
        </p:nvSpPr>
        <p:spPr>
          <a:xfrm>
            <a:off x="10731398" y="8254405"/>
            <a:ext cx="152400" cy="152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63"/>
          <p:cNvSpPr/>
          <p:nvPr/>
        </p:nvSpPr>
        <p:spPr>
          <a:xfrm>
            <a:off x="10350398" y="9321205"/>
            <a:ext cx="152400" cy="152400"/>
          </a:xfrm>
          <a:prstGeom prst="ellipse">
            <a:avLst/>
          </a:prstGeom>
          <a:solidFill>
            <a:srgbClr val="3278CC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64"/>
          <p:cNvSpPr/>
          <p:nvPr/>
        </p:nvSpPr>
        <p:spPr>
          <a:xfrm>
            <a:off x="8216798" y="9473605"/>
            <a:ext cx="152400" cy="152400"/>
          </a:xfrm>
          <a:prstGeom prst="ellipse">
            <a:avLst/>
          </a:prstGeom>
          <a:solidFill>
            <a:srgbClr val="CC706E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65"/>
          <p:cNvSpPr/>
          <p:nvPr/>
        </p:nvSpPr>
        <p:spPr>
          <a:xfrm>
            <a:off x="8597798" y="100832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66"/>
          <p:cNvSpPr/>
          <p:nvPr/>
        </p:nvSpPr>
        <p:spPr>
          <a:xfrm>
            <a:off x="11721998" y="64256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67"/>
          <p:cNvSpPr/>
          <p:nvPr/>
        </p:nvSpPr>
        <p:spPr>
          <a:xfrm>
            <a:off x="12331598" y="7035205"/>
            <a:ext cx="152400" cy="152400"/>
          </a:xfrm>
          <a:prstGeom prst="ellipse">
            <a:avLst/>
          </a:prstGeom>
          <a:solidFill>
            <a:srgbClr val="CA6E6C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68"/>
          <p:cNvSpPr/>
          <p:nvPr/>
        </p:nvSpPr>
        <p:spPr>
          <a:xfrm>
            <a:off x="10426598" y="6501805"/>
            <a:ext cx="152400" cy="152400"/>
          </a:xfrm>
          <a:prstGeom prst="ellipse">
            <a:avLst/>
          </a:prstGeom>
          <a:solidFill>
            <a:srgbClr val="C86664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69"/>
          <p:cNvSpPr/>
          <p:nvPr/>
        </p:nvSpPr>
        <p:spPr>
          <a:xfrm>
            <a:off x="10350398" y="105404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70"/>
          <p:cNvSpPr/>
          <p:nvPr/>
        </p:nvSpPr>
        <p:spPr>
          <a:xfrm>
            <a:off x="9893198" y="82544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71"/>
          <p:cNvSpPr/>
          <p:nvPr/>
        </p:nvSpPr>
        <p:spPr>
          <a:xfrm>
            <a:off x="8140598" y="64256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2"/>
          <p:cNvSpPr/>
          <p:nvPr/>
        </p:nvSpPr>
        <p:spPr>
          <a:xfrm>
            <a:off x="11798198" y="8406805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73"/>
          <p:cNvSpPr/>
          <p:nvPr/>
        </p:nvSpPr>
        <p:spPr>
          <a:xfrm>
            <a:off x="11798198" y="9397405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74"/>
          <p:cNvSpPr/>
          <p:nvPr/>
        </p:nvSpPr>
        <p:spPr>
          <a:xfrm>
            <a:off x="10578998" y="7035205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75"/>
          <p:cNvSpPr/>
          <p:nvPr/>
        </p:nvSpPr>
        <p:spPr>
          <a:xfrm>
            <a:off x="9283598" y="10540405"/>
            <a:ext cx="152400" cy="152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76"/>
          <p:cNvSpPr/>
          <p:nvPr/>
        </p:nvSpPr>
        <p:spPr>
          <a:xfrm>
            <a:off x="8826398" y="8711605"/>
            <a:ext cx="152400" cy="152400"/>
          </a:xfrm>
          <a:prstGeom prst="ellipse">
            <a:avLst/>
          </a:prstGeom>
          <a:solidFill>
            <a:srgbClr val="C96B69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77"/>
          <p:cNvSpPr/>
          <p:nvPr/>
        </p:nvSpPr>
        <p:spPr>
          <a:xfrm>
            <a:off x="10426598" y="8102005"/>
            <a:ext cx="152400" cy="152400"/>
          </a:xfrm>
          <a:prstGeom prst="ellipse">
            <a:avLst/>
          </a:prstGeom>
          <a:solidFill>
            <a:srgbClr val="2E6EBC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78"/>
          <p:cNvSpPr/>
          <p:nvPr/>
        </p:nvSpPr>
        <p:spPr>
          <a:xfrm>
            <a:off x="10655198" y="8025805"/>
            <a:ext cx="152400" cy="152400"/>
          </a:xfrm>
          <a:prstGeom prst="ellipse">
            <a:avLst/>
          </a:prstGeom>
          <a:solidFill>
            <a:srgbClr val="9ABCE6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59"/>
          <p:cNvGrpSpPr/>
          <p:nvPr/>
        </p:nvGrpSpPr>
        <p:grpSpPr>
          <a:xfrm>
            <a:off x="6769002" y="6578009"/>
            <a:ext cx="1443857" cy="918865"/>
            <a:chOff x="1143000" y="2133600"/>
            <a:chExt cx="1443857" cy="918865"/>
          </a:xfrm>
        </p:grpSpPr>
        <p:cxnSp>
          <p:nvCxnSpPr>
            <p:cNvPr id="31" name="Straight Arrow Connector 52"/>
            <p:cNvCxnSpPr/>
            <p:nvPr/>
          </p:nvCxnSpPr>
          <p:spPr>
            <a:xfrm flipV="1">
              <a:off x="1828800" y="2133600"/>
              <a:ext cx="60960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3000" y="2590800"/>
              <a:ext cx="1443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</a:t>
              </a:r>
              <a:r>
                <a:rPr lang="en-US" sz="2400" dirty="0" err="1" smtClean="0"/>
                <a:t>x,y,value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4421594" y="6120805"/>
            <a:ext cx="4876800" cy="4953000"/>
            <a:chOff x="2286000" y="1676400"/>
            <a:chExt cx="4876800" cy="4953000"/>
          </a:xfrm>
        </p:grpSpPr>
        <p:grpSp>
          <p:nvGrpSpPr>
            <p:cNvPr id="80" name="Group 61"/>
            <p:cNvGrpSpPr/>
            <p:nvPr/>
          </p:nvGrpSpPr>
          <p:grpSpPr>
            <a:xfrm>
              <a:off x="2286000" y="1676400"/>
              <a:ext cx="4876800" cy="4876800"/>
              <a:chOff x="2286000" y="762000"/>
              <a:chExt cx="4876800" cy="4876800"/>
            </a:xfrm>
          </p:grpSpPr>
          <p:cxnSp>
            <p:nvCxnSpPr>
              <p:cNvPr id="171" name="Straight Connector 4"/>
              <p:cNvCxnSpPr/>
              <p:nvPr/>
            </p:nvCxnSpPr>
            <p:spPr>
              <a:xfrm>
                <a:off x="22860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1"/>
              <p:cNvCxnSpPr/>
              <p:nvPr/>
            </p:nvCxnSpPr>
            <p:spPr>
              <a:xfrm>
                <a:off x="2286000" y="7620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4"/>
              <p:cNvCxnSpPr/>
              <p:nvPr/>
            </p:nvCxnSpPr>
            <p:spPr>
              <a:xfrm>
                <a:off x="2286000" y="56388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5"/>
              <p:cNvCxnSpPr/>
              <p:nvPr/>
            </p:nvCxnSpPr>
            <p:spPr>
              <a:xfrm>
                <a:off x="2286000" y="32004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6"/>
              <p:cNvCxnSpPr/>
              <p:nvPr/>
            </p:nvCxnSpPr>
            <p:spPr>
              <a:xfrm>
                <a:off x="2286000" y="44196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"/>
              <p:cNvCxnSpPr/>
              <p:nvPr/>
            </p:nvCxnSpPr>
            <p:spPr>
              <a:xfrm>
                <a:off x="2286000" y="50292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8"/>
              <p:cNvCxnSpPr/>
              <p:nvPr/>
            </p:nvCxnSpPr>
            <p:spPr>
              <a:xfrm>
                <a:off x="2286000" y="38100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9"/>
              <p:cNvCxnSpPr/>
              <p:nvPr/>
            </p:nvCxnSpPr>
            <p:spPr>
              <a:xfrm>
                <a:off x="2286000" y="25908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20"/>
              <p:cNvCxnSpPr/>
              <p:nvPr/>
            </p:nvCxnSpPr>
            <p:spPr>
              <a:xfrm>
                <a:off x="2286000" y="19812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21"/>
              <p:cNvCxnSpPr/>
              <p:nvPr/>
            </p:nvCxnSpPr>
            <p:spPr>
              <a:xfrm>
                <a:off x="2286000" y="13716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23"/>
              <p:cNvCxnSpPr/>
              <p:nvPr/>
            </p:nvCxnSpPr>
            <p:spPr>
              <a:xfrm>
                <a:off x="28956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24"/>
              <p:cNvCxnSpPr/>
              <p:nvPr/>
            </p:nvCxnSpPr>
            <p:spPr>
              <a:xfrm>
                <a:off x="35052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25"/>
              <p:cNvCxnSpPr/>
              <p:nvPr/>
            </p:nvCxnSpPr>
            <p:spPr>
              <a:xfrm>
                <a:off x="41148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26"/>
              <p:cNvCxnSpPr/>
              <p:nvPr/>
            </p:nvCxnSpPr>
            <p:spPr>
              <a:xfrm>
                <a:off x="47244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27"/>
              <p:cNvCxnSpPr/>
              <p:nvPr/>
            </p:nvCxnSpPr>
            <p:spPr>
              <a:xfrm>
                <a:off x="53340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22"/>
              <p:cNvCxnSpPr/>
              <p:nvPr/>
            </p:nvCxnSpPr>
            <p:spPr>
              <a:xfrm>
                <a:off x="59436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28"/>
              <p:cNvCxnSpPr/>
              <p:nvPr/>
            </p:nvCxnSpPr>
            <p:spPr>
              <a:xfrm>
                <a:off x="65532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29"/>
              <p:cNvCxnSpPr/>
              <p:nvPr/>
            </p:nvCxnSpPr>
            <p:spPr>
              <a:xfrm>
                <a:off x="71628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49"/>
            <p:cNvSpPr/>
            <p:nvPr/>
          </p:nvSpPr>
          <p:spPr>
            <a:xfrm>
              <a:off x="2971800" y="2362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50"/>
            <p:cNvSpPr/>
            <p:nvPr/>
          </p:nvSpPr>
          <p:spPr>
            <a:xfrm>
              <a:off x="3048000" y="2420294"/>
              <a:ext cx="152400" cy="152400"/>
            </a:xfrm>
            <a:prstGeom prst="ellipse">
              <a:avLst/>
            </a:prstGeom>
            <a:solidFill>
              <a:srgbClr val="007E39"/>
            </a:solidFill>
            <a:ln w="38100">
              <a:solidFill>
                <a:srgbClr val="00502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51"/>
            <p:cNvSpPr/>
            <p:nvPr/>
          </p:nvSpPr>
          <p:spPr>
            <a:xfrm>
              <a:off x="3581400" y="23622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54"/>
            <p:cNvSpPr/>
            <p:nvPr/>
          </p:nvSpPr>
          <p:spPr>
            <a:xfrm>
              <a:off x="4800600" y="4191000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5"/>
            <p:cNvSpPr/>
            <p:nvPr/>
          </p:nvSpPr>
          <p:spPr>
            <a:xfrm>
              <a:off x="5410200" y="2971800"/>
              <a:ext cx="152400" cy="152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56"/>
            <p:cNvSpPr/>
            <p:nvPr/>
          </p:nvSpPr>
          <p:spPr>
            <a:xfrm>
              <a:off x="3581400" y="5410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57"/>
            <p:cNvSpPr/>
            <p:nvPr/>
          </p:nvSpPr>
          <p:spPr>
            <a:xfrm>
              <a:off x="2971800" y="41910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58"/>
            <p:cNvSpPr/>
            <p:nvPr/>
          </p:nvSpPr>
          <p:spPr>
            <a:xfrm>
              <a:off x="6019800" y="54102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60"/>
            <p:cNvSpPr/>
            <p:nvPr/>
          </p:nvSpPr>
          <p:spPr>
            <a:xfrm>
              <a:off x="3581400" y="29718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63"/>
            <p:cNvSpPr/>
            <p:nvPr/>
          </p:nvSpPr>
          <p:spPr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3278CC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64"/>
            <p:cNvSpPr/>
            <p:nvPr/>
          </p:nvSpPr>
          <p:spPr>
            <a:xfrm>
              <a:off x="2362200" y="4800600"/>
              <a:ext cx="152400" cy="152400"/>
            </a:xfrm>
            <a:prstGeom prst="ellipse">
              <a:avLst/>
            </a:prstGeom>
            <a:solidFill>
              <a:srgbClr val="CC706E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65"/>
            <p:cNvSpPr/>
            <p:nvPr/>
          </p:nvSpPr>
          <p:spPr>
            <a:xfrm>
              <a:off x="2971800" y="54102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66"/>
            <p:cNvSpPr/>
            <p:nvPr/>
          </p:nvSpPr>
          <p:spPr>
            <a:xfrm>
              <a:off x="6019800" y="1752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67"/>
            <p:cNvSpPr/>
            <p:nvPr/>
          </p:nvSpPr>
          <p:spPr>
            <a:xfrm>
              <a:off x="6629400" y="2362200"/>
              <a:ext cx="152400" cy="152400"/>
            </a:xfrm>
            <a:prstGeom prst="ellipse">
              <a:avLst/>
            </a:prstGeom>
            <a:solidFill>
              <a:srgbClr val="CA6E6C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68"/>
            <p:cNvSpPr/>
            <p:nvPr/>
          </p:nvSpPr>
          <p:spPr>
            <a:xfrm>
              <a:off x="4800600" y="1752600"/>
              <a:ext cx="152400" cy="152400"/>
            </a:xfrm>
            <a:prstGeom prst="ellipse">
              <a:avLst/>
            </a:prstGeom>
            <a:solidFill>
              <a:srgbClr val="C86664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69"/>
            <p:cNvSpPr/>
            <p:nvPr/>
          </p:nvSpPr>
          <p:spPr>
            <a:xfrm>
              <a:off x="4800600" y="60198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70"/>
            <p:cNvSpPr/>
            <p:nvPr/>
          </p:nvSpPr>
          <p:spPr>
            <a:xfrm>
              <a:off x="4191000" y="35814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71"/>
            <p:cNvSpPr/>
            <p:nvPr/>
          </p:nvSpPr>
          <p:spPr>
            <a:xfrm>
              <a:off x="2362200" y="1752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72"/>
            <p:cNvSpPr/>
            <p:nvPr/>
          </p:nvSpPr>
          <p:spPr>
            <a:xfrm>
              <a:off x="6019800" y="35814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73"/>
            <p:cNvSpPr/>
            <p:nvPr/>
          </p:nvSpPr>
          <p:spPr>
            <a:xfrm>
              <a:off x="60198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74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75"/>
            <p:cNvSpPr/>
            <p:nvPr/>
          </p:nvSpPr>
          <p:spPr>
            <a:xfrm>
              <a:off x="3581400" y="6019800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76"/>
            <p:cNvSpPr/>
            <p:nvPr/>
          </p:nvSpPr>
          <p:spPr>
            <a:xfrm>
              <a:off x="3048000" y="4249094"/>
              <a:ext cx="152400" cy="152400"/>
            </a:xfrm>
            <a:prstGeom prst="ellipse">
              <a:avLst/>
            </a:prstGeom>
            <a:solidFill>
              <a:srgbClr val="C96B69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77"/>
            <p:cNvSpPr/>
            <p:nvPr/>
          </p:nvSpPr>
          <p:spPr>
            <a:xfrm>
              <a:off x="4800600" y="3581400"/>
              <a:ext cx="152400" cy="152400"/>
            </a:xfrm>
            <a:prstGeom prst="ellipse">
              <a:avLst/>
            </a:prstGeom>
            <a:solidFill>
              <a:srgbClr val="2E6EBC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78"/>
            <p:cNvSpPr/>
            <p:nvPr/>
          </p:nvSpPr>
          <p:spPr>
            <a:xfrm>
              <a:off x="4876800" y="3639494"/>
              <a:ext cx="152400" cy="152400"/>
            </a:xfrm>
            <a:prstGeom prst="ellipse">
              <a:avLst/>
            </a:prstGeom>
            <a:solidFill>
              <a:srgbClr val="9ABCE6"/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62"/>
            <p:cNvSpPr/>
            <p:nvPr/>
          </p:nvSpPr>
          <p:spPr>
            <a:xfrm>
              <a:off x="4953000" y="3697588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90800" y="1931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9200" y="1931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48400" y="1931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29200" y="2540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29200" y="43697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29200" y="4979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29200" y="6198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248400" y="5588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48400" y="4979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029200" y="37601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3</a:t>
              </a:r>
              <a:endParaRPr lang="en-US" sz="2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0400" y="4343400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2</a:t>
              </a:r>
              <a:endParaRPr lang="en-US" sz="2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00400" y="2540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2</a:t>
              </a:r>
              <a:endParaRPr lang="en-US" sz="22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10000" y="2540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419600" y="37601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58000" y="2540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248400" y="37601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90800" y="4979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00400" y="5588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10000" y="3150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10000" y="5588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10000" y="6198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00400" y="1931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590800" y="2540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90800" y="3150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90800" y="37601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90800" y="43697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590800" y="5588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590800" y="6198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0400" y="6198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419600" y="6198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638800" y="6198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248400" y="6198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858000" y="6198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858000" y="5588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858000" y="4979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858000" y="43697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58000" y="37601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858000" y="3150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858000" y="1931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38800" y="1931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419600" y="1931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10000" y="1931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19600" y="2540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38800" y="2540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248400" y="2540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248400" y="3150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48400" y="43697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638800" y="5588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638800" y="4979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38800" y="43697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638800" y="37601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38800" y="3150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</a:t>
              </a:r>
              <a:endParaRPr lang="en-US" sz="22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029200" y="3150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419600" y="3150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00400" y="31505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200400" y="37601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10000" y="37601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810000" y="43697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10000" y="4979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200400" y="4979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419600" y="49793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419600" y="5588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029200" y="55889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419600" y="4369713"/>
              <a:ext cx="228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0</a:t>
              </a:r>
              <a:endParaRPr lang="en-US" sz="2200" dirty="0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21550386" y="3096469"/>
            <a:ext cx="4876800" cy="4876800"/>
            <a:chOff x="2286000" y="1676400"/>
            <a:chExt cx="4876800" cy="4876800"/>
          </a:xfrm>
        </p:grpSpPr>
        <p:grpSp>
          <p:nvGrpSpPr>
            <p:cNvPr id="190" name="Group 61"/>
            <p:cNvGrpSpPr/>
            <p:nvPr/>
          </p:nvGrpSpPr>
          <p:grpSpPr>
            <a:xfrm>
              <a:off x="2286000" y="1676400"/>
              <a:ext cx="4876800" cy="4876800"/>
              <a:chOff x="2286000" y="762000"/>
              <a:chExt cx="4876800" cy="4876800"/>
            </a:xfrm>
          </p:grpSpPr>
          <p:cxnSp>
            <p:nvCxnSpPr>
              <p:cNvPr id="255" name="Straight Connector 4"/>
              <p:cNvCxnSpPr/>
              <p:nvPr/>
            </p:nvCxnSpPr>
            <p:spPr>
              <a:xfrm>
                <a:off x="22860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11"/>
              <p:cNvCxnSpPr/>
              <p:nvPr/>
            </p:nvCxnSpPr>
            <p:spPr>
              <a:xfrm>
                <a:off x="2286000" y="7620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14"/>
              <p:cNvCxnSpPr/>
              <p:nvPr/>
            </p:nvCxnSpPr>
            <p:spPr>
              <a:xfrm>
                <a:off x="2286000" y="56388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15"/>
              <p:cNvCxnSpPr/>
              <p:nvPr/>
            </p:nvCxnSpPr>
            <p:spPr>
              <a:xfrm>
                <a:off x="2286000" y="32004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16"/>
              <p:cNvCxnSpPr/>
              <p:nvPr/>
            </p:nvCxnSpPr>
            <p:spPr>
              <a:xfrm>
                <a:off x="2286000" y="44196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17"/>
              <p:cNvCxnSpPr/>
              <p:nvPr/>
            </p:nvCxnSpPr>
            <p:spPr>
              <a:xfrm>
                <a:off x="2286000" y="50292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18"/>
              <p:cNvCxnSpPr/>
              <p:nvPr/>
            </p:nvCxnSpPr>
            <p:spPr>
              <a:xfrm>
                <a:off x="2286000" y="38100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19"/>
              <p:cNvCxnSpPr/>
              <p:nvPr/>
            </p:nvCxnSpPr>
            <p:spPr>
              <a:xfrm>
                <a:off x="2286000" y="25908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0"/>
              <p:cNvCxnSpPr/>
              <p:nvPr/>
            </p:nvCxnSpPr>
            <p:spPr>
              <a:xfrm>
                <a:off x="2286000" y="19812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1"/>
              <p:cNvCxnSpPr/>
              <p:nvPr/>
            </p:nvCxnSpPr>
            <p:spPr>
              <a:xfrm>
                <a:off x="2286000" y="13716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3"/>
              <p:cNvCxnSpPr/>
              <p:nvPr/>
            </p:nvCxnSpPr>
            <p:spPr>
              <a:xfrm>
                <a:off x="28956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4"/>
              <p:cNvCxnSpPr/>
              <p:nvPr/>
            </p:nvCxnSpPr>
            <p:spPr>
              <a:xfrm>
                <a:off x="35052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5"/>
              <p:cNvCxnSpPr/>
              <p:nvPr/>
            </p:nvCxnSpPr>
            <p:spPr>
              <a:xfrm>
                <a:off x="41148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"/>
              <p:cNvCxnSpPr/>
              <p:nvPr/>
            </p:nvCxnSpPr>
            <p:spPr>
              <a:xfrm>
                <a:off x="47244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7"/>
              <p:cNvCxnSpPr/>
              <p:nvPr/>
            </p:nvCxnSpPr>
            <p:spPr>
              <a:xfrm>
                <a:off x="53340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2"/>
              <p:cNvCxnSpPr/>
              <p:nvPr/>
            </p:nvCxnSpPr>
            <p:spPr>
              <a:xfrm>
                <a:off x="59436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8"/>
              <p:cNvCxnSpPr/>
              <p:nvPr/>
            </p:nvCxnSpPr>
            <p:spPr>
              <a:xfrm>
                <a:off x="65532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9"/>
              <p:cNvCxnSpPr/>
              <p:nvPr/>
            </p:nvCxnSpPr>
            <p:spPr>
              <a:xfrm>
                <a:off x="71628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Oval 49"/>
            <p:cNvSpPr/>
            <p:nvPr/>
          </p:nvSpPr>
          <p:spPr>
            <a:xfrm>
              <a:off x="3124200" y="2514600"/>
              <a:ext cx="152400" cy="152400"/>
            </a:xfrm>
            <a:prstGeom prst="ellipse">
              <a:avLst/>
            </a:prstGeom>
            <a:solidFill>
              <a:srgbClr val="00A44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51"/>
            <p:cNvSpPr/>
            <p:nvPr/>
          </p:nvSpPr>
          <p:spPr>
            <a:xfrm>
              <a:off x="3733800" y="25146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54"/>
            <p:cNvSpPr/>
            <p:nvPr/>
          </p:nvSpPr>
          <p:spPr>
            <a:xfrm>
              <a:off x="4953000" y="4343400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55"/>
            <p:cNvSpPr/>
            <p:nvPr/>
          </p:nvSpPr>
          <p:spPr>
            <a:xfrm>
              <a:off x="5562600" y="3124200"/>
              <a:ext cx="152400" cy="152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56"/>
            <p:cNvSpPr/>
            <p:nvPr/>
          </p:nvSpPr>
          <p:spPr>
            <a:xfrm>
              <a:off x="3733800" y="5562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58"/>
            <p:cNvSpPr/>
            <p:nvPr/>
          </p:nvSpPr>
          <p:spPr>
            <a:xfrm>
              <a:off x="6172200" y="55626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60"/>
            <p:cNvSpPr/>
            <p:nvPr/>
          </p:nvSpPr>
          <p:spPr>
            <a:xfrm>
              <a:off x="3733800" y="31242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62"/>
            <p:cNvSpPr/>
            <p:nvPr/>
          </p:nvSpPr>
          <p:spPr>
            <a:xfrm>
              <a:off x="4953000" y="3733800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63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3278CC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64"/>
            <p:cNvSpPr/>
            <p:nvPr/>
          </p:nvSpPr>
          <p:spPr>
            <a:xfrm>
              <a:off x="2514600" y="4953000"/>
              <a:ext cx="152400" cy="152400"/>
            </a:xfrm>
            <a:prstGeom prst="ellipse">
              <a:avLst/>
            </a:prstGeom>
            <a:solidFill>
              <a:srgbClr val="CC706E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65"/>
            <p:cNvSpPr/>
            <p:nvPr/>
          </p:nvSpPr>
          <p:spPr>
            <a:xfrm>
              <a:off x="3124200" y="5562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66"/>
            <p:cNvSpPr/>
            <p:nvPr/>
          </p:nvSpPr>
          <p:spPr>
            <a:xfrm>
              <a:off x="6172200" y="19050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67"/>
            <p:cNvSpPr/>
            <p:nvPr/>
          </p:nvSpPr>
          <p:spPr>
            <a:xfrm>
              <a:off x="6781800" y="2514600"/>
              <a:ext cx="152400" cy="152400"/>
            </a:xfrm>
            <a:prstGeom prst="ellipse">
              <a:avLst/>
            </a:prstGeom>
            <a:solidFill>
              <a:srgbClr val="CA6E6C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68"/>
            <p:cNvSpPr/>
            <p:nvPr/>
          </p:nvSpPr>
          <p:spPr>
            <a:xfrm>
              <a:off x="4953000" y="1905000"/>
              <a:ext cx="152400" cy="152400"/>
            </a:xfrm>
            <a:prstGeom prst="ellipse">
              <a:avLst/>
            </a:prstGeom>
            <a:solidFill>
              <a:srgbClr val="C86664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70"/>
            <p:cNvSpPr/>
            <p:nvPr/>
          </p:nvSpPr>
          <p:spPr>
            <a:xfrm>
              <a:off x="4343400" y="37338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71"/>
            <p:cNvSpPr/>
            <p:nvPr/>
          </p:nvSpPr>
          <p:spPr>
            <a:xfrm>
              <a:off x="2514600" y="19050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72"/>
            <p:cNvSpPr/>
            <p:nvPr/>
          </p:nvSpPr>
          <p:spPr>
            <a:xfrm>
              <a:off x="6172200" y="37338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73"/>
            <p:cNvSpPr/>
            <p:nvPr/>
          </p:nvSpPr>
          <p:spPr>
            <a:xfrm>
              <a:off x="61722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74"/>
            <p:cNvSpPr/>
            <p:nvPr/>
          </p:nvSpPr>
          <p:spPr>
            <a:xfrm>
              <a:off x="4953000" y="2514600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75"/>
            <p:cNvSpPr/>
            <p:nvPr/>
          </p:nvSpPr>
          <p:spPr>
            <a:xfrm>
              <a:off x="3733800" y="6172200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76"/>
            <p:cNvSpPr/>
            <p:nvPr/>
          </p:nvSpPr>
          <p:spPr>
            <a:xfrm>
              <a:off x="3124200" y="4343400"/>
              <a:ext cx="152400" cy="152400"/>
            </a:xfrm>
            <a:prstGeom prst="ellipse">
              <a:avLst/>
            </a:prstGeom>
            <a:solidFill>
              <a:srgbClr val="D48A88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53"/>
            <p:cNvSpPr/>
            <p:nvPr/>
          </p:nvSpPr>
          <p:spPr>
            <a:xfrm>
              <a:off x="2514600" y="3733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88"/>
            <p:cNvSpPr/>
            <p:nvPr/>
          </p:nvSpPr>
          <p:spPr>
            <a:xfrm>
              <a:off x="6781800" y="43434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91"/>
            <p:cNvSpPr/>
            <p:nvPr/>
          </p:nvSpPr>
          <p:spPr>
            <a:xfrm>
              <a:off x="6781800" y="617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96"/>
            <p:cNvSpPr/>
            <p:nvPr/>
          </p:nvSpPr>
          <p:spPr>
            <a:xfrm>
              <a:off x="43434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101"/>
            <p:cNvSpPr/>
            <p:nvPr/>
          </p:nvSpPr>
          <p:spPr>
            <a:xfrm>
              <a:off x="2514600" y="617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104"/>
            <p:cNvSpPr/>
            <p:nvPr/>
          </p:nvSpPr>
          <p:spPr>
            <a:xfrm>
              <a:off x="4953000" y="61722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106"/>
            <p:cNvSpPr/>
            <p:nvPr/>
          </p:nvSpPr>
          <p:spPr>
            <a:xfrm>
              <a:off x="6172200" y="617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107"/>
            <p:cNvSpPr/>
            <p:nvPr/>
          </p:nvSpPr>
          <p:spPr>
            <a:xfrm>
              <a:off x="5562600" y="617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108"/>
            <p:cNvSpPr/>
            <p:nvPr/>
          </p:nvSpPr>
          <p:spPr>
            <a:xfrm>
              <a:off x="4343400" y="617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109"/>
            <p:cNvSpPr/>
            <p:nvPr/>
          </p:nvSpPr>
          <p:spPr>
            <a:xfrm>
              <a:off x="3124200" y="617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111"/>
            <p:cNvSpPr/>
            <p:nvPr/>
          </p:nvSpPr>
          <p:spPr>
            <a:xfrm>
              <a:off x="3124200" y="4953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112"/>
            <p:cNvSpPr/>
            <p:nvPr/>
          </p:nvSpPr>
          <p:spPr>
            <a:xfrm>
              <a:off x="2514600" y="5562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116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118"/>
            <p:cNvSpPr/>
            <p:nvPr/>
          </p:nvSpPr>
          <p:spPr>
            <a:xfrm>
              <a:off x="2514600" y="3124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119"/>
            <p:cNvSpPr/>
            <p:nvPr/>
          </p:nvSpPr>
          <p:spPr>
            <a:xfrm>
              <a:off x="2514600" y="2514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120"/>
            <p:cNvSpPr/>
            <p:nvPr/>
          </p:nvSpPr>
          <p:spPr>
            <a:xfrm>
              <a:off x="31242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121"/>
            <p:cNvSpPr/>
            <p:nvPr/>
          </p:nvSpPr>
          <p:spPr>
            <a:xfrm>
              <a:off x="3733800" y="43434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122"/>
            <p:cNvSpPr/>
            <p:nvPr/>
          </p:nvSpPr>
          <p:spPr>
            <a:xfrm>
              <a:off x="3733800" y="4953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123"/>
            <p:cNvSpPr/>
            <p:nvPr/>
          </p:nvSpPr>
          <p:spPr>
            <a:xfrm>
              <a:off x="3733800" y="3733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124"/>
            <p:cNvSpPr/>
            <p:nvPr/>
          </p:nvSpPr>
          <p:spPr>
            <a:xfrm>
              <a:off x="4343400" y="4953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125"/>
            <p:cNvSpPr/>
            <p:nvPr/>
          </p:nvSpPr>
          <p:spPr>
            <a:xfrm>
              <a:off x="4343400" y="5562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126"/>
            <p:cNvSpPr/>
            <p:nvPr/>
          </p:nvSpPr>
          <p:spPr>
            <a:xfrm>
              <a:off x="4343400" y="43434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127"/>
            <p:cNvSpPr/>
            <p:nvPr/>
          </p:nvSpPr>
          <p:spPr>
            <a:xfrm>
              <a:off x="37338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138"/>
            <p:cNvSpPr/>
            <p:nvPr/>
          </p:nvSpPr>
          <p:spPr>
            <a:xfrm>
              <a:off x="5562600" y="5562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139"/>
            <p:cNvSpPr/>
            <p:nvPr/>
          </p:nvSpPr>
          <p:spPr>
            <a:xfrm>
              <a:off x="5562600" y="43434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140"/>
            <p:cNvSpPr/>
            <p:nvPr/>
          </p:nvSpPr>
          <p:spPr>
            <a:xfrm>
              <a:off x="5562600" y="4953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141"/>
            <p:cNvSpPr/>
            <p:nvPr/>
          </p:nvSpPr>
          <p:spPr>
            <a:xfrm>
              <a:off x="5562600" y="3733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142"/>
            <p:cNvSpPr/>
            <p:nvPr/>
          </p:nvSpPr>
          <p:spPr>
            <a:xfrm>
              <a:off x="4953000" y="5562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143"/>
            <p:cNvSpPr/>
            <p:nvPr/>
          </p:nvSpPr>
          <p:spPr>
            <a:xfrm>
              <a:off x="3124200" y="3124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144"/>
            <p:cNvSpPr/>
            <p:nvPr/>
          </p:nvSpPr>
          <p:spPr>
            <a:xfrm>
              <a:off x="3124200" y="3733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145"/>
            <p:cNvSpPr/>
            <p:nvPr/>
          </p:nvSpPr>
          <p:spPr>
            <a:xfrm>
              <a:off x="4343400" y="2514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146"/>
            <p:cNvSpPr/>
            <p:nvPr/>
          </p:nvSpPr>
          <p:spPr>
            <a:xfrm>
              <a:off x="4343400" y="3124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147"/>
            <p:cNvSpPr/>
            <p:nvPr/>
          </p:nvSpPr>
          <p:spPr>
            <a:xfrm>
              <a:off x="4953000" y="3124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148"/>
            <p:cNvSpPr/>
            <p:nvPr/>
          </p:nvSpPr>
          <p:spPr>
            <a:xfrm>
              <a:off x="5562600" y="2514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149"/>
            <p:cNvSpPr/>
            <p:nvPr/>
          </p:nvSpPr>
          <p:spPr>
            <a:xfrm>
              <a:off x="6781800" y="4953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150"/>
            <p:cNvSpPr/>
            <p:nvPr/>
          </p:nvSpPr>
          <p:spPr>
            <a:xfrm>
              <a:off x="6781800" y="5562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151"/>
            <p:cNvSpPr/>
            <p:nvPr/>
          </p:nvSpPr>
          <p:spPr>
            <a:xfrm>
              <a:off x="6781800" y="3124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152"/>
            <p:cNvSpPr/>
            <p:nvPr/>
          </p:nvSpPr>
          <p:spPr>
            <a:xfrm>
              <a:off x="6781800" y="3733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153"/>
            <p:cNvSpPr/>
            <p:nvPr/>
          </p:nvSpPr>
          <p:spPr>
            <a:xfrm>
              <a:off x="6172200" y="25146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154"/>
            <p:cNvSpPr/>
            <p:nvPr/>
          </p:nvSpPr>
          <p:spPr>
            <a:xfrm>
              <a:off x="6172200" y="3124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155"/>
            <p:cNvSpPr/>
            <p:nvPr/>
          </p:nvSpPr>
          <p:spPr>
            <a:xfrm>
              <a:off x="55626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156"/>
            <p:cNvSpPr/>
            <p:nvPr/>
          </p:nvSpPr>
          <p:spPr>
            <a:xfrm>
              <a:off x="67818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15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20594066" y="8344197"/>
            <a:ext cx="6553200" cy="6705600"/>
            <a:chOff x="1371600" y="762000"/>
            <a:chExt cx="6553200" cy="6705600"/>
          </a:xfrm>
        </p:grpSpPr>
        <p:sp>
          <p:nvSpPr>
            <p:cNvPr id="274" name="Oval 156"/>
            <p:cNvSpPr/>
            <p:nvPr/>
          </p:nvSpPr>
          <p:spPr>
            <a:xfrm>
              <a:off x="2590800" y="51816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149"/>
            <p:cNvSpPr/>
            <p:nvPr/>
          </p:nvSpPr>
          <p:spPr>
            <a:xfrm>
              <a:off x="5638800" y="15240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146"/>
            <p:cNvSpPr/>
            <p:nvPr/>
          </p:nvSpPr>
          <p:spPr>
            <a:xfrm>
              <a:off x="3810000" y="39624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151"/>
            <p:cNvSpPr/>
            <p:nvPr/>
          </p:nvSpPr>
          <p:spPr>
            <a:xfrm>
              <a:off x="3124200" y="26670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155"/>
            <p:cNvSpPr/>
            <p:nvPr/>
          </p:nvSpPr>
          <p:spPr>
            <a:xfrm>
              <a:off x="2667000" y="45720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159"/>
            <p:cNvSpPr/>
            <p:nvPr/>
          </p:nvSpPr>
          <p:spPr>
            <a:xfrm>
              <a:off x="5105400" y="38862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141"/>
            <p:cNvSpPr/>
            <p:nvPr/>
          </p:nvSpPr>
          <p:spPr>
            <a:xfrm>
              <a:off x="2590800" y="14478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09FF78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144"/>
            <p:cNvSpPr/>
            <p:nvPr/>
          </p:nvSpPr>
          <p:spPr>
            <a:xfrm>
              <a:off x="4419600" y="20574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158"/>
            <p:cNvSpPr/>
            <p:nvPr/>
          </p:nvSpPr>
          <p:spPr>
            <a:xfrm>
              <a:off x="5029200" y="28194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140"/>
            <p:cNvSpPr/>
            <p:nvPr/>
          </p:nvSpPr>
          <p:spPr>
            <a:xfrm>
              <a:off x="1447800" y="7620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147"/>
            <p:cNvSpPr/>
            <p:nvPr/>
          </p:nvSpPr>
          <p:spPr>
            <a:xfrm>
              <a:off x="3810000" y="8382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148"/>
            <p:cNvSpPr/>
            <p:nvPr/>
          </p:nvSpPr>
          <p:spPr>
            <a:xfrm>
              <a:off x="5105400" y="9144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152"/>
            <p:cNvSpPr/>
            <p:nvPr/>
          </p:nvSpPr>
          <p:spPr>
            <a:xfrm>
              <a:off x="1981200" y="32766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157"/>
            <p:cNvSpPr/>
            <p:nvPr/>
          </p:nvSpPr>
          <p:spPr>
            <a:xfrm>
              <a:off x="3886200" y="51816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142"/>
            <p:cNvSpPr/>
            <p:nvPr/>
          </p:nvSpPr>
          <p:spPr>
            <a:xfrm>
              <a:off x="3810000" y="26670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143"/>
            <p:cNvSpPr/>
            <p:nvPr/>
          </p:nvSpPr>
          <p:spPr>
            <a:xfrm>
              <a:off x="5105400" y="44196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09FF78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145"/>
            <p:cNvSpPr/>
            <p:nvPr/>
          </p:nvSpPr>
          <p:spPr>
            <a:xfrm>
              <a:off x="3886200" y="34290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154"/>
            <p:cNvSpPr/>
            <p:nvPr/>
          </p:nvSpPr>
          <p:spPr>
            <a:xfrm>
              <a:off x="1981200" y="45720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150"/>
            <p:cNvSpPr/>
            <p:nvPr/>
          </p:nvSpPr>
          <p:spPr>
            <a:xfrm>
              <a:off x="3733800" y="15240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153"/>
            <p:cNvSpPr/>
            <p:nvPr/>
          </p:nvSpPr>
          <p:spPr>
            <a:xfrm>
              <a:off x="1371600" y="3886200"/>
              <a:ext cx="2286000" cy="2286000"/>
            </a:xfrm>
            <a:prstGeom prst="ellipse">
              <a:avLst/>
            </a:prstGeom>
            <a:gradFill flip="none" rotWithShape="1">
              <a:gsLst>
                <a:gs pos="60000">
                  <a:schemeClr val="bg1">
                    <a:alpha val="0"/>
                  </a:schemeClr>
                </a:gs>
                <a:gs pos="40000">
                  <a:srgbClr val="D0807E">
                    <a:alpha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49"/>
            <p:cNvSpPr/>
            <p:nvPr/>
          </p:nvSpPr>
          <p:spPr>
            <a:xfrm>
              <a:off x="2971800" y="2362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50"/>
            <p:cNvSpPr/>
            <p:nvPr/>
          </p:nvSpPr>
          <p:spPr>
            <a:xfrm>
              <a:off x="3048000" y="2420294"/>
              <a:ext cx="152400" cy="152400"/>
            </a:xfrm>
            <a:prstGeom prst="ellipse">
              <a:avLst/>
            </a:prstGeom>
            <a:solidFill>
              <a:srgbClr val="007E39"/>
            </a:solidFill>
            <a:ln w="38100">
              <a:solidFill>
                <a:srgbClr val="005024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51"/>
            <p:cNvSpPr/>
            <p:nvPr/>
          </p:nvSpPr>
          <p:spPr>
            <a:xfrm>
              <a:off x="3581400" y="23622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54"/>
            <p:cNvSpPr/>
            <p:nvPr/>
          </p:nvSpPr>
          <p:spPr>
            <a:xfrm>
              <a:off x="4800600" y="4191000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55"/>
            <p:cNvSpPr/>
            <p:nvPr/>
          </p:nvSpPr>
          <p:spPr>
            <a:xfrm>
              <a:off x="5410200" y="2971800"/>
              <a:ext cx="152400" cy="152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56"/>
            <p:cNvSpPr/>
            <p:nvPr/>
          </p:nvSpPr>
          <p:spPr>
            <a:xfrm>
              <a:off x="3581400" y="5410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57"/>
            <p:cNvSpPr/>
            <p:nvPr/>
          </p:nvSpPr>
          <p:spPr>
            <a:xfrm>
              <a:off x="2971800" y="41910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58"/>
            <p:cNvSpPr/>
            <p:nvPr/>
          </p:nvSpPr>
          <p:spPr>
            <a:xfrm>
              <a:off x="6019800" y="54102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60"/>
            <p:cNvSpPr/>
            <p:nvPr/>
          </p:nvSpPr>
          <p:spPr>
            <a:xfrm>
              <a:off x="3581400" y="29718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63"/>
            <p:cNvSpPr/>
            <p:nvPr/>
          </p:nvSpPr>
          <p:spPr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3278CC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64"/>
            <p:cNvSpPr/>
            <p:nvPr/>
          </p:nvSpPr>
          <p:spPr>
            <a:xfrm>
              <a:off x="2362200" y="4800600"/>
              <a:ext cx="152400" cy="152400"/>
            </a:xfrm>
            <a:prstGeom prst="ellipse">
              <a:avLst/>
            </a:prstGeom>
            <a:solidFill>
              <a:srgbClr val="CC706E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65"/>
            <p:cNvSpPr/>
            <p:nvPr/>
          </p:nvSpPr>
          <p:spPr>
            <a:xfrm>
              <a:off x="2971800" y="54102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66"/>
            <p:cNvSpPr/>
            <p:nvPr/>
          </p:nvSpPr>
          <p:spPr>
            <a:xfrm>
              <a:off x="6019800" y="1752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67"/>
            <p:cNvSpPr/>
            <p:nvPr/>
          </p:nvSpPr>
          <p:spPr>
            <a:xfrm>
              <a:off x="6629400" y="2362200"/>
              <a:ext cx="152400" cy="152400"/>
            </a:xfrm>
            <a:prstGeom prst="ellipse">
              <a:avLst/>
            </a:prstGeom>
            <a:solidFill>
              <a:srgbClr val="CA6E6C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68"/>
            <p:cNvSpPr/>
            <p:nvPr/>
          </p:nvSpPr>
          <p:spPr>
            <a:xfrm>
              <a:off x="4800600" y="1752600"/>
              <a:ext cx="152400" cy="152400"/>
            </a:xfrm>
            <a:prstGeom prst="ellipse">
              <a:avLst/>
            </a:prstGeom>
            <a:solidFill>
              <a:srgbClr val="C86664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69"/>
            <p:cNvSpPr/>
            <p:nvPr/>
          </p:nvSpPr>
          <p:spPr>
            <a:xfrm>
              <a:off x="4800600" y="60198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70"/>
            <p:cNvSpPr/>
            <p:nvPr/>
          </p:nvSpPr>
          <p:spPr>
            <a:xfrm>
              <a:off x="4191000" y="35814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71"/>
            <p:cNvSpPr/>
            <p:nvPr/>
          </p:nvSpPr>
          <p:spPr>
            <a:xfrm>
              <a:off x="2362200" y="1752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72"/>
            <p:cNvSpPr/>
            <p:nvPr/>
          </p:nvSpPr>
          <p:spPr>
            <a:xfrm>
              <a:off x="6019800" y="35814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73"/>
            <p:cNvSpPr/>
            <p:nvPr/>
          </p:nvSpPr>
          <p:spPr>
            <a:xfrm>
              <a:off x="60198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74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75"/>
            <p:cNvSpPr/>
            <p:nvPr/>
          </p:nvSpPr>
          <p:spPr>
            <a:xfrm>
              <a:off x="3581400" y="6019800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76"/>
            <p:cNvSpPr/>
            <p:nvPr/>
          </p:nvSpPr>
          <p:spPr>
            <a:xfrm>
              <a:off x="3048000" y="4249094"/>
              <a:ext cx="152400" cy="152400"/>
            </a:xfrm>
            <a:prstGeom prst="ellipse">
              <a:avLst/>
            </a:prstGeom>
            <a:solidFill>
              <a:srgbClr val="C96B69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77"/>
            <p:cNvSpPr/>
            <p:nvPr/>
          </p:nvSpPr>
          <p:spPr>
            <a:xfrm>
              <a:off x="4800600" y="3581400"/>
              <a:ext cx="152400" cy="152400"/>
            </a:xfrm>
            <a:prstGeom prst="ellipse">
              <a:avLst/>
            </a:prstGeom>
            <a:solidFill>
              <a:srgbClr val="2E6EBC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78"/>
            <p:cNvSpPr/>
            <p:nvPr/>
          </p:nvSpPr>
          <p:spPr>
            <a:xfrm>
              <a:off x="4876800" y="3639494"/>
              <a:ext cx="152400" cy="152400"/>
            </a:xfrm>
            <a:prstGeom prst="ellipse">
              <a:avLst/>
            </a:prstGeom>
            <a:solidFill>
              <a:srgbClr val="9ABCE6"/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62"/>
            <p:cNvSpPr/>
            <p:nvPr/>
          </p:nvSpPr>
          <p:spPr>
            <a:xfrm>
              <a:off x="4953000" y="3697588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0" name="Group 61"/>
            <p:cNvGrpSpPr/>
            <p:nvPr/>
          </p:nvGrpSpPr>
          <p:grpSpPr>
            <a:xfrm>
              <a:off x="2286000" y="1676400"/>
              <a:ext cx="4876800" cy="4876800"/>
              <a:chOff x="2286000" y="762000"/>
              <a:chExt cx="4876800" cy="4876800"/>
            </a:xfrm>
          </p:grpSpPr>
          <p:cxnSp>
            <p:nvCxnSpPr>
              <p:cNvPr id="321" name="Straight Connector 4"/>
              <p:cNvCxnSpPr/>
              <p:nvPr/>
            </p:nvCxnSpPr>
            <p:spPr>
              <a:xfrm>
                <a:off x="22860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11"/>
              <p:cNvCxnSpPr/>
              <p:nvPr/>
            </p:nvCxnSpPr>
            <p:spPr>
              <a:xfrm>
                <a:off x="2286000" y="7620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14"/>
              <p:cNvCxnSpPr/>
              <p:nvPr/>
            </p:nvCxnSpPr>
            <p:spPr>
              <a:xfrm>
                <a:off x="2286000" y="56388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15"/>
              <p:cNvCxnSpPr/>
              <p:nvPr/>
            </p:nvCxnSpPr>
            <p:spPr>
              <a:xfrm>
                <a:off x="2286000" y="32004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16"/>
              <p:cNvCxnSpPr/>
              <p:nvPr/>
            </p:nvCxnSpPr>
            <p:spPr>
              <a:xfrm>
                <a:off x="2286000" y="44196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17"/>
              <p:cNvCxnSpPr/>
              <p:nvPr/>
            </p:nvCxnSpPr>
            <p:spPr>
              <a:xfrm>
                <a:off x="2286000" y="50292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18"/>
              <p:cNvCxnSpPr/>
              <p:nvPr/>
            </p:nvCxnSpPr>
            <p:spPr>
              <a:xfrm>
                <a:off x="2286000" y="38100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19"/>
              <p:cNvCxnSpPr/>
              <p:nvPr/>
            </p:nvCxnSpPr>
            <p:spPr>
              <a:xfrm>
                <a:off x="2286000" y="25908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20"/>
              <p:cNvCxnSpPr/>
              <p:nvPr/>
            </p:nvCxnSpPr>
            <p:spPr>
              <a:xfrm>
                <a:off x="2286000" y="19812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21"/>
              <p:cNvCxnSpPr/>
              <p:nvPr/>
            </p:nvCxnSpPr>
            <p:spPr>
              <a:xfrm>
                <a:off x="2286000" y="13716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23"/>
              <p:cNvCxnSpPr/>
              <p:nvPr/>
            </p:nvCxnSpPr>
            <p:spPr>
              <a:xfrm>
                <a:off x="28956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24"/>
              <p:cNvCxnSpPr/>
              <p:nvPr/>
            </p:nvCxnSpPr>
            <p:spPr>
              <a:xfrm>
                <a:off x="35052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25"/>
              <p:cNvCxnSpPr/>
              <p:nvPr/>
            </p:nvCxnSpPr>
            <p:spPr>
              <a:xfrm>
                <a:off x="41148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26"/>
              <p:cNvCxnSpPr/>
              <p:nvPr/>
            </p:nvCxnSpPr>
            <p:spPr>
              <a:xfrm>
                <a:off x="47244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27"/>
              <p:cNvCxnSpPr/>
              <p:nvPr/>
            </p:nvCxnSpPr>
            <p:spPr>
              <a:xfrm>
                <a:off x="53340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22"/>
              <p:cNvCxnSpPr/>
              <p:nvPr/>
            </p:nvCxnSpPr>
            <p:spPr>
              <a:xfrm>
                <a:off x="59436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28"/>
              <p:cNvCxnSpPr/>
              <p:nvPr/>
            </p:nvCxnSpPr>
            <p:spPr>
              <a:xfrm>
                <a:off x="65532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29"/>
              <p:cNvCxnSpPr/>
              <p:nvPr/>
            </p:nvCxnSpPr>
            <p:spPr>
              <a:xfrm>
                <a:off x="71628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9" name="Group 198"/>
          <p:cNvGrpSpPr/>
          <p:nvPr/>
        </p:nvGrpSpPr>
        <p:grpSpPr>
          <a:xfrm>
            <a:off x="28031106" y="9289157"/>
            <a:ext cx="4876800" cy="4876800"/>
            <a:chOff x="2286000" y="1676400"/>
            <a:chExt cx="4876800" cy="4876800"/>
          </a:xfrm>
        </p:grpSpPr>
        <p:grpSp>
          <p:nvGrpSpPr>
            <p:cNvPr id="340" name="Group 61"/>
            <p:cNvGrpSpPr/>
            <p:nvPr/>
          </p:nvGrpSpPr>
          <p:grpSpPr>
            <a:xfrm>
              <a:off x="2286000" y="1676400"/>
              <a:ext cx="4876800" cy="4876800"/>
              <a:chOff x="2286000" y="762000"/>
              <a:chExt cx="4876800" cy="4876800"/>
            </a:xfrm>
          </p:grpSpPr>
          <p:cxnSp>
            <p:nvCxnSpPr>
              <p:cNvPr id="405" name="Straight Connector 4"/>
              <p:cNvCxnSpPr/>
              <p:nvPr/>
            </p:nvCxnSpPr>
            <p:spPr>
              <a:xfrm>
                <a:off x="22860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11"/>
              <p:cNvCxnSpPr/>
              <p:nvPr/>
            </p:nvCxnSpPr>
            <p:spPr>
              <a:xfrm>
                <a:off x="2286000" y="7620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14"/>
              <p:cNvCxnSpPr/>
              <p:nvPr/>
            </p:nvCxnSpPr>
            <p:spPr>
              <a:xfrm>
                <a:off x="2286000" y="56388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15"/>
              <p:cNvCxnSpPr/>
              <p:nvPr/>
            </p:nvCxnSpPr>
            <p:spPr>
              <a:xfrm>
                <a:off x="2286000" y="32004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16"/>
              <p:cNvCxnSpPr/>
              <p:nvPr/>
            </p:nvCxnSpPr>
            <p:spPr>
              <a:xfrm>
                <a:off x="2286000" y="44196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17"/>
              <p:cNvCxnSpPr/>
              <p:nvPr/>
            </p:nvCxnSpPr>
            <p:spPr>
              <a:xfrm>
                <a:off x="2286000" y="50292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18"/>
              <p:cNvCxnSpPr/>
              <p:nvPr/>
            </p:nvCxnSpPr>
            <p:spPr>
              <a:xfrm>
                <a:off x="2286000" y="38100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19"/>
              <p:cNvCxnSpPr/>
              <p:nvPr/>
            </p:nvCxnSpPr>
            <p:spPr>
              <a:xfrm>
                <a:off x="2286000" y="25908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20"/>
              <p:cNvCxnSpPr/>
              <p:nvPr/>
            </p:nvCxnSpPr>
            <p:spPr>
              <a:xfrm>
                <a:off x="2286000" y="19812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21"/>
              <p:cNvCxnSpPr/>
              <p:nvPr/>
            </p:nvCxnSpPr>
            <p:spPr>
              <a:xfrm>
                <a:off x="2286000" y="1371600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23"/>
              <p:cNvCxnSpPr/>
              <p:nvPr/>
            </p:nvCxnSpPr>
            <p:spPr>
              <a:xfrm>
                <a:off x="28956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24"/>
              <p:cNvCxnSpPr/>
              <p:nvPr/>
            </p:nvCxnSpPr>
            <p:spPr>
              <a:xfrm>
                <a:off x="35052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25"/>
              <p:cNvCxnSpPr/>
              <p:nvPr/>
            </p:nvCxnSpPr>
            <p:spPr>
              <a:xfrm>
                <a:off x="41148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26"/>
              <p:cNvCxnSpPr/>
              <p:nvPr/>
            </p:nvCxnSpPr>
            <p:spPr>
              <a:xfrm>
                <a:off x="47244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27"/>
              <p:cNvCxnSpPr/>
              <p:nvPr/>
            </p:nvCxnSpPr>
            <p:spPr>
              <a:xfrm>
                <a:off x="53340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22"/>
              <p:cNvCxnSpPr/>
              <p:nvPr/>
            </p:nvCxnSpPr>
            <p:spPr>
              <a:xfrm>
                <a:off x="59436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28"/>
              <p:cNvCxnSpPr/>
              <p:nvPr/>
            </p:nvCxnSpPr>
            <p:spPr>
              <a:xfrm>
                <a:off x="65532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29"/>
              <p:cNvCxnSpPr/>
              <p:nvPr/>
            </p:nvCxnSpPr>
            <p:spPr>
              <a:xfrm>
                <a:off x="7162800" y="762000"/>
                <a:ext cx="0" cy="4876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1" name="Oval 49"/>
            <p:cNvSpPr/>
            <p:nvPr/>
          </p:nvSpPr>
          <p:spPr>
            <a:xfrm>
              <a:off x="3124200" y="2514600"/>
              <a:ext cx="152400" cy="152400"/>
            </a:xfrm>
            <a:prstGeom prst="ellipse">
              <a:avLst/>
            </a:prstGeom>
            <a:solidFill>
              <a:srgbClr val="00A44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51"/>
            <p:cNvSpPr/>
            <p:nvPr/>
          </p:nvSpPr>
          <p:spPr>
            <a:xfrm>
              <a:off x="3733800" y="25146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54"/>
            <p:cNvSpPr/>
            <p:nvPr/>
          </p:nvSpPr>
          <p:spPr>
            <a:xfrm>
              <a:off x="4953000" y="4343400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55"/>
            <p:cNvSpPr/>
            <p:nvPr/>
          </p:nvSpPr>
          <p:spPr>
            <a:xfrm>
              <a:off x="5562600" y="3124200"/>
              <a:ext cx="152400" cy="152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56"/>
            <p:cNvSpPr/>
            <p:nvPr/>
          </p:nvSpPr>
          <p:spPr>
            <a:xfrm>
              <a:off x="3733800" y="5562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58"/>
            <p:cNvSpPr/>
            <p:nvPr/>
          </p:nvSpPr>
          <p:spPr>
            <a:xfrm>
              <a:off x="6172200" y="55626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60"/>
            <p:cNvSpPr/>
            <p:nvPr/>
          </p:nvSpPr>
          <p:spPr>
            <a:xfrm>
              <a:off x="3733800" y="3124200"/>
              <a:ext cx="152400" cy="152400"/>
            </a:xfrm>
            <a:prstGeom prst="ellipse">
              <a:avLst/>
            </a:prstGeom>
            <a:solidFill>
              <a:srgbClr val="00EA6A"/>
            </a:solidFill>
            <a:ln w="38100">
              <a:solidFill>
                <a:srgbClr val="0050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62"/>
            <p:cNvSpPr/>
            <p:nvPr/>
          </p:nvSpPr>
          <p:spPr>
            <a:xfrm>
              <a:off x="4953000" y="3733800"/>
              <a:ext cx="152400" cy="1524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63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3278CC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64"/>
            <p:cNvSpPr/>
            <p:nvPr/>
          </p:nvSpPr>
          <p:spPr>
            <a:xfrm>
              <a:off x="2514600" y="4953000"/>
              <a:ext cx="152400" cy="152400"/>
            </a:xfrm>
            <a:prstGeom prst="ellipse">
              <a:avLst/>
            </a:prstGeom>
            <a:solidFill>
              <a:srgbClr val="CC706E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65"/>
            <p:cNvSpPr/>
            <p:nvPr/>
          </p:nvSpPr>
          <p:spPr>
            <a:xfrm>
              <a:off x="3124200" y="55626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66"/>
            <p:cNvSpPr/>
            <p:nvPr/>
          </p:nvSpPr>
          <p:spPr>
            <a:xfrm>
              <a:off x="6172200" y="19050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67"/>
            <p:cNvSpPr/>
            <p:nvPr/>
          </p:nvSpPr>
          <p:spPr>
            <a:xfrm>
              <a:off x="6781800" y="2514600"/>
              <a:ext cx="152400" cy="152400"/>
            </a:xfrm>
            <a:prstGeom prst="ellipse">
              <a:avLst/>
            </a:prstGeom>
            <a:solidFill>
              <a:srgbClr val="CA6E6C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68"/>
            <p:cNvSpPr/>
            <p:nvPr/>
          </p:nvSpPr>
          <p:spPr>
            <a:xfrm>
              <a:off x="4953000" y="1905000"/>
              <a:ext cx="152400" cy="152400"/>
            </a:xfrm>
            <a:prstGeom prst="ellipse">
              <a:avLst/>
            </a:prstGeom>
            <a:solidFill>
              <a:srgbClr val="C86664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69"/>
            <p:cNvSpPr/>
            <p:nvPr/>
          </p:nvSpPr>
          <p:spPr>
            <a:xfrm>
              <a:off x="4953000" y="61722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70"/>
            <p:cNvSpPr/>
            <p:nvPr/>
          </p:nvSpPr>
          <p:spPr>
            <a:xfrm>
              <a:off x="4343400" y="37338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71"/>
            <p:cNvSpPr/>
            <p:nvPr/>
          </p:nvSpPr>
          <p:spPr>
            <a:xfrm>
              <a:off x="2514600" y="19050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72"/>
            <p:cNvSpPr/>
            <p:nvPr/>
          </p:nvSpPr>
          <p:spPr>
            <a:xfrm>
              <a:off x="6172200" y="3733800"/>
              <a:ext cx="152400" cy="1524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73"/>
            <p:cNvSpPr/>
            <p:nvPr/>
          </p:nvSpPr>
          <p:spPr>
            <a:xfrm>
              <a:off x="6172200" y="4953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74"/>
            <p:cNvSpPr/>
            <p:nvPr/>
          </p:nvSpPr>
          <p:spPr>
            <a:xfrm>
              <a:off x="4953000" y="2514600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75"/>
            <p:cNvSpPr/>
            <p:nvPr/>
          </p:nvSpPr>
          <p:spPr>
            <a:xfrm>
              <a:off x="3733800" y="6172200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76"/>
            <p:cNvSpPr/>
            <p:nvPr/>
          </p:nvSpPr>
          <p:spPr>
            <a:xfrm>
              <a:off x="3124200" y="4343400"/>
              <a:ext cx="152400" cy="152400"/>
            </a:xfrm>
            <a:prstGeom prst="ellipse">
              <a:avLst/>
            </a:prstGeom>
            <a:solidFill>
              <a:srgbClr val="D48A88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47"/>
            <p:cNvSpPr/>
            <p:nvPr/>
          </p:nvSpPr>
          <p:spPr>
            <a:xfrm>
              <a:off x="3733800" y="1905000"/>
              <a:ext cx="152400" cy="152400"/>
            </a:xfrm>
            <a:prstGeom prst="ellipse">
              <a:avLst/>
            </a:prstGeom>
            <a:solidFill>
              <a:srgbClr val="C5FFDF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48"/>
            <p:cNvSpPr/>
            <p:nvPr/>
          </p:nvSpPr>
          <p:spPr>
            <a:xfrm>
              <a:off x="2514600" y="2514600"/>
              <a:ext cx="152400" cy="152400"/>
            </a:xfrm>
            <a:prstGeom prst="ellipse">
              <a:avLst/>
            </a:prstGeom>
            <a:solidFill>
              <a:srgbClr val="C5FFDF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52"/>
            <p:cNvSpPr/>
            <p:nvPr/>
          </p:nvSpPr>
          <p:spPr>
            <a:xfrm>
              <a:off x="2514600" y="3124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53"/>
            <p:cNvSpPr/>
            <p:nvPr/>
          </p:nvSpPr>
          <p:spPr>
            <a:xfrm>
              <a:off x="2514600" y="37338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59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61"/>
            <p:cNvSpPr/>
            <p:nvPr/>
          </p:nvSpPr>
          <p:spPr>
            <a:xfrm>
              <a:off x="3124200" y="3124200"/>
              <a:ext cx="152400" cy="152400"/>
            </a:xfrm>
            <a:prstGeom prst="ellipse">
              <a:avLst/>
            </a:prstGeom>
            <a:solidFill>
              <a:srgbClr val="C5FFDF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79"/>
            <p:cNvSpPr/>
            <p:nvPr/>
          </p:nvSpPr>
          <p:spPr>
            <a:xfrm>
              <a:off x="3124200" y="37338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80"/>
            <p:cNvSpPr/>
            <p:nvPr/>
          </p:nvSpPr>
          <p:spPr>
            <a:xfrm>
              <a:off x="3733800" y="3733800"/>
              <a:ext cx="152400" cy="152400"/>
            </a:xfrm>
            <a:prstGeom prst="ellipse">
              <a:avLst/>
            </a:prstGeom>
            <a:solidFill>
              <a:srgbClr val="C5FFDF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81"/>
            <p:cNvSpPr/>
            <p:nvPr/>
          </p:nvSpPr>
          <p:spPr>
            <a:xfrm>
              <a:off x="3733800" y="43434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82"/>
            <p:cNvSpPr/>
            <p:nvPr/>
          </p:nvSpPr>
          <p:spPr>
            <a:xfrm>
              <a:off x="4343400" y="4343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83"/>
            <p:cNvSpPr/>
            <p:nvPr/>
          </p:nvSpPr>
          <p:spPr>
            <a:xfrm>
              <a:off x="4343400" y="49530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84"/>
            <p:cNvSpPr/>
            <p:nvPr/>
          </p:nvSpPr>
          <p:spPr>
            <a:xfrm>
              <a:off x="4343400" y="55626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85"/>
            <p:cNvSpPr/>
            <p:nvPr/>
          </p:nvSpPr>
          <p:spPr>
            <a:xfrm>
              <a:off x="4343400" y="61722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88"/>
            <p:cNvSpPr/>
            <p:nvPr/>
          </p:nvSpPr>
          <p:spPr>
            <a:xfrm>
              <a:off x="6781800" y="43434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91"/>
            <p:cNvSpPr/>
            <p:nvPr/>
          </p:nvSpPr>
          <p:spPr>
            <a:xfrm>
              <a:off x="6781800" y="617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92"/>
            <p:cNvSpPr/>
            <p:nvPr/>
          </p:nvSpPr>
          <p:spPr>
            <a:xfrm>
              <a:off x="5562600" y="43434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93"/>
            <p:cNvSpPr/>
            <p:nvPr/>
          </p:nvSpPr>
          <p:spPr>
            <a:xfrm>
              <a:off x="5562600" y="49530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95"/>
            <p:cNvSpPr/>
            <p:nvPr/>
          </p:nvSpPr>
          <p:spPr>
            <a:xfrm>
              <a:off x="5562600" y="61722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96"/>
            <p:cNvSpPr/>
            <p:nvPr/>
          </p:nvSpPr>
          <p:spPr>
            <a:xfrm>
              <a:off x="4343400" y="19050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97"/>
            <p:cNvSpPr/>
            <p:nvPr/>
          </p:nvSpPr>
          <p:spPr>
            <a:xfrm>
              <a:off x="4343400" y="2514600"/>
              <a:ext cx="152400" cy="152400"/>
            </a:xfrm>
            <a:prstGeom prst="ellipse">
              <a:avLst/>
            </a:prstGeom>
            <a:solidFill>
              <a:srgbClr val="C5FFDF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98"/>
            <p:cNvSpPr/>
            <p:nvPr/>
          </p:nvSpPr>
          <p:spPr>
            <a:xfrm>
              <a:off x="4343400" y="3124200"/>
              <a:ext cx="152400" cy="152400"/>
            </a:xfrm>
            <a:prstGeom prst="ellipse">
              <a:avLst/>
            </a:prstGeom>
            <a:solidFill>
              <a:srgbClr val="C5FFDF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99"/>
            <p:cNvSpPr/>
            <p:nvPr/>
          </p:nvSpPr>
          <p:spPr>
            <a:xfrm>
              <a:off x="3124200" y="49530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100"/>
            <p:cNvSpPr/>
            <p:nvPr/>
          </p:nvSpPr>
          <p:spPr>
            <a:xfrm>
              <a:off x="3733800" y="49530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101"/>
            <p:cNvSpPr/>
            <p:nvPr/>
          </p:nvSpPr>
          <p:spPr>
            <a:xfrm>
              <a:off x="2514600" y="6172200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102"/>
            <p:cNvSpPr/>
            <p:nvPr/>
          </p:nvSpPr>
          <p:spPr>
            <a:xfrm>
              <a:off x="3124200" y="61722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103"/>
            <p:cNvSpPr/>
            <p:nvPr/>
          </p:nvSpPr>
          <p:spPr>
            <a:xfrm>
              <a:off x="5562600" y="25146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105"/>
            <p:cNvSpPr/>
            <p:nvPr/>
          </p:nvSpPr>
          <p:spPr>
            <a:xfrm>
              <a:off x="6172200" y="31242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110"/>
            <p:cNvSpPr/>
            <p:nvPr/>
          </p:nvSpPr>
          <p:spPr>
            <a:xfrm>
              <a:off x="5562600" y="37338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113"/>
            <p:cNvSpPr/>
            <p:nvPr/>
          </p:nvSpPr>
          <p:spPr>
            <a:xfrm>
              <a:off x="4953000" y="55626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114"/>
            <p:cNvSpPr/>
            <p:nvPr/>
          </p:nvSpPr>
          <p:spPr>
            <a:xfrm>
              <a:off x="4953000" y="3124200"/>
              <a:ext cx="152400" cy="152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115"/>
            <p:cNvSpPr/>
            <p:nvPr/>
          </p:nvSpPr>
          <p:spPr>
            <a:xfrm>
              <a:off x="2514600" y="55626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117"/>
            <p:cNvSpPr/>
            <p:nvPr/>
          </p:nvSpPr>
          <p:spPr>
            <a:xfrm>
              <a:off x="3124200" y="19050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128"/>
            <p:cNvSpPr/>
            <p:nvPr/>
          </p:nvSpPr>
          <p:spPr>
            <a:xfrm>
              <a:off x="6781800" y="5562600"/>
              <a:ext cx="152400" cy="152400"/>
            </a:xfrm>
            <a:prstGeom prst="ellipse">
              <a:avLst/>
            </a:prstGeom>
            <a:solidFill>
              <a:srgbClr val="C5FFDF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129"/>
            <p:cNvSpPr/>
            <p:nvPr/>
          </p:nvSpPr>
          <p:spPr>
            <a:xfrm>
              <a:off x="6172200" y="6172200"/>
              <a:ext cx="152400" cy="152400"/>
            </a:xfrm>
            <a:prstGeom prst="ellipse">
              <a:avLst/>
            </a:prstGeom>
            <a:solidFill>
              <a:srgbClr val="C5FFDF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130"/>
            <p:cNvSpPr/>
            <p:nvPr/>
          </p:nvSpPr>
          <p:spPr>
            <a:xfrm>
              <a:off x="5562600" y="5562600"/>
              <a:ext cx="152400" cy="152400"/>
            </a:xfrm>
            <a:prstGeom prst="ellipse">
              <a:avLst/>
            </a:prstGeom>
            <a:solidFill>
              <a:srgbClr val="C5FFDF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131"/>
            <p:cNvSpPr/>
            <p:nvPr/>
          </p:nvSpPr>
          <p:spPr>
            <a:xfrm>
              <a:off x="6781800" y="49530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13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133"/>
            <p:cNvSpPr/>
            <p:nvPr/>
          </p:nvSpPr>
          <p:spPr>
            <a:xfrm>
              <a:off x="6781800" y="37338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Oval 134"/>
            <p:cNvSpPr/>
            <p:nvPr/>
          </p:nvSpPr>
          <p:spPr>
            <a:xfrm>
              <a:off x="6781800" y="31242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Oval 135"/>
            <p:cNvSpPr/>
            <p:nvPr/>
          </p:nvSpPr>
          <p:spPr>
            <a:xfrm>
              <a:off x="6781800" y="19050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Oval 136"/>
            <p:cNvSpPr/>
            <p:nvPr/>
          </p:nvSpPr>
          <p:spPr>
            <a:xfrm>
              <a:off x="6172200" y="25146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Oval 137"/>
            <p:cNvSpPr/>
            <p:nvPr/>
          </p:nvSpPr>
          <p:spPr>
            <a:xfrm>
              <a:off x="5562600" y="1905000"/>
              <a:ext cx="152400" cy="152400"/>
            </a:xfrm>
            <a:prstGeom prst="ellipse">
              <a:avLst/>
            </a:prstGeom>
            <a:solidFill>
              <a:srgbClr val="F3DEDD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3" name="右箭头 422"/>
          <p:cNvSpPr/>
          <p:nvPr/>
        </p:nvSpPr>
        <p:spPr>
          <a:xfrm rot="19017645">
            <a:off x="19382227" y="5318336"/>
            <a:ext cx="2055046" cy="1485312"/>
          </a:xfrm>
          <a:prstGeom prst="rightArrow">
            <a:avLst>
              <a:gd name="adj1" fmla="val 50412"/>
              <a:gd name="adj2" fmla="val 4177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No Smoothing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24" name="右箭头 423"/>
          <p:cNvSpPr/>
          <p:nvPr/>
        </p:nvSpPr>
        <p:spPr>
          <a:xfrm rot="2687590">
            <a:off x="19370857" y="10515040"/>
            <a:ext cx="2055046" cy="1256993"/>
          </a:xfrm>
          <a:prstGeom prst="rightArrow">
            <a:avLst>
              <a:gd name="adj1" fmla="val 57094"/>
              <a:gd name="adj2" fmla="val 5191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Smoothing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7849122" y="11903511"/>
            <a:ext cx="4824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/>
              <a:t>(a) Unstructured raw data</a:t>
            </a:r>
            <a:endParaRPr lang="zh-CN" altLang="en-US" sz="3000" b="1" dirty="0"/>
          </a:p>
        </p:txBody>
      </p:sp>
      <p:sp>
        <p:nvSpPr>
          <p:cNvPr id="426" name="TextBox 425"/>
          <p:cNvSpPr txBox="1"/>
          <p:nvPr/>
        </p:nvSpPr>
        <p:spPr>
          <a:xfrm>
            <a:off x="21098594" y="1656309"/>
            <a:ext cx="561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/>
              <a:t>(c) Average values in non-empty cell and pad empty cells</a:t>
            </a:r>
            <a:endParaRPr lang="zh-CN" altLang="en-US" sz="3000" b="1" dirty="0"/>
          </a:p>
        </p:txBody>
      </p:sp>
      <p:sp>
        <p:nvSpPr>
          <p:cNvPr id="427" name="TextBox 426"/>
          <p:cNvSpPr txBox="1"/>
          <p:nvPr/>
        </p:nvSpPr>
        <p:spPr>
          <a:xfrm>
            <a:off x="14554250" y="12055911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/>
              <a:t>(b) Distribute data to Cartesian grid cells </a:t>
            </a:r>
            <a:endParaRPr lang="zh-CN" altLang="en-US" sz="3000" b="1" dirty="0"/>
          </a:p>
        </p:txBody>
      </p:sp>
      <p:sp>
        <p:nvSpPr>
          <p:cNvPr id="428" name="TextBox 427"/>
          <p:cNvSpPr txBox="1"/>
          <p:nvPr/>
        </p:nvSpPr>
        <p:spPr>
          <a:xfrm>
            <a:off x="21026586" y="15042246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/>
              <a:t>(c1) Data points deposit weighted values to its neighbors</a:t>
            </a:r>
            <a:endParaRPr lang="zh-CN" altLang="en-US" sz="3000" b="1" dirty="0"/>
          </a:p>
        </p:txBody>
      </p:sp>
      <p:sp>
        <p:nvSpPr>
          <p:cNvPr id="429" name="TextBox 428"/>
          <p:cNvSpPr txBox="1"/>
          <p:nvPr/>
        </p:nvSpPr>
        <p:spPr>
          <a:xfrm>
            <a:off x="27867346" y="15012629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/>
              <a:t>(c2) Compute weighted average in non-empty cells and pad empty ones. </a:t>
            </a:r>
            <a:endParaRPr lang="zh-CN" alt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122</Words>
  <Application>Microsoft Office PowerPoint</Application>
  <PresentationFormat>自定义</PresentationFormat>
  <Paragraphs>72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ThinkPad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ThinkPad</cp:lastModifiedBy>
  <cp:revision>13</cp:revision>
  <dcterms:created xsi:type="dcterms:W3CDTF">2013-12-08T22:53:10Z</dcterms:created>
  <dcterms:modified xsi:type="dcterms:W3CDTF">2013-12-08T23:16:57Z</dcterms:modified>
</cp:coreProperties>
</file>