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4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350" autoAdjust="0"/>
  </p:normalViewPr>
  <p:slideViewPr>
    <p:cSldViewPr snapToGrid="0">
      <p:cViewPr varScale="1">
        <p:scale>
          <a:sx n="98" d="100"/>
          <a:sy n="98" d="100"/>
        </p:scale>
        <p:origin x="101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ülöp Bede" userId="b09edc1d-5b58-40c9-bb3d-de40d3a888e8" providerId="ADAL" clId="{FE355C9E-4B35-48A1-BD17-A2D15F05F32B}"/>
    <pc:docChg chg="undo redo custSel addSld delSld modSld sldOrd">
      <pc:chgData name="Fülöp Bede" userId="b09edc1d-5b58-40c9-bb3d-de40d3a888e8" providerId="ADAL" clId="{FE355C9E-4B35-48A1-BD17-A2D15F05F32B}" dt="2021-07-08T09:04:17.493" v="3239" actId="6549"/>
      <pc:docMkLst>
        <pc:docMk/>
      </pc:docMkLst>
      <pc:sldChg chg="modNotesTx">
        <pc:chgData name="Fülöp Bede" userId="b09edc1d-5b58-40c9-bb3d-de40d3a888e8" providerId="ADAL" clId="{FE355C9E-4B35-48A1-BD17-A2D15F05F32B}" dt="2021-07-08T09:04:10.767" v="3237" actId="6549"/>
        <pc:sldMkLst>
          <pc:docMk/>
          <pc:sldMk cId="1187018239" sldId="256"/>
        </pc:sldMkLst>
      </pc:sldChg>
      <pc:sldChg chg="addSp delSp modSp addAnim delAnim modAnim modNotesTx">
        <pc:chgData name="Fülöp Bede" userId="b09edc1d-5b58-40c9-bb3d-de40d3a888e8" providerId="ADAL" clId="{FE355C9E-4B35-48A1-BD17-A2D15F05F32B}" dt="2021-07-08T09:04:14.069" v="3238" actId="6549"/>
        <pc:sldMkLst>
          <pc:docMk/>
          <pc:sldMk cId="3958648574" sldId="257"/>
        </pc:sldMkLst>
        <pc:spChg chg="mod">
          <ac:chgData name="Fülöp Bede" userId="b09edc1d-5b58-40c9-bb3d-de40d3a888e8" providerId="ADAL" clId="{FE355C9E-4B35-48A1-BD17-A2D15F05F32B}" dt="2021-07-07T15:04:16.153" v="3107" actId="20577"/>
          <ac:spMkLst>
            <pc:docMk/>
            <pc:sldMk cId="3958648574" sldId="257"/>
            <ac:spMk id="2" creationId="{4AD57943-991E-4082-8097-DC150B346169}"/>
          </ac:spMkLst>
        </pc:spChg>
        <pc:picChg chg="add del">
          <ac:chgData name="Fülöp Bede" userId="b09edc1d-5b58-40c9-bb3d-de40d3a888e8" providerId="ADAL" clId="{FE355C9E-4B35-48A1-BD17-A2D15F05F32B}" dt="2021-07-07T15:34:51.558" v="3222" actId="478"/>
          <ac:picMkLst>
            <pc:docMk/>
            <pc:sldMk cId="3958648574" sldId="257"/>
            <ac:picMk id="4" creationId="{82281104-9281-4986-B5DD-F3F6DC0B0BAB}"/>
          </ac:picMkLst>
        </pc:picChg>
        <pc:picChg chg="add del mod">
          <ac:chgData name="Fülöp Bede" userId="b09edc1d-5b58-40c9-bb3d-de40d3a888e8" providerId="ADAL" clId="{FE355C9E-4B35-48A1-BD17-A2D15F05F32B}" dt="2021-07-07T15:14:08.646" v="3212"/>
          <ac:picMkLst>
            <pc:docMk/>
            <pc:sldMk cId="3958648574" sldId="257"/>
            <ac:picMk id="5" creationId="{A9520B93-A30D-447A-942F-5C0DE0777773}"/>
          </ac:picMkLst>
        </pc:picChg>
        <pc:picChg chg="add del mod">
          <ac:chgData name="Fülöp Bede" userId="b09edc1d-5b58-40c9-bb3d-de40d3a888e8" providerId="ADAL" clId="{FE355C9E-4B35-48A1-BD17-A2D15F05F32B}" dt="2021-07-07T15:33:02.922" v="3220"/>
          <ac:picMkLst>
            <pc:docMk/>
            <pc:sldMk cId="3958648574" sldId="257"/>
            <ac:picMk id="7" creationId="{B5817931-6F97-48A4-B885-BFB9D427C48E}"/>
          </ac:picMkLst>
        </pc:picChg>
        <pc:picChg chg="add mod">
          <ac:chgData name="Fülöp Bede" userId="b09edc1d-5b58-40c9-bb3d-de40d3a888e8" providerId="ADAL" clId="{FE355C9E-4B35-48A1-BD17-A2D15F05F32B}" dt="2021-07-07T15:35:36.612" v="3227" actId="1076"/>
          <ac:picMkLst>
            <pc:docMk/>
            <pc:sldMk cId="3958648574" sldId="257"/>
            <ac:picMk id="9" creationId="{6E0D9DEB-F25A-4DF1-9FE6-28725729BBCA}"/>
          </ac:picMkLst>
        </pc:picChg>
      </pc:sldChg>
      <pc:sldChg chg="modNotesTx">
        <pc:chgData name="Fülöp Bede" userId="b09edc1d-5b58-40c9-bb3d-de40d3a888e8" providerId="ADAL" clId="{FE355C9E-4B35-48A1-BD17-A2D15F05F32B}" dt="2021-07-08T09:04:17.493" v="3239" actId="6549"/>
        <pc:sldMkLst>
          <pc:docMk/>
          <pc:sldMk cId="2288797068" sldId="258"/>
        </pc:sldMkLst>
      </pc:sldChg>
      <pc:sldChg chg="ord">
        <pc:chgData name="Fülöp Bede" userId="b09edc1d-5b58-40c9-bb3d-de40d3a888e8" providerId="ADAL" clId="{FE355C9E-4B35-48A1-BD17-A2D15F05F32B}" dt="2021-07-07T17:15:42.655" v="3236"/>
        <pc:sldMkLst>
          <pc:docMk/>
          <pc:sldMk cId="1821046537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1C6BA-1CB3-44DE-814A-4AFFF51493A0}" type="datetimeFigureOut">
              <a:rPr lang="hu-HU" smtClean="0"/>
              <a:t>2021. 07. 08.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47C46-064A-4544-AA20-5357B29410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919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47C46-064A-4544-AA20-5357B2941017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1862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47C46-064A-4544-AA20-5357B2941017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576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47C46-064A-4544-AA20-5357B2941017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084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EE2F-BBE7-4406-8978-D79D6286A5CE}" type="datetimeFigureOut">
              <a:rPr lang="hu-HU" smtClean="0"/>
              <a:t>2021. 07. 08.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DAE8-137A-4D02-BE15-AC7F04954507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54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EE2F-BBE7-4406-8978-D79D6286A5CE}" type="datetimeFigureOut">
              <a:rPr lang="hu-HU" smtClean="0"/>
              <a:t>2021. 07. 08.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DAE8-137A-4D02-BE15-AC7F049545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240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EE2F-BBE7-4406-8978-D79D6286A5CE}" type="datetimeFigureOut">
              <a:rPr lang="hu-HU" smtClean="0"/>
              <a:t>2021. 07. 08.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DAE8-137A-4D02-BE15-AC7F049545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899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EE2F-BBE7-4406-8978-D79D6286A5CE}" type="datetimeFigureOut">
              <a:rPr lang="hu-HU" smtClean="0"/>
              <a:t>2021. 07. 08.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DAE8-137A-4D02-BE15-AC7F049545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445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EE2F-BBE7-4406-8978-D79D6286A5CE}" type="datetimeFigureOut">
              <a:rPr lang="hu-HU" smtClean="0"/>
              <a:t>2021. 07. 08.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DAE8-137A-4D02-BE15-AC7F04954507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11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EE2F-BBE7-4406-8978-D79D6286A5CE}" type="datetimeFigureOut">
              <a:rPr lang="hu-HU" smtClean="0"/>
              <a:t>2021. 07. 08.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DAE8-137A-4D02-BE15-AC7F049545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813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EE2F-BBE7-4406-8978-D79D6286A5CE}" type="datetimeFigureOut">
              <a:rPr lang="hu-HU" smtClean="0"/>
              <a:t>2021. 07. 08.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DAE8-137A-4D02-BE15-AC7F049545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799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EE2F-BBE7-4406-8978-D79D6286A5CE}" type="datetimeFigureOut">
              <a:rPr lang="hu-HU" smtClean="0"/>
              <a:t>2021. 07. 08.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DAE8-137A-4D02-BE15-AC7F049545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056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EE2F-BBE7-4406-8978-D79D6286A5CE}" type="datetimeFigureOut">
              <a:rPr lang="hu-HU" smtClean="0"/>
              <a:t>2021. 07. 08.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DAE8-137A-4D02-BE15-AC7F049545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262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08EE2F-BBE7-4406-8978-D79D6286A5CE}" type="datetimeFigureOut">
              <a:rPr lang="hu-HU" smtClean="0"/>
              <a:t>2021. 07. 08.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8BDAE8-137A-4D02-BE15-AC7F049545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973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EE2F-BBE7-4406-8978-D79D6286A5CE}" type="datetimeFigureOut">
              <a:rPr lang="hu-HU" smtClean="0"/>
              <a:t>2021. 07. 08.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DAE8-137A-4D02-BE15-AC7F049545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834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08EE2F-BBE7-4406-8978-D79D6286A5CE}" type="datetimeFigureOut">
              <a:rPr lang="hu-HU" smtClean="0"/>
              <a:t>2021. 07. 08.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8BDAE8-137A-4D02-BE15-AC7F04954507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9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3BC084-6903-41A8-A38C-D4B87FB39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ASP.NET </a:t>
            </a:r>
            <a:r>
              <a:rPr lang="hu-HU" dirty="0" err="1"/>
              <a:t>Core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03D04D8-BB8D-4EF0-9B22-4D343B8BF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87018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8ACDD1-9237-4A09-BA89-F4CB93D0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Docker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399192F-6838-49D5-96A6-BCE161CA8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Korábban: virtuális gép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Egész operációs rendszer minden apphoz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u-HU" dirty="0"/>
              <a:t>Nagy hely és erőforrás igény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u-HU" dirty="0"/>
              <a:t>Kényelmetlen összeállítani az app környezetet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Konténerek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Izolált futtatókörnyezet az OS-en felül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Kisebb hely és erőforrásigény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App környezet: Docker image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u-HU" dirty="0">
                <a:sym typeface="Wingdings" panose="05000000000000000000" pitchFamily="2" charset="2"/>
              </a:rPr>
              <a:t>Minden benne van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u-HU" dirty="0">
                <a:sym typeface="Wingdings" panose="05000000000000000000" pitchFamily="2" charset="2"/>
              </a:rPr>
              <a:t>Fejlesztés és éles környezet „ugyanúgy” működik</a:t>
            </a:r>
          </a:p>
        </p:txBody>
      </p:sp>
      <p:pic>
        <p:nvPicPr>
          <p:cNvPr id="2052" name="Picture 4" descr="https://www.edureka.co/blog/wp-content/uploads/2018/11/Picture1-2.png">
            <a:extLst>
              <a:ext uri="{FF2B5EF4-FFF2-40B4-BE49-F238E27FC236}">
                <a16:creationId xmlns:a16="http://schemas.microsoft.com/office/drawing/2014/main" id="{26F3F64D-D734-4142-B9A8-53FE004AC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1845734"/>
            <a:ext cx="4693920" cy="423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143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51423B-1A3C-445E-8445-889BFA4C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635" y="2100290"/>
            <a:ext cx="10058400" cy="1450757"/>
          </a:xfrm>
        </p:spPr>
        <p:txBody>
          <a:bodyPr/>
          <a:lstStyle/>
          <a:p>
            <a:r>
              <a:rPr lang="hu-HU" dirty="0"/>
              <a:t>Köszönöm a figyelmet!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6F0F9C6-9EEF-4BB6-A061-EAC5E86B2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9894"/>
            <a:ext cx="12192000" cy="27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2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D57943-991E-4082-8097-DC150B34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pipeline</a:t>
            </a:r>
            <a:endParaRPr lang="hu-HU" dirty="0"/>
          </a:p>
        </p:txBody>
      </p:sp>
      <p:pic>
        <p:nvPicPr>
          <p:cNvPr id="1026" name="Picture 2" descr="https://www.tektutorialshub.com/wp-content/uploads/2017/10/Middlewares-and-Request-Pipeline.png">
            <a:extLst>
              <a:ext uri="{FF2B5EF4-FFF2-40B4-BE49-F238E27FC236}">
                <a16:creationId xmlns:a16="http://schemas.microsoft.com/office/drawing/2014/main" id="{BB6A6127-7105-4AA2-8020-8ECE2194D2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304992"/>
            <a:ext cx="4981094" cy="292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E0D9DEB-F25A-4DF1-9FE6-28725729B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82471"/>
            <a:ext cx="7563906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4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E9D84-EC34-4F83-B902-FB9B5E1B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Dependency</a:t>
            </a:r>
            <a:r>
              <a:rPr lang="hu-HU" dirty="0"/>
              <a:t> </a:t>
            </a:r>
            <a:r>
              <a:rPr lang="hu-HU" dirty="0" err="1"/>
              <a:t>Injection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4E5C8A-16B0-4206-898A-07966C947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</a:t>
            </a:r>
            <a:r>
              <a:rPr lang="hu-HU" dirty="0" err="1"/>
              <a:t>Inversion</a:t>
            </a:r>
            <a:r>
              <a:rPr lang="hu-HU" dirty="0"/>
              <a:t> of </a:t>
            </a:r>
            <a:r>
              <a:rPr lang="hu-HU" dirty="0" err="1"/>
              <a:t>Control</a:t>
            </a:r>
            <a:r>
              <a:rPr lang="hu-HU" dirty="0"/>
              <a:t> – cél a függőségek eltávolítása</a:t>
            </a:r>
          </a:p>
          <a:p>
            <a:pPr marL="749808" lvl="1" indent="-457200"/>
            <a:r>
              <a:rPr lang="hu-HU" sz="2000" dirty="0"/>
              <a:t>Függőségek elabsztrahálása (</a:t>
            </a:r>
            <a:r>
              <a:rPr lang="hu-HU" sz="2000" dirty="0" err="1"/>
              <a:t>interface</a:t>
            </a:r>
            <a:r>
              <a:rPr lang="hu-HU" sz="2000" dirty="0"/>
              <a:t>)</a:t>
            </a:r>
          </a:p>
          <a:p>
            <a:pPr marL="749808" lvl="1" indent="-457200"/>
            <a:r>
              <a:rPr lang="hu-HU" sz="2000" dirty="0" err="1"/>
              <a:t>Inicializáció</a:t>
            </a:r>
            <a:r>
              <a:rPr lang="hu-HU" sz="2000" dirty="0"/>
              <a:t> kivétele az osztályból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</a:t>
            </a:r>
            <a:r>
              <a:rPr lang="hu-HU" dirty="0" err="1"/>
              <a:t>IoC</a:t>
            </a:r>
            <a:r>
              <a:rPr lang="hu-HU" dirty="0"/>
              <a:t> </a:t>
            </a:r>
            <a:r>
              <a:rPr lang="hu-HU" dirty="0" err="1"/>
              <a:t>Container</a:t>
            </a:r>
            <a:endParaRPr lang="hu-HU" dirty="0"/>
          </a:p>
          <a:p>
            <a:pPr marL="749808" lvl="1" indent="-457200"/>
            <a:r>
              <a:rPr lang="hu-HU" sz="2000" dirty="0"/>
              <a:t>keretrendszer a második lépéshez</a:t>
            </a:r>
          </a:p>
          <a:p>
            <a:pPr marL="749808" lvl="1" indent="-457200"/>
            <a:r>
              <a:rPr lang="hu-HU" sz="2000" dirty="0"/>
              <a:t>Élet ciklusok: </a:t>
            </a:r>
            <a:r>
              <a:rPr lang="hu-HU" sz="2000" dirty="0" err="1"/>
              <a:t>Transient</a:t>
            </a:r>
            <a:r>
              <a:rPr lang="hu-HU" sz="2000" dirty="0"/>
              <a:t>, </a:t>
            </a:r>
            <a:r>
              <a:rPr lang="hu-HU" sz="2000" dirty="0" err="1"/>
              <a:t>Scoped</a:t>
            </a:r>
            <a:r>
              <a:rPr lang="hu-HU" sz="2000" dirty="0"/>
              <a:t>, </a:t>
            </a:r>
            <a:r>
              <a:rPr lang="hu-HU" sz="2000" dirty="0" err="1"/>
              <a:t>Singleton</a:t>
            </a:r>
            <a:endParaRPr lang="hu-HU" sz="2200" dirty="0"/>
          </a:p>
          <a:p>
            <a:pPr marL="749808" lvl="1" indent="-457200">
              <a:buFont typeface="+mj-lt"/>
              <a:buAutoNum type="arabicPeriod"/>
            </a:pPr>
            <a:endParaRPr lang="hu-HU" dirty="0"/>
          </a:p>
          <a:p>
            <a:endParaRPr lang="hu-HU" dirty="0"/>
          </a:p>
        </p:txBody>
      </p:sp>
      <p:sp>
        <p:nvSpPr>
          <p:cNvPr id="6" name="Nyíl: jobbra mutató 5">
            <a:extLst>
              <a:ext uri="{FF2B5EF4-FFF2-40B4-BE49-F238E27FC236}">
                <a16:creationId xmlns:a16="http://schemas.microsoft.com/office/drawing/2014/main" id="{566D683F-DDC7-46F4-AD86-40AB85DF7460}"/>
              </a:ext>
            </a:extLst>
          </p:cNvPr>
          <p:cNvSpPr/>
          <p:nvPr/>
        </p:nvSpPr>
        <p:spPr>
          <a:xfrm>
            <a:off x="5486802" y="48234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B2AFF040-5F3A-4298-AE84-B30416AA2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619" y="4281511"/>
            <a:ext cx="4057859" cy="1568531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E2A666C2-9EC1-4516-9C16-DF6152397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262461"/>
            <a:ext cx="4153113" cy="160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9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5B6974-B50A-4B99-8015-A3F8F080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Entity</a:t>
            </a:r>
            <a:r>
              <a:rPr lang="hu-HU" dirty="0"/>
              <a:t> Framework </a:t>
            </a:r>
            <a:r>
              <a:rPr lang="hu-HU" dirty="0" err="1"/>
              <a:t>Core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EC549B-9DC0-44F9-A098-6F9679F23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ORM (Objektum relációs leképezés)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Híd az adatbázis entitások és a C# objektumok között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Funkciók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Adatbázis séma készítés / módosítás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u-HU" dirty="0"/>
              <a:t>&gt;&gt; 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add-</a:t>
            </a:r>
            <a:r>
              <a:rPr lang="hu-HU" dirty="0" err="1">
                <a:solidFill>
                  <a:srgbClr val="000000"/>
                </a:solidFill>
                <a:latin typeface="Consolas" panose="020B0609020204030204" pitchFamily="49" charset="0"/>
              </a:rPr>
              <a:t>migration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Consolas" panose="020B0609020204030204" pitchFamily="49" charset="0"/>
              </a:rPr>
              <a:t>valami_nev</a:t>
            </a:r>
            <a:endParaRPr 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hu-HU" dirty="0"/>
              <a:t>&gt;&gt; 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update-</a:t>
            </a:r>
            <a:r>
              <a:rPr lang="hu-HU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</a:t>
            </a:r>
            <a:endParaRPr 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C# kódból adatbázis műveletek generálása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Konfiguráció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Attribútumokkal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err="1"/>
              <a:t>Fluent</a:t>
            </a:r>
            <a:r>
              <a:rPr lang="hu-HU" dirty="0"/>
              <a:t> módon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6043882-D405-4AD2-9B7D-B6BD8585F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340" y="3263690"/>
            <a:ext cx="2730640" cy="137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0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238B66-A25A-4763-925F-E7786804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Logging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9C9685-40E7-42E4-8A92-AC801F93D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</a:t>
            </a:r>
            <a:r>
              <a:rPr lang="hu-HU" dirty="0" err="1"/>
              <a:t>ILogger</a:t>
            </a:r>
            <a:r>
              <a:rPr lang="hu-HU" dirty="0"/>
              <a:t> </a:t>
            </a:r>
            <a:r>
              <a:rPr lang="hu-HU" dirty="0" err="1"/>
              <a:t>interface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</a:t>
            </a:r>
            <a:r>
              <a:rPr lang="hu-HU" dirty="0" err="1"/>
              <a:t>Logging</a:t>
            </a:r>
            <a:r>
              <a:rPr lang="hu-HU" dirty="0"/>
              <a:t> </a:t>
            </a:r>
            <a:r>
              <a:rPr lang="hu-HU" dirty="0" err="1"/>
              <a:t>Providers</a:t>
            </a:r>
            <a:endParaRPr lang="hu-H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Log szintek és cél tárhelyek (fájl, konzol, adatbázis) </a:t>
            </a:r>
            <a:r>
              <a:rPr lang="hu-HU" dirty="0" err="1"/>
              <a:t>konfigurálhatóak</a:t>
            </a:r>
            <a:endParaRPr lang="hu-H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Akár komolyabb külső </a:t>
            </a:r>
            <a:r>
              <a:rPr lang="hu-HU" dirty="0" err="1"/>
              <a:t>logoló</a:t>
            </a:r>
            <a:r>
              <a:rPr lang="hu-HU" dirty="0"/>
              <a:t> keretrendszer is használható vele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u-HU" dirty="0" err="1"/>
              <a:t>Pl</a:t>
            </a:r>
            <a:r>
              <a:rPr lang="hu-HU" dirty="0"/>
              <a:t> céges projektekben gyakran használt </a:t>
            </a:r>
            <a:r>
              <a:rPr lang="hu-HU" b="1" dirty="0"/>
              <a:t>Serilog</a:t>
            </a:r>
          </a:p>
        </p:txBody>
      </p:sp>
    </p:spTree>
    <p:extLst>
      <p:ext uri="{BB962C8B-B14F-4D97-AF65-F5344CB8AC3E}">
        <p14:creationId xmlns:p14="http://schemas.microsoft.com/office/powerpoint/2010/main" val="182104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19B3B9-4018-45A5-9B3F-E2E4A506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Configuration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D07C6A-2730-4A5F-9695-D57FC75EF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</a:t>
            </a:r>
            <a:r>
              <a:rPr lang="hu-HU" dirty="0" err="1"/>
              <a:t>Options</a:t>
            </a:r>
            <a:r>
              <a:rPr lang="hu-HU" dirty="0"/>
              <a:t> </a:t>
            </a:r>
            <a:r>
              <a:rPr lang="hu-HU" dirty="0" err="1"/>
              <a:t>pattern</a:t>
            </a:r>
            <a:endParaRPr lang="hu-H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Típusos, futás idejű beállítások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Különböző szolgáltatások saját konfigurációs osztállyal rendelkeznek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E2DE2FF-4721-4612-AC7C-8D692F332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727" y="3482280"/>
            <a:ext cx="2489896" cy="750267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390CA30C-D9CB-4C06-83E2-CC23D64C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262" y="3190310"/>
            <a:ext cx="3475483" cy="1258491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ED306443-4192-4DE1-8BEA-328D2EF00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328" y="4680021"/>
            <a:ext cx="4146906" cy="142029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8397C66D-3A96-45D6-8C77-30727B071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652" y="5029735"/>
            <a:ext cx="4146906" cy="72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42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7233B4-0C7E-4A05-BE90-844025F2C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Onion</a:t>
            </a:r>
            <a:r>
              <a:rPr lang="hu-HU" dirty="0"/>
              <a:t> </a:t>
            </a:r>
            <a:r>
              <a:rPr lang="hu-HU" dirty="0" err="1"/>
              <a:t>Architecture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E6E933-3EBC-44B2-9109-A3AA748A8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Rétegekre bontjuk az alkalmazást, ezek a rétegek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b="1" dirty="0"/>
              <a:t>Elkülönülő felelősséggel rendelkeznek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b="1" dirty="0"/>
              <a:t>A függőségeik minimálisak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b="1" dirty="0"/>
              <a:t> </a:t>
            </a:r>
            <a:r>
              <a:rPr lang="hu-HU" dirty="0"/>
              <a:t>Általánosan használt rétegek: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err="1"/>
              <a:t>Domain</a:t>
            </a:r>
            <a:r>
              <a:rPr lang="hu-HU" dirty="0"/>
              <a:t> </a:t>
            </a:r>
            <a:r>
              <a:rPr lang="hu-HU" dirty="0" err="1"/>
              <a:t>Layer</a:t>
            </a:r>
            <a:endParaRPr lang="hu-H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BLL – Business </a:t>
            </a:r>
            <a:r>
              <a:rPr lang="hu-HU" dirty="0" err="1"/>
              <a:t>Logic</a:t>
            </a:r>
            <a:r>
              <a:rPr lang="hu-HU" dirty="0"/>
              <a:t> </a:t>
            </a:r>
            <a:r>
              <a:rPr lang="hu-HU" dirty="0" err="1"/>
              <a:t>Layer</a:t>
            </a:r>
            <a:endParaRPr lang="hu-H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DAL – Data Access </a:t>
            </a:r>
            <a:r>
              <a:rPr lang="hu-HU" dirty="0" err="1"/>
              <a:t>Layer</a:t>
            </a:r>
            <a:endParaRPr lang="hu-HU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hu-HU" dirty="0" err="1"/>
              <a:t>Repository</a:t>
            </a:r>
            <a:r>
              <a:rPr lang="hu-HU" dirty="0"/>
              <a:t> és Unit of </a:t>
            </a:r>
            <a:r>
              <a:rPr lang="hu-HU" dirty="0" err="1"/>
              <a:t>work</a:t>
            </a:r>
            <a:r>
              <a:rPr lang="hu-HU" dirty="0"/>
              <a:t> minta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cached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repository</a:t>
            </a:r>
            <a:endParaRPr lang="hu-H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API – </a:t>
            </a:r>
            <a:r>
              <a:rPr lang="hu-HU" dirty="0" err="1"/>
              <a:t>Infrastructure</a:t>
            </a:r>
            <a:r>
              <a:rPr lang="hu-HU" dirty="0"/>
              <a:t> </a:t>
            </a:r>
            <a:r>
              <a:rPr lang="hu-HU" dirty="0" err="1"/>
              <a:t>Layer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26829E80-E652-4E11-A69D-E90A7F253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170" y="1845734"/>
            <a:ext cx="44005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61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236C4C-5693-495C-ACBD-5EA5E9A8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Autofac</a:t>
            </a:r>
            <a:r>
              <a:rPr lang="hu-HU" dirty="0"/>
              <a:t> </a:t>
            </a:r>
            <a:r>
              <a:rPr lang="hu-HU"/>
              <a:t>– Advanced </a:t>
            </a:r>
            <a:r>
              <a:rPr lang="hu-HU" dirty="0"/>
              <a:t>DI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8838906-6A88-45BA-ABA1-B23CF7457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ASP.NET </a:t>
            </a:r>
            <a:r>
              <a:rPr lang="hu-HU" dirty="0" err="1"/>
              <a:t>Core</a:t>
            </a:r>
            <a:r>
              <a:rPr lang="hu-HU" dirty="0"/>
              <a:t> rendelkezik saját </a:t>
            </a:r>
            <a:r>
              <a:rPr lang="hu-HU" dirty="0" err="1"/>
              <a:t>IoC</a:t>
            </a:r>
            <a:r>
              <a:rPr lang="hu-HU" dirty="0"/>
              <a:t> </a:t>
            </a:r>
            <a:r>
              <a:rPr lang="hu-HU" dirty="0" err="1"/>
              <a:t>Container-rel</a:t>
            </a:r>
            <a:endParaRPr lang="hu-H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ez egy egyszerű letisztult változat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</a:t>
            </a:r>
            <a:r>
              <a:rPr lang="hu-HU" dirty="0" err="1"/>
              <a:t>Autofac</a:t>
            </a:r>
            <a:r>
              <a:rPr lang="hu-HU" dirty="0"/>
              <a:t> több szolgáltatást nyújt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Névkonvenció alapú szolgáltatás regisztráció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Kulcs alapú szolgáltatás regisztráció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u-HU" dirty="0"/>
              <a:t>Egy </a:t>
            </a:r>
            <a:r>
              <a:rPr lang="hu-HU" dirty="0" err="1"/>
              <a:t>interface</a:t>
            </a:r>
            <a:r>
              <a:rPr lang="hu-HU" dirty="0"/>
              <a:t>, több implementáció </a:t>
            </a:r>
            <a:r>
              <a:rPr lang="hu-HU" dirty="0">
                <a:sym typeface="Wingdings" panose="05000000000000000000" pitchFamily="2" charset="2"/>
              </a:rPr>
              <a:t> kulcs alapján lehet implementációt választani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Beépített </a:t>
            </a:r>
            <a:r>
              <a:rPr lang="hu-HU" dirty="0" err="1"/>
              <a:t>tenant</a:t>
            </a:r>
            <a:r>
              <a:rPr lang="hu-HU" dirty="0"/>
              <a:t> kezelés</a:t>
            </a:r>
          </a:p>
        </p:txBody>
      </p:sp>
    </p:spTree>
    <p:extLst>
      <p:ext uri="{BB962C8B-B14F-4D97-AF65-F5344CB8AC3E}">
        <p14:creationId xmlns:p14="http://schemas.microsoft.com/office/powerpoint/2010/main" val="108985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89D153-67A9-41ED-8E50-0D31FFE3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SignalR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907A9B-59AA-40BD-8068-0BE140FFF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Két irányú, valós idejű kommunikáció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Web </a:t>
            </a:r>
            <a:r>
              <a:rPr lang="hu-HU" dirty="0" err="1"/>
              <a:t>socket</a:t>
            </a:r>
            <a:r>
              <a:rPr lang="hu-HU" dirty="0"/>
              <a:t> alapú</a:t>
            </a:r>
          </a:p>
        </p:txBody>
      </p:sp>
      <p:pic>
        <p:nvPicPr>
          <p:cNvPr id="1026" name="Picture 2" descr="https://ambassadorpatryk.com/wp-content/uploads/2020/02/web-socket.png">
            <a:extLst>
              <a:ext uri="{FF2B5EF4-FFF2-40B4-BE49-F238E27FC236}">
                <a16:creationId xmlns:a16="http://schemas.microsoft.com/office/drawing/2014/main" id="{B9C89785-2294-45F6-8261-9EE1A4B85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748" y="2625875"/>
            <a:ext cx="47053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3337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1250</TotalTime>
  <Words>294</Words>
  <Application>Microsoft Office PowerPoint</Application>
  <PresentationFormat>Szélesvásznú</PresentationFormat>
  <Paragraphs>66</Paragraphs>
  <Slides>11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Wingdings</vt:lpstr>
      <vt:lpstr>Retrospektív</vt:lpstr>
      <vt:lpstr>ASP.NET Core</vt:lpstr>
      <vt:lpstr>Request pipeline</vt:lpstr>
      <vt:lpstr>Dependency Injection</vt:lpstr>
      <vt:lpstr>Entity Framework Core</vt:lpstr>
      <vt:lpstr>Logging</vt:lpstr>
      <vt:lpstr>Configuration</vt:lpstr>
      <vt:lpstr>Onion Architecture</vt:lpstr>
      <vt:lpstr>Autofac – Advanced DI</vt:lpstr>
      <vt:lpstr>SignalR</vt:lpstr>
      <vt:lpstr>Docker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Bede Fülöp</dc:creator>
  <cp:lastModifiedBy>Bede Fülöp</cp:lastModifiedBy>
  <cp:revision>115</cp:revision>
  <dcterms:created xsi:type="dcterms:W3CDTF">2020-07-16T13:43:56Z</dcterms:created>
  <dcterms:modified xsi:type="dcterms:W3CDTF">2021-07-08T09:04:17Z</dcterms:modified>
</cp:coreProperties>
</file>