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4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40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99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4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1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62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7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34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08EE2F-BBE7-4406-8978-D79D6286A5CE}" type="datetimeFigureOut">
              <a:rPr lang="hu-HU" smtClean="0"/>
              <a:t>2020. 07. 28.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BDAE8-137A-4D02-BE15-AC7F0495450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BC084-6903-41A8-A38C-D4B87FB39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ASP.NET </a:t>
            </a:r>
            <a:r>
              <a:rPr lang="hu-HU" dirty="0" err="1"/>
              <a:t>Core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3D04D8-BB8D-4EF0-9B22-4D343B8BF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70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8ACDD1-9237-4A09-BA89-F4CB93D0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99192F-6838-49D5-96A6-BCE161CA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Korábban: virtuális gép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Egész operációs rendszer minden apphoz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Nagy hely és erőforrás igény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Kényelmetlen összeállítani az app környezetet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Konténerek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Izolált futtatókörnyezet az OS-en felül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Kisebb hely és erőforrásigény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App környezet: Docker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Minden benne van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Fejlesztés és éles környezet „ugyanúgy” működik</a:t>
            </a:r>
          </a:p>
        </p:txBody>
      </p:sp>
      <p:pic>
        <p:nvPicPr>
          <p:cNvPr id="2052" name="Picture 4" descr="https://www.edureka.co/blog/wp-content/uploads/2018/11/Picture1-2.png">
            <a:extLst>
              <a:ext uri="{FF2B5EF4-FFF2-40B4-BE49-F238E27FC236}">
                <a16:creationId xmlns:a16="http://schemas.microsoft.com/office/drawing/2014/main" id="{26F3F64D-D734-4142-B9A8-53FE004A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4693920" cy="42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4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1423B-1A3C-445E-8445-889BFA4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635" y="2100290"/>
            <a:ext cx="10058400" cy="1450757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F0F9C6-9EEF-4BB6-A061-EAC5E86B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894"/>
            <a:ext cx="12192000" cy="2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D57943-991E-4082-8097-DC150B34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Middlewares</a:t>
            </a:r>
            <a:endParaRPr lang="hu-HU" dirty="0"/>
          </a:p>
        </p:txBody>
      </p:sp>
      <p:pic>
        <p:nvPicPr>
          <p:cNvPr id="1026" name="Picture 2" descr="https://www.tektutorialshub.com/wp-content/uploads/2017/10/Middlewares-and-Request-Pipeline.png">
            <a:extLst>
              <a:ext uri="{FF2B5EF4-FFF2-40B4-BE49-F238E27FC236}">
                <a16:creationId xmlns:a16="http://schemas.microsoft.com/office/drawing/2014/main" id="{BB6A6127-7105-4AA2-8020-8ECE2194D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04992"/>
            <a:ext cx="4981094" cy="29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2281104-9281-4986-B5DD-F3F6DC0B0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04992"/>
            <a:ext cx="9248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E9D84-EC34-4F83-B902-FB9B5E1B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4E5C8A-16B0-4206-898A-07966C94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of </a:t>
            </a:r>
            <a:r>
              <a:rPr lang="hu-HU" dirty="0" err="1"/>
              <a:t>Control</a:t>
            </a:r>
            <a:r>
              <a:rPr lang="hu-HU" dirty="0"/>
              <a:t> – cél a függőségek eltávolítása</a:t>
            </a:r>
          </a:p>
          <a:p>
            <a:pPr marL="749808" lvl="1" indent="-457200"/>
            <a:r>
              <a:rPr lang="hu-HU" sz="2000" dirty="0"/>
              <a:t>Függőségek elabsztrahálása (</a:t>
            </a:r>
            <a:r>
              <a:rPr lang="hu-HU" sz="2000" dirty="0" err="1"/>
              <a:t>interface</a:t>
            </a:r>
            <a:r>
              <a:rPr lang="hu-HU" sz="2000" dirty="0"/>
              <a:t>)</a:t>
            </a:r>
          </a:p>
          <a:p>
            <a:pPr marL="749808" lvl="1" indent="-457200"/>
            <a:r>
              <a:rPr lang="hu-HU" sz="2000" dirty="0" err="1"/>
              <a:t>Inicializáció</a:t>
            </a:r>
            <a:r>
              <a:rPr lang="hu-HU" sz="2000" dirty="0"/>
              <a:t> kivétele az osztályból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</a:t>
            </a:r>
            <a:endParaRPr lang="hu-HU" dirty="0"/>
          </a:p>
          <a:p>
            <a:pPr marL="749808" lvl="1" indent="-457200"/>
            <a:r>
              <a:rPr lang="hu-HU" sz="2000" dirty="0"/>
              <a:t>keretrendszer a második lépéshez</a:t>
            </a:r>
          </a:p>
          <a:p>
            <a:pPr marL="749808" lvl="1" indent="-457200"/>
            <a:r>
              <a:rPr lang="hu-HU" sz="2000" dirty="0"/>
              <a:t>Élet ciklusok: </a:t>
            </a:r>
            <a:r>
              <a:rPr lang="hu-HU" sz="2000" dirty="0" err="1"/>
              <a:t>Transient</a:t>
            </a:r>
            <a:r>
              <a:rPr lang="hu-HU" sz="2000" dirty="0"/>
              <a:t>, </a:t>
            </a:r>
            <a:r>
              <a:rPr lang="hu-HU" sz="2000" dirty="0" err="1"/>
              <a:t>Scoped</a:t>
            </a:r>
            <a:r>
              <a:rPr lang="hu-HU" sz="2000" dirty="0"/>
              <a:t>, </a:t>
            </a:r>
            <a:r>
              <a:rPr lang="hu-HU" sz="2000" dirty="0" err="1"/>
              <a:t>Singleton</a:t>
            </a:r>
            <a:endParaRPr lang="hu-HU" sz="2200" dirty="0"/>
          </a:p>
          <a:p>
            <a:pPr marL="749808" lvl="1" indent="-457200"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66D683F-DDC7-46F4-AD86-40AB85DF7460}"/>
              </a:ext>
            </a:extLst>
          </p:cNvPr>
          <p:cNvSpPr/>
          <p:nvPr/>
        </p:nvSpPr>
        <p:spPr>
          <a:xfrm>
            <a:off x="5486802" y="48234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2AFF040-5F3A-4298-AE84-B30416AA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19" y="4281511"/>
            <a:ext cx="4057859" cy="156853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2A666C2-9EC1-4516-9C16-DF615239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62461"/>
            <a:ext cx="4153113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B6974-B50A-4B99-8015-A3F8F080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C549B-9DC0-44F9-A098-6F9679F2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ORM (Objektum relációs leképezés)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Híd az adatbázis entitások és a C# objektumok között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Funkciók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Adatbázis séma készítés / módosítás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&gt;&gt;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add-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migration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valami_nev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&gt;&gt;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update-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C# kódból adatbázis műveletek generálása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Konfiguráció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Attribútumokkal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Fluent</a:t>
            </a:r>
            <a:r>
              <a:rPr lang="hu-HU" dirty="0"/>
              <a:t> módon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043882-D405-4AD2-9B7D-B6BD8585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40" y="3263690"/>
            <a:ext cx="2730640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9B3B9-4018-45A5-9B3F-E2E4A506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D07C6A-2730-4A5F-9695-D57FC75E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Típusos, futás idejű beállítások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Különböző szolgáltatások saját konfigurációs osztállyal rendelkeznek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E2DE2FF-4721-4612-AC7C-8D692F33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7" y="3482280"/>
            <a:ext cx="2489896" cy="7502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90CA30C-D9CB-4C06-83E2-CC23D64C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62" y="3190310"/>
            <a:ext cx="3475483" cy="125849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D306443-4192-4DE1-8BEA-328D2EF0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328" y="4680021"/>
            <a:ext cx="4146906" cy="142029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97C66D-3A96-45D6-8C77-30727B07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52" y="5029735"/>
            <a:ext cx="4146906" cy="7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4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238B66-A25A-4763-925F-E778680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Logging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9C9685-40E7-42E4-8A92-AC801F93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ILogger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Logging</a:t>
            </a:r>
            <a:r>
              <a:rPr lang="hu-HU" dirty="0"/>
              <a:t> </a:t>
            </a:r>
            <a:r>
              <a:rPr lang="hu-HU" dirty="0" err="1"/>
              <a:t>Providers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Log szintek és cél tárhelyek (fájl, konzol, adatbázis) </a:t>
            </a:r>
            <a:r>
              <a:rPr lang="hu-HU" dirty="0" err="1"/>
              <a:t>konfigurálhatóak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Akár komolyabb külső </a:t>
            </a:r>
            <a:r>
              <a:rPr lang="hu-HU" dirty="0" err="1"/>
              <a:t>logoló</a:t>
            </a:r>
            <a:r>
              <a:rPr lang="hu-HU" dirty="0"/>
              <a:t> keretrendszer is használható vele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err="1"/>
              <a:t>Pl</a:t>
            </a:r>
            <a:r>
              <a:rPr lang="hu-HU" dirty="0"/>
              <a:t> céges projektekben gyakran használt </a:t>
            </a:r>
            <a:r>
              <a:rPr lang="hu-HU" b="1" dirty="0"/>
              <a:t>Serilog</a:t>
            </a:r>
          </a:p>
        </p:txBody>
      </p:sp>
    </p:spTree>
    <p:extLst>
      <p:ext uri="{BB962C8B-B14F-4D97-AF65-F5344CB8AC3E}">
        <p14:creationId xmlns:p14="http://schemas.microsoft.com/office/powerpoint/2010/main" val="18210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233B4-0C7E-4A05-BE90-844025F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Onion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6E933-3EBC-44B2-9109-A3AA748A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Rétegekre bontjuk az alkalmazást, ezek a rétegek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b="1" dirty="0"/>
              <a:t>Elkülönülő felelősséggel rendelkeznek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b="1" dirty="0"/>
              <a:t>A függőségeik minimálisak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/>
              <a:t> </a:t>
            </a:r>
            <a:r>
              <a:rPr lang="hu-HU" dirty="0"/>
              <a:t>Általánosan használt rétegek: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BLL – Business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DAL – Data Access </a:t>
            </a:r>
            <a:r>
              <a:rPr lang="hu-HU" dirty="0" err="1"/>
              <a:t>Layer</a:t>
            </a:r>
            <a:endParaRPr lang="hu-HU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 err="1"/>
              <a:t>Repository</a:t>
            </a:r>
            <a:r>
              <a:rPr lang="hu-HU" dirty="0"/>
              <a:t> és Unit of </a:t>
            </a:r>
            <a:r>
              <a:rPr lang="hu-HU" dirty="0" err="1"/>
              <a:t>work</a:t>
            </a:r>
            <a:r>
              <a:rPr lang="hu-HU" dirty="0"/>
              <a:t> minta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cached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repository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API – </a:t>
            </a:r>
            <a:r>
              <a:rPr lang="hu-HU" dirty="0" err="1"/>
              <a:t>Infrastructure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6829E80-E652-4E11-A69D-E90A7F25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70" y="1845734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236C4C-5693-495C-ACBD-5EA5E9A8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Autofac</a:t>
            </a:r>
            <a:r>
              <a:rPr lang="hu-HU" dirty="0"/>
              <a:t> </a:t>
            </a:r>
            <a:r>
              <a:rPr lang="hu-HU"/>
              <a:t>– Advanced </a:t>
            </a:r>
            <a:r>
              <a:rPr lang="hu-HU" dirty="0"/>
              <a:t>DI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38906-6A88-45BA-ABA1-B23CF745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ASP.NET </a:t>
            </a:r>
            <a:r>
              <a:rPr lang="hu-HU" dirty="0" err="1"/>
              <a:t>Core</a:t>
            </a:r>
            <a:r>
              <a:rPr lang="hu-HU" dirty="0"/>
              <a:t> rendelkezik saját </a:t>
            </a:r>
            <a:r>
              <a:rPr lang="hu-HU" dirty="0" err="1"/>
              <a:t>IoC</a:t>
            </a:r>
            <a:r>
              <a:rPr lang="hu-HU" dirty="0"/>
              <a:t> </a:t>
            </a:r>
            <a:r>
              <a:rPr lang="hu-HU" dirty="0" err="1"/>
              <a:t>Container-rel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ez egy egyszerű letisztult változat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err="1"/>
              <a:t>Autofac</a:t>
            </a:r>
            <a:r>
              <a:rPr lang="hu-HU" dirty="0"/>
              <a:t> több szolgáltatást nyújt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Névkonvenció alapú szolgáltatás regisztráció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Kulcs alapú szolgáltatás regisztráció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/>
              <a:t>Egy </a:t>
            </a:r>
            <a:r>
              <a:rPr lang="hu-HU" dirty="0" err="1"/>
              <a:t>interface</a:t>
            </a:r>
            <a:r>
              <a:rPr lang="hu-HU" dirty="0"/>
              <a:t>, több implementáció </a:t>
            </a:r>
            <a:r>
              <a:rPr lang="hu-HU" dirty="0">
                <a:sym typeface="Wingdings" panose="05000000000000000000" pitchFamily="2" charset="2"/>
              </a:rPr>
              <a:t> kulcs alapján lehet implementációt választani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Beépített </a:t>
            </a:r>
            <a:r>
              <a:rPr lang="hu-HU" dirty="0" err="1"/>
              <a:t>tenant</a:t>
            </a:r>
            <a:r>
              <a:rPr lang="hu-HU" dirty="0"/>
              <a:t> kezelés</a:t>
            </a:r>
          </a:p>
        </p:txBody>
      </p:sp>
    </p:spTree>
    <p:extLst>
      <p:ext uri="{BB962C8B-B14F-4D97-AF65-F5344CB8AC3E}">
        <p14:creationId xmlns:p14="http://schemas.microsoft.com/office/powerpoint/2010/main" val="10898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9D153-67A9-41ED-8E50-0D31FFE3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SignalR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07A9B-59AA-40BD-8068-0BE140FF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Két irányú, valós idejű kommunikáció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Web </a:t>
            </a:r>
            <a:r>
              <a:rPr lang="hu-HU" dirty="0" err="1"/>
              <a:t>socket</a:t>
            </a:r>
            <a:r>
              <a:rPr lang="hu-HU" dirty="0"/>
              <a:t> alapú</a:t>
            </a:r>
          </a:p>
        </p:txBody>
      </p:sp>
      <p:pic>
        <p:nvPicPr>
          <p:cNvPr id="1026" name="Picture 2" descr="https://ambassadorpatryk.com/wp-content/uploads/2020/02/web-socket.png">
            <a:extLst>
              <a:ext uri="{FF2B5EF4-FFF2-40B4-BE49-F238E27FC236}">
                <a16:creationId xmlns:a16="http://schemas.microsoft.com/office/drawing/2014/main" id="{B9C89785-2294-45F6-8261-9EE1A4B8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48" y="2625875"/>
            <a:ext cx="47053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3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907</TotalTime>
  <Words>290</Words>
  <Application>Microsoft Office PowerPoint</Application>
  <PresentationFormat>Szélesvásznú</PresentationFormat>
  <Paragraphs>63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Retrospektív</vt:lpstr>
      <vt:lpstr>ASP.NET Core</vt:lpstr>
      <vt:lpstr>Middlewares</vt:lpstr>
      <vt:lpstr>Dependency Injection</vt:lpstr>
      <vt:lpstr>Entity Framework Core</vt:lpstr>
      <vt:lpstr>Configuration</vt:lpstr>
      <vt:lpstr>Logging</vt:lpstr>
      <vt:lpstr>Onion Architecture</vt:lpstr>
      <vt:lpstr>Autofac – Advanced DI</vt:lpstr>
      <vt:lpstr>SignalR</vt:lpstr>
      <vt:lpstr>Docker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Bede Fülöp</dc:creator>
  <cp:lastModifiedBy>Bede Fülöp</cp:lastModifiedBy>
  <cp:revision>109</cp:revision>
  <dcterms:created xsi:type="dcterms:W3CDTF">2020-07-16T13:43:56Z</dcterms:created>
  <dcterms:modified xsi:type="dcterms:W3CDTF">2020-07-28T11:10:01Z</dcterms:modified>
</cp:coreProperties>
</file>