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Sniglet" panose="020B0604020202020204" charset="0"/>
      <p:regular r:id="rId30"/>
    </p:embeddedFont>
    <p:embeddedFont>
      <p:font typeface="Walter Turncoat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.bpazos@alumnos.upm.es " userId="6f4fb5a8-902f-4ec8-a595-427ffbcc7281" providerId="ADAL" clId="{1E4BDFDC-1AA1-4559-9494-EAA639CA0AE5}"/>
    <pc:docChg chg="modSld">
      <pc:chgData name="f.bpazos@alumnos.upm.es " userId="6f4fb5a8-902f-4ec8-a595-427ffbcc7281" providerId="ADAL" clId="{1E4BDFDC-1AA1-4559-9494-EAA639CA0AE5}" dt="2018-12-12T20:48:15.916" v="69"/>
      <pc:docMkLst>
        <pc:docMk/>
      </pc:docMkLst>
      <pc:sldChg chg="modAnim">
        <pc:chgData name="f.bpazos@alumnos.upm.es " userId="6f4fb5a8-902f-4ec8-a595-427ffbcc7281" providerId="ADAL" clId="{1E4BDFDC-1AA1-4559-9494-EAA639CA0AE5}" dt="2018-12-12T20:39:13.478" v="3"/>
        <pc:sldMkLst>
          <pc:docMk/>
          <pc:sldMk cId="0" sldId="260"/>
        </pc:sldMkLst>
      </pc:sldChg>
      <pc:sldChg chg="modSp modAnim">
        <pc:chgData name="f.bpazos@alumnos.upm.es " userId="6f4fb5a8-902f-4ec8-a595-427ffbcc7281" providerId="ADAL" clId="{1E4BDFDC-1AA1-4559-9494-EAA639CA0AE5}" dt="2018-12-12T20:48:12.262" v="68"/>
        <pc:sldMkLst>
          <pc:docMk/>
          <pc:sldMk cId="0" sldId="262"/>
        </pc:sldMkLst>
        <pc:spChg chg="mod">
          <ac:chgData name="f.bpazos@alumnos.upm.es " userId="6f4fb5a8-902f-4ec8-a595-427ffbcc7281" providerId="ADAL" clId="{1E4BDFDC-1AA1-4559-9494-EAA639CA0AE5}" dt="2018-12-12T20:47:57.377" v="63" actId="20577"/>
          <ac:spMkLst>
            <pc:docMk/>
            <pc:sldMk cId="0" sldId="262"/>
            <ac:spMk id="166" creationId="{00000000-0000-0000-0000-000000000000}"/>
          </ac:spMkLst>
        </pc:spChg>
        <pc:spChg chg="mod">
          <ac:chgData name="f.bpazos@alumnos.upm.es " userId="6f4fb5a8-902f-4ec8-a595-427ffbcc7281" providerId="ADAL" clId="{1E4BDFDC-1AA1-4559-9494-EAA639CA0AE5}" dt="2018-12-12T20:48:07.986" v="67" actId="20577"/>
          <ac:spMkLst>
            <pc:docMk/>
            <pc:sldMk cId="0" sldId="262"/>
            <ac:spMk id="169" creationId="{00000000-0000-0000-0000-000000000000}"/>
          </ac:spMkLst>
        </pc:spChg>
        <pc:spChg chg="mod">
          <ac:chgData name="f.bpazos@alumnos.upm.es " userId="6f4fb5a8-902f-4ec8-a595-427ffbcc7281" providerId="ADAL" clId="{1E4BDFDC-1AA1-4559-9494-EAA639CA0AE5}" dt="2018-12-12T20:48:12.262" v="68"/>
          <ac:spMkLst>
            <pc:docMk/>
            <pc:sldMk cId="0" sldId="262"/>
            <ac:spMk id="170" creationId="{00000000-0000-0000-0000-000000000000}"/>
          </ac:spMkLst>
        </pc:spChg>
      </pc:sldChg>
      <pc:sldChg chg="modSp modAnim">
        <pc:chgData name="f.bpazos@alumnos.upm.es " userId="6f4fb5a8-902f-4ec8-a595-427ffbcc7281" providerId="ADAL" clId="{1E4BDFDC-1AA1-4559-9494-EAA639CA0AE5}" dt="2018-12-12T20:48:15.916" v="69"/>
        <pc:sldMkLst>
          <pc:docMk/>
          <pc:sldMk cId="0" sldId="263"/>
        </pc:sldMkLst>
        <pc:spChg chg="mod">
          <ac:chgData name="f.bpazos@alumnos.upm.es " userId="6f4fb5a8-902f-4ec8-a595-427ffbcc7281" providerId="ADAL" clId="{1E4BDFDC-1AA1-4559-9494-EAA639CA0AE5}" dt="2018-12-12T20:48:15.916" v="69"/>
          <ac:spMkLst>
            <pc:docMk/>
            <pc:sldMk cId="0" sldId="263"/>
            <ac:spMk id="180" creationId="{00000000-0000-0000-0000-000000000000}"/>
          </ac:spMkLst>
        </pc:spChg>
      </pc:sldChg>
      <pc:sldChg chg="modAnim">
        <pc:chgData name="f.bpazos@alumnos.upm.es " userId="6f4fb5a8-902f-4ec8-a595-427ffbcc7281" providerId="ADAL" clId="{1E4BDFDC-1AA1-4559-9494-EAA639CA0AE5}" dt="2018-12-12T20:42:09.496" v="46"/>
        <pc:sldMkLst>
          <pc:docMk/>
          <pc:sldMk cId="0" sldId="264"/>
        </pc:sldMkLst>
      </pc:sldChg>
      <pc:sldChg chg="modAnim">
        <pc:chgData name="f.bpazos@alumnos.upm.es " userId="6f4fb5a8-902f-4ec8-a595-427ffbcc7281" providerId="ADAL" clId="{1E4BDFDC-1AA1-4559-9494-EAA639CA0AE5}" dt="2018-12-12T20:42:32.188" v="50"/>
        <pc:sldMkLst>
          <pc:docMk/>
          <pc:sldMk cId="0" sldId="265"/>
        </pc:sldMkLst>
      </pc:sldChg>
      <pc:sldChg chg="modAnim">
        <pc:chgData name="f.bpazos@alumnos.upm.es " userId="6f4fb5a8-902f-4ec8-a595-427ffbcc7281" providerId="ADAL" clId="{1E4BDFDC-1AA1-4559-9494-EAA639CA0AE5}" dt="2018-12-12T20:42:54.626" v="55"/>
        <pc:sldMkLst>
          <pc:docMk/>
          <pc:sldMk cId="0" sldId="266"/>
        </pc:sldMkLst>
      </pc:sldChg>
      <pc:sldChg chg="modAnim">
        <pc:chgData name="f.bpazos@alumnos.upm.es " userId="6f4fb5a8-902f-4ec8-a595-427ffbcc7281" providerId="ADAL" clId="{1E4BDFDC-1AA1-4559-9494-EAA639CA0AE5}" dt="2018-12-12T20:43:21.197" v="59"/>
        <pc:sldMkLst>
          <pc:docMk/>
          <pc:sldMk cId="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hehangman.co.nz/" TargetMode="External"/><Relationship Id="rId3" Type="http://schemas.openxmlformats.org/officeDocument/2006/relationships/hyperlink" Target="http://www.slidescarnival.com/" TargetMode="External"/><Relationship Id="rId7" Type="http://schemas.openxmlformats.org/officeDocument/2006/relationships/hyperlink" Target="https://bilnea.com/20-funciones-google-que-desconocia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og.mundohandball.com/2014/09/solucionado-problema-tecnico.html" TargetMode="External"/><Relationship Id="rId11" Type="http://schemas.openxmlformats.org/officeDocument/2006/relationships/hyperlink" Target="http://www.bits.com.mx/funcionalidades-de-sap-hana/" TargetMode="External"/><Relationship Id="rId5" Type="http://schemas.openxmlformats.org/officeDocument/2006/relationships/hyperlink" Target="http://www.jeg.com.co/patente-modelo-de-utilidad/" TargetMode="External"/><Relationship Id="rId10" Type="http://schemas.openxmlformats.org/officeDocument/2006/relationships/hyperlink" Target="https://en.wikipedia.org/wiki/Tic-tac-toe" TargetMode="External"/><Relationship Id="rId4" Type="http://schemas.openxmlformats.org/officeDocument/2006/relationships/hyperlink" Target="https://tristanelosegui.com/2017/03/27/que-es-lo-que-mas-nos-molesta-de-las-marcas-en-redes-sociales/" TargetMode="External"/><Relationship Id="rId9" Type="http://schemas.openxmlformats.org/officeDocument/2006/relationships/hyperlink" Target="https://en.wiktionary.org/wiki/rock-paper-scissors-lizard-Spock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ctrTitle"/>
          </p:nvPr>
        </p:nvSpPr>
        <p:spPr>
          <a:xfrm>
            <a:off x="-1397210" y="2070115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ES"/>
              <a:t>Inmate</a:t>
            </a:r>
            <a:endParaRPr/>
          </a:p>
        </p:txBody>
      </p:sp>
      <p:grpSp>
        <p:nvGrpSpPr>
          <p:cNvPr id="37" name="Google Shape;37;p8"/>
          <p:cNvGrpSpPr/>
          <p:nvPr/>
        </p:nvGrpSpPr>
        <p:grpSpPr>
          <a:xfrm>
            <a:off x="1042694" y="2179535"/>
            <a:ext cx="7377843" cy="989300"/>
            <a:chOff x="1042694" y="2179535"/>
            <a:chExt cx="7377843" cy="989300"/>
          </a:xfrm>
        </p:grpSpPr>
        <p:sp>
          <p:nvSpPr>
            <p:cNvPr id="38" name="Google Shape;38;p8"/>
            <p:cNvSpPr/>
            <p:nvPr/>
          </p:nvSpPr>
          <p:spPr>
            <a:xfrm>
              <a:off x="1042694" y="2179535"/>
              <a:ext cx="2892593" cy="989300"/>
            </a:xfrm>
            <a:custGeom>
              <a:avLst/>
              <a:gdLst/>
              <a:ahLst/>
              <a:cxnLst/>
              <a:rect l="l" t="t" r="r" b="b"/>
              <a:pathLst>
                <a:path w="65189" h="62358" extrusionOk="0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"/>
            <p:cNvSpPr/>
            <p:nvPr/>
          </p:nvSpPr>
          <p:spPr>
            <a:xfrm>
              <a:off x="3935288" y="3017109"/>
              <a:ext cx="736830" cy="51489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8"/>
            <p:cNvSpPr/>
            <p:nvPr/>
          </p:nvSpPr>
          <p:spPr>
            <a:xfrm>
              <a:off x="4694590" y="2992575"/>
              <a:ext cx="721255" cy="51490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8"/>
            <p:cNvSpPr/>
            <p:nvPr/>
          </p:nvSpPr>
          <p:spPr>
            <a:xfrm>
              <a:off x="5456657" y="2987109"/>
              <a:ext cx="721255" cy="51490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8"/>
            <p:cNvSpPr/>
            <p:nvPr/>
          </p:nvSpPr>
          <p:spPr>
            <a:xfrm>
              <a:off x="6215960" y="2988319"/>
              <a:ext cx="721255" cy="51490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8"/>
            <p:cNvSpPr/>
            <p:nvPr/>
          </p:nvSpPr>
          <p:spPr>
            <a:xfrm>
              <a:off x="6937215" y="2987109"/>
              <a:ext cx="721255" cy="51490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7699282" y="2965556"/>
              <a:ext cx="721255" cy="51490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8"/>
          <p:cNvSpPr txBox="1"/>
          <p:nvPr/>
        </p:nvSpPr>
        <p:spPr>
          <a:xfrm>
            <a:off x="2044845" y="2057447"/>
            <a:ext cx="8266133" cy="12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</a:pPr>
            <a:r>
              <a:rPr lang="es-ES"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9 0 5 0 9 6</a:t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818792" y="4015592"/>
            <a:ext cx="815287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 "Está bien investigar y resolver misteriosos asesinatos, pero no deberías necesitar hacerlo con el código. Simplemente deberías poder leerlo"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    ~~ Steve McConnell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-38086" y="2176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ES"/>
              <a:t>Funciones a destacar</a:t>
            </a:r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body" idx="1"/>
          </p:nvPr>
        </p:nvSpPr>
        <p:spPr>
          <a:xfrm>
            <a:off x="231267" y="1257575"/>
            <a:ext cx="3712464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 u="sng"/>
              <a:t>TRES EN RAYA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/>
              <a:t>public static int tictactoe ()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Parámetros:</a:t>
            </a:r>
            <a:r>
              <a:rPr lang="es-ES"/>
              <a:t> NO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Variables: </a:t>
            </a:r>
            <a:r>
              <a:rPr lang="es-ES"/>
              <a:t>res, numeroMovimientos, filaMovimiento y ColumnaMovimiento (Tipo Entero),</a:t>
            </a:r>
            <a:r>
              <a:rPr lang="es-ES" i="1" u="sng"/>
              <a:t>tablero(Array Multidimensional)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i="1" u="sng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Condicionales: </a:t>
            </a:r>
            <a:r>
              <a:rPr lang="es-ES"/>
              <a:t>Sí tipo if (4)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Bucles:</a:t>
            </a:r>
            <a:r>
              <a:rPr lang="es-ES"/>
              <a:t> Sí, (DO While)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Funcionalidades:</a:t>
            </a:r>
            <a:r>
              <a:rPr lang="es-ES"/>
              <a:t> Tres en Raya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3"/>
          </p:nvPr>
        </p:nvSpPr>
        <p:spPr>
          <a:xfrm>
            <a:off x="4846350" y="1155500"/>
            <a:ext cx="3800475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/>
              <a:t>PIEDRA PAPEL TIJERA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/>
              <a:t>public static boolean ppt1(int[]ingame)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Parámetros: </a:t>
            </a:r>
            <a:r>
              <a:rPr lang="es-ES"/>
              <a:t>Array (Tipo Entero)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Variables: </a:t>
            </a:r>
            <a:r>
              <a:rPr lang="es-ES"/>
              <a:t>scoreh, scorem, textoG, textoP, y, x(Input), troll (Tipo enteros todos)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Condicionales: </a:t>
            </a:r>
            <a:r>
              <a:rPr lang="es-ES"/>
              <a:t>Sí tipo if (7)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Bucles:</a:t>
            </a:r>
            <a:r>
              <a:rPr lang="es-ES"/>
              <a:t> Sí (3) (Tipo DoWhile, y While x2)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Funcionalidades:</a:t>
            </a:r>
            <a:r>
              <a:rPr lang="es-ES"/>
              <a:t> Piedra papel Tijeras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-38086" y="2176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ES"/>
              <a:t>Funciones a destacar</a:t>
            </a:r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body" idx="1"/>
          </p:nvPr>
        </p:nvSpPr>
        <p:spPr>
          <a:xfrm>
            <a:off x="231267" y="1257575"/>
            <a:ext cx="3931158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 u="sng"/>
              <a:t>Hangman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/>
              <a:t>public static boolean hangman(int dificultad)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Parámetros:</a:t>
            </a:r>
            <a:r>
              <a:rPr lang="es-ES"/>
              <a:t> dificultad (Tipo entero)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Variables: </a:t>
            </a:r>
            <a:r>
              <a:rPr lang="es-ES"/>
              <a:t>random, longitud, pos, fallosRestantes (Tipo entero), listaPalabras (Array tipo Strings), palabra, letrasAdivinadas (Tipo String), intento (Tipo Carácter), winner(boolean)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Condicionales: </a:t>
            </a:r>
            <a:r>
              <a:rPr lang="es-ES"/>
              <a:t>Sí tipo if (4)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Bucles:</a:t>
            </a:r>
            <a:r>
              <a:rPr lang="es-ES"/>
              <a:t> Sí, (For loop, While)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Funcionalidades:</a:t>
            </a:r>
            <a:r>
              <a:rPr lang="es-ES"/>
              <a:t> Hangman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Observación:</a:t>
            </a:r>
            <a:r>
              <a:rPr lang="es-ES"/>
              <a:t>Strings fueron usados</a:t>
            </a: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body" idx="3"/>
          </p:nvPr>
        </p:nvSpPr>
        <p:spPr>
          <a:xfrm>
            <a:off x="4846350" y="1155500"/>
            <a:ext cx="3800475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/>
              <a:t>Hangman(Subfuncionalidad)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 i="1"/>
              <a:t>public static void engame(int[] ingame)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Parámetros: </a:t>
            </a:r>
            <a:r>
              <a:rPr lang="es-ES"/>
              <a:t>ingame (Tipo array de enteros)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Variables: </a:t>
            </a:r>
            <a:r>
              <a:rPr lang="es-ES"/>
              <a:t>code, numpad, porgress (Array 2 enteros y String) x (Input Int)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Condicionales: </a:t>
            </a:r>
            <a:r>
              <a:rPr lang="es-ES"/>
              <a:t>Sí tipo if (2)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Bucles: </a:t>
            </a:r>
            <a:r>
              <a:rPr lang="es-ES"/>
              <a:t>Sí (2 1 While y 1 For)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Funcionalidades: </a:t>
            </a:r>
            <a:r>
              <a:rPr lang="es-ES"/>
              <a:t>Sub-funcionalidad Hangman </a:t>
            </a:r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>
            <a:spLocks noGrp="1"/>
          </p:cNvSpPr>
          <p:nvPr>
            <p:ph type="title"/>
          </p:nvPr>
        </p:nvSpPr>
        <p:spPr>
          <a:xfrm>
            <a:off x="-38086" y="2176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ES"/>
              <a:t>Funciones a destacar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247649" y="1209950"/>
            <a:ext cx="3667126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/>
              <a:t>Salas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public static void sala1(int[] inventory,int[] ingame)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public static void sala2(int[] inventory,int[] ingame)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public static void sala3(int[] inventory,int[] ingame)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public static void sala4(int[] inventory,int[] ingame)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public static void sala5(int[] inventory,int[] ingame)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public static void pasillo(int[] inventory,int[] ingame)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body" idx="3"/>
          </p:nvPr>
        </p:nvSpPr>
        <p:spPr>
          <a:xfrm>
            <a:off x="4846349" y="1245075"/>
            <a:ext cx="4050001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 dirty="0"/>
              <a:t>Función de Sala (con comandos y opciones a elegir)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 b="1" dirty="0"/>
              <a:t>Parámetros: </a:t>
            </a:r>
            <a:r>
              <a:rPr lang="es-ES" dirty="0"/>
              <a:t>respuesta/respuesta/ sala3Input/ sala4Input/ sala5Input(Tipo String y método .toLowerCase() .Se corresponden con las salas respectivamente)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 b="1" dirty="0"/>
              <a:t>Variables: </a:t>
            </a:r>
            <a:r>
              <a:rPr lang="es-ES" dirty="0"/>
              <a:t>SI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 b="1" dirty="0"/>
              <a:t>Condicionales: </a:t>
            </a:r>
            <a:r>
              <a:rPr lang="es-ES" dirty="0"/>
              <a:t>SI(Tipo Switch)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 b="1" dirty="0"/>
              <a:t>Bucles:</a:t>
            </a:r>
            <a:r>
              <a:rPr lang="es-ES" dirty="0"/>
              <a:t> SÍ	(Tipo While)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 b="1" dirty="0"/>
              <a:t>Funcionalidades:</a:t>
            </a:r>
            <a:r>
              <a:rPr lang="es-ES" dirty="0"/>
              <a:t> Dependencia/Condiciones durante el juego	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pic>
        <p:nvPicPr>
          <p:cNvPr id="226" name="Google Shape;226;p20"/>
          <p:cNvPicPr preferRelativeResize="0"/>
          <p:nvPr/>
        </p:nvPicPr>
        <p:blipFill rotWithShape="1">
          <a:blip r:embed="rId3">
            <a:alphaModFix/>
          </a:blip>
          <a:srcRect r="3390"/>
          <a:stretch/>
        </p:blipFill>
        <p:spPr>
          <a:xfrm rot="-5400000">
            <a:off x="2360949" y="-1586100"/>
            <a:ext cx="4395376" cy="917072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0"/>
          <p:cNvSpPr txBox="1"/>
          <p:nvPr/>
        </p:nvSpPr>
        <p:spPr>
          <a:xfrm>
            <a:off x="0" y="0"/>
            <a:ext cx="91440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Mapa básico de las habitaciones </a:t>
            </a:r>
            <a:endParaRPr sz="3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pic>
        <p:nvPicPr>
          <p:cNvPr id="233" name="Google Shape;2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006199" y="-1396086"/>
            <a:ext cx="5131600" cy="793567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6000"/>
              <a:t>2.</a:t>
            </a:r>
            <a:endParaRPr sz="6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Como grupo</a:t>
            </a: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1"/>
          </p:nvPr>
        </p:nvSpPr>
        <p:spPr>
          <a:xfrm>
            <a:off x="816428" y="3124142"/>
            <a:ext cx="7772400" cy="98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/>
              <a:t>¿Qué queríamos? y ¿Qué hemos conseguido?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/>
          <p:nvPr/>
        </p:nvSpPr>
        <p:spPr>
          <a:xfrm>
            <a:off x="1" y="1028700"/>
            <a:ext cx="9146564" cy="3488091"/>
          </a:xfrm>
          <a:custGeom>
            <a:avLst/>
            <a:gdLst/>
            <a:ahLst/>
            <a:cxnLst/>
            <a:rect l="l" t="t" r="r" b="b"/>
            <a:pathLst>
              <a:path w="10729192" h="4104456" extrusionOk="0">
                <a:moveTo>
                  <a:pt x="0" y="0"/>
                </a:moveTo>
                <a:lnTo>
                  <a:pt x="5361702" y="2079557"/>
                </a:lnTo>
                <a:lnTo>
                  <a:pt x="10729192" y="0"/>
                </a:lnTo>
                <a:lnTo>
                  <a:pt x="10729192" y="4104456"/>
                </a:lnTo>
                <a:lnTo>
                  <a:pt x="5375149" y="2093005"/>
                </a:lnTo>
                <a:lnTo>
                  <a:pt x="0" y="4104456"/>
                </a:lnTo>
                <a:lnTo>
                  <a:pt x="0" y="0"/>
                </a:lnTo>
                <a:close/>
              </a:path>
            </a:pathLst>
          </a:custGeom>
          <a:solidFill>
            <a:srgbClr val="D8D8D8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47" name="Google Shape;247;p23"/>
          <p:cNvGrpSpPr/>
          <p:nvPr/>
        </p:nvGrpSpPr>
        <p:grpSpPr>
          <a:xfrm>
            <a:off x="409576" y="1399135"/>
            <a:ext cx="2572360" cy="1185344"/>
            <a:chOff x="522786" y="1484784"/>
            <a:chExt cx="3419775" cy="1580772"/>
          </a:xfrm>
        </p:grpSpPr>
        <p:sp>
          <p:nvSpPr>
            <p:cNvPr id="248" name="Google Shape;248;p23"/>
            <p:cNvSpPr/>
            <p:nvPr/>
          </p:nvSpPr>
          <p:spPr>
            <a:xfrm>
              <a:off x="522786" y="1484784"/>
              <a:ext cx="3419775" cy="1580772"/>
            </a:xfrm>
            <a:prstGeom prst="roundRect">
              <a:avLst>
                <a:gd name="adj" fmla="val 16667"/>
              </a:avLst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49" name="Google Shape;249;p23"/>
            <p:cNvSpPr txBox="1"/>
            <p:nvPr/>
          </p:nvSpPr>
          <p:spPr>
            <a:xfrm>
              <a:off x="1038237" y="1569259"/>
              <a:ext cx="1014822" cy="1108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800" b="1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01</a:t>
              </a:r>
              <a:endParaRPr sz="4800" b="1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235267" y="1755225"/>
              <a:ext cx="409772" cy="409524"/>
            </a:xfrm>
            <a:custGeom>
              <a:avLst/>
              <a:gdLst/>
              <a:ahLst/>
              <a:cxnLst/>
              <a:rect l="l" t="t" r="r" b="b"/>
              <a:pathLst>
                <a:path w="6560" h="6556" extrusionOk="0">
                  <a:moveTo>
                    <a:pt x="1159" y="4726"/>
                  </a:moveTo>
                  <a:lnTo>
                    <a:pt x="634" y="4784"/>
                  </a:lnTo>
                  <a:lnTo>
                    <a:pt x="331" y="6058"/>
                  </a:lnTo>
                  <a:lnTo>
                    <a:pt x="421" y="5968"/>
                  </a:lnTo>
                  <a:lnTo>
                    <a:pt x="447" y="5948"/>
                  </a:lnTo>
                  <a:lnTo>
                    <a:pt x="475" y="5936"/>
                  </a:lnTo>
                  <a:lnTo>
                    <a:pt x="505" y="5932"/>
                  </a:lnTo>
                  <a:lnTo>
                    <a:pt x="535" y="5936"/>
                  </a:lnTo>
                  <a:lnTo>
                    <a:pt x="564" y="5948"/>
                  </a:lnTo>
                  <a:lnTo>
                    <a:pt x="588" y="5968"/>
                  </a:lnTo>
                  <a:lnTo>
                    <a:pt x="608" y="5992"/>
                  </a:lnTo>
                  <a:lnTo>
                    <a:pt x="620" y="6022"/>
                  </a:lnTo>
                  <a:lnTo>
                    <a:pt x="624" y="6052"/>
                  </a:lnTo>
                  <a:lnTo>
                    <a:pt x="620" y="6082"/>
                  </a:lnTo>
                  <a:lnTo>
                    <a:pt x="608" y="6110"/>
                  </a:lnTo>
                  <a:lnTo>
                    <a:pt x="588" y="6135"/>
                  </a:lnTo>
                  <a:lnTo>
                    <a:pt x="499" y="6225"/>
                  </a:lnTo>
                  <a:lnTo>
                    <a:pt x="1773" y="5922"/>
                  </a:lnTo>
                  <a:lnTo>
                    <a:pt x="1831" y="5398"/>
                  </a:lnTo>
                  <a:lnTo>
                    <a:pt x="1223" y="5464"/>
                  </a:lnTo>
                  <a:lnTo>
                    <a:pt x="1211" y="5466"/>
                  </a:lnTo>
                  <a:lnTo>
                    <a:pt x="1209" y="5466"/>
                  </a:lnTo>
                  <a:lnTo>
                    <a:pt x="1197" y="5464"/>
                  </a:lnTo>
                  <a:lnTo>
                    <a:pt x="1193" y="5464"/>
                  </a:lnTo>
                  <a:lnTo>
                    <a:pt x="1189" y="5462"/>
                  </a:lnTo>
                  <a:lnTo>
                    <a:pt x="1185" y="5460"/>
                  </a:lnTo>
                  <a:lnTo>
                    <a:pt x="1171" y="5458"/>
                  </a:lnTo>
                  <a:lnTo>
                    <a:pt x="1159" y="5452"/>
                  </a:lnTo>
                  <a:lnTo>
                    <a:pt x="1151" y="5448"/>
                  </a:lnTo>
                  <a:lnTo>
                    <a:pt x="1143" y="5442"/>
                  </a:lnTo>
                  <a:lnTo>
                    <a:pt x="1133" y="5436"/>
                  </a:lnTo>
                  <a:lnTo>
                    <a:pt x="1125" y="5426"/>
                  </a:lnTo>
                  <a:lnTo>
                    <a:pt x="1119" y="5420"/>
                  </a:lnTo>
                  <a:lnTo>
                    <a:pt x="1113" y="5412"/>
                  </a:lnTo>
                  <a:lnTo>
                    <a:pt x="1107" y="5402"/>
                  </a:lnTo>
                  <a:lnTo>
                    <a:pt x="1101" y="5390"/>
                  </a:lnTo>
                  <a:lnTo>
                    <a:pt x="1097" y="5380"/>
                  </a:lnTo>
                  <a:lnTo>
                    <a:pt x="1095" y="5370"/>
                  </a:lnTo>
                  <a:lnTo>
                    <a:pt x="1093" y="5366"/>
                  </a:lnTo>
                  <a:lnTo>
                    <a:pt x="1091" y="5360"/>
                  </a:lnTo>
                  <a:lnTo>
                    <a:pt x="1093" y="5356"/>
                  </a:lnTo>
                  <a:lnTo>
                    <a:pt x="1093" y="5350"/>
                  </a:lnTo>
                  <a:lnTo>
                    <a:pt x="1093" y="5346"/>
                  </a:lnTo>
                  <a:lnTo>
                    <a:pt x="1093" y="5340"/>
                  </a:lnTo>
                  <a:lnTo>
                    <a:pt x="1091" y="5334"/>
                  </a:lnTo>
                  <a:lnTo>
                    <a:pt x="1159" y="4726"/>
                  </a:lnTo>
                  <a:close/>
                  <a:moveTo>
                    <a:pt x="4149" y="1236"/>
                  </a:moveTo>
                  <a:lnTo>
                    <a:pt x="862" y="4521"/>
                  </a:lnTo>
                  <a:lnTo>
                    <a:pt x="1239" y="4479"/>
                  </a:lnTo>
                  <a:lnTo>
                    <a:pt x="3897" y="1824"/>
                  </a:lnTo>
                  <a:lnTo>
                    <a:pt x="3921" y="1804"/>
                  </a:lnTo>
                  <a:lnTo>
                    <a:pt x="3951" y="1792"/>
                  </a:lnTo>
                  <a:lnTo>
                    <a:pt x="3981" y="1788"/>
                  </a:lnTo>
                  <a:lnTo>
                    <a:pt x="4011" y="1792"/>
                  </a:lnTo>
                  <a:lnTo>
                    <a:pt x="4039" y="1804"/>
                  </a:lnTo>
                  <a:lnTo>
                    <a:pt x="4065" y="1824"/>
                  </a:lnTo>
                  <a:lnTo>
                    <a:pt x="4083" y="1848"/>
                  </a:lnTo>
                  <a:lnTo>
                    <a:pt x="4095" y="1878"/>
                  </a:lnTo>
                  <a:lnTo>
                    <a:pt x="4099" y="1908"/>
                  </a:lnTo>
                  <a:lnTo>
                    <a:pt x="4095" y="1938"/>
                  </a:lnTo>
                  <a:lnTo>
                    <a:pt x="4083" y="1965"/>
                  </a:lnTo>
                  <a:lnTo>
                    <a:pt x="4065" y="1991"/>
                  </a:lnTo>
                  <a:lnTo>
                    <a:pt x="1408" y="4646"/>
                  </a:lnTo>
                  <a:lnTo>
                    <a:pt x="1344" y="5213"/>
                  </a:lnTo>
                  <a:lnTo>
                    <a:pt x="1911" y="5149"/>
                  </a:lnTo>
                  <a:lnTo>
                    <a:pt x="4567" y="2494"/>
                  </a:lnTo>
                  <a:lnTo>
                    <a:pt x="4593" y="2476"/>
                  </a:lnTo>
                  <a:lnTo>
                    <a:pt x="4621" y="2464"/>
                  </a:lnTo>
                  <a:lnTo>
                    <a:pt x="4651" y="2460"/>
                  </a:lnTo>
                  <a:lnTo>
                    <a:pt x="4681" y="2464"/>
                  </a:lnTo>
                  <a:lnTo>
                    <a:pt x="4711" y="2476"/>
                  </a:lnTo>
                  <a:lnTo>
                    <a:pt x="4735" y="2494"/>
                  </a:lnTo>
                  <a:lnTo>
                    <a:pt x="4755" y="2520"/>
                  </a:lnTo>
                  <a:lnTo>
                    <a:pt x="4767" y="2547"/>
                  </a:lnTo>
                  <a:lnTo>
                    <a:pt x="4771" y="2577"/>
                  </a:lnTo>
                  <a:lnTo>
                    <a:pt x="4767" y="2607"/>
                  </a:lnTo>
                  <a:lnTo>
                    <a:pt x="4755" y="2637"/>
                  </a:lnTo>
                  <a:lnTo>
                    <a:pt x="4735" y="2661"/>
                  </a:lnTo>
                  <a:lnTo>
                    <a:pt x="2078" y="5316"/>
                  </a:lnTo>
                  <a:lnTo>
                    <a:pt x="2036" y="5695"/>
                  </a:lnTo>
                  <a:lnTo>
                    <a:pt x="5323" y="2410"/>
                  </a:lnTo>
                  <a:lnTo>
                    <a:pt x="4149" y="1236"/>
                  </a:lnTo>
                  <a:close/>
                  <a:moveTo>
                    <a:pt x="4484" y="899"/>
                  </a:moveTo>
                  <a:lnTo>
                    <a:pt x="4316" y="1068"/>
                  </a:lnTo>
                  <a:lnTo>
                    <a:pt x="5491" y="2242"/>
                  </a:lnTo>
                  <a:lnTo>
                    <a:pt x="5658" y="2075"/>
                  </a:lnTo>
                  <a:lnTo>
                    <a:pt x="4484" y="899"/>
                  </a:lnTo>
                  <a:close/>
                  <a:moveTo>
                    <a:pt x="4821" y="564"/>
                  </a:moveTo>
                  <a:lnTo>
                    <a:pt x="4651" y="732"/>
                  </a:lnTo>
                  <a:lnTo>
                    <a:pt x="5828" y="1908"/>
                  </a:lnTo>
                  <a:lnTo>
                    <a:pt x="5996" y="1738"/>
                  </a:lnTo>
                  <a:lnTo>
                    <a:pt x="4821" y="564"/>
                  </a:lnTo>
                  <a:close/>
                  <a:moveTo>
                    <a:pt x="5503" y="237"/>
                  </a:moveTo>
                  <a:lnTo>
                    <a:pt x="5413" y="241"/>
                  </a:lnTo>
                  <a:lnTo>
                    <a:pt x="5325" y="255"/>
                  </a:lnTo>
                  <a:lnTo>
                    <a:pt x="5238" y="277"/>
                  </a:lnTo>
                  <a:lnTo>
                    <a:pt x="5154" y="311"/>
                  </a:lnTo>
                  <a:lnTo>
                    <a:pt x="5072" y="353"/>
                  </a:lnTo>
                  <a:lnTo>
                    <a:pt x="4994" y="403"/>
                  </a:lnTo>
                  <a:lnTo>
                    <a:pt x="6157" y="1565"/>
                  </a:lnTo>
                  <a:lnTo>
                    <a:pt x="6207" y="1487"/>
                  </a:lnTo>
                  <a:lnTo>
                    <a:pt x="6249" y="1405"/>
                  </a:lnTo>
                  <a:lnTo>
                    <a:pt x="6283" y="1322"/>
                  </a:lnTo>
                  <a:lnTo>
                    <a:pt x="6305" y="1234"/>
                  </a:lnTo>
                  <a:lnTo>
                    <a:pt x="6319" y="1146"/>
                  </a:lnTo>
                  <a:lnTo>
                    <a:pt x="6321" y="1056"/>
                  </a:lnTo>
                  <a:lnTo>
                    <a:pt x="6317" y="967"/>
                  </a:lnTo>
                  <a:lnTo>
                    <a:pt x="6301" y="879"/>
                  </a:lnTo>
                  <a:lnTo>
                    <a:pt x="6275" y="791"/>
                  </a:lnTo>
                  <a:lnTo>
                    <a:pt x="6241" y="708"/>
                  </a:lnTo>
                  <a:lnTo>
                    <a:pt x="6197" y="628"/>
                  </a:lnTo>
                  <a:lnTo>
                    <a:pt x="6143" y="552"/>
                  </a:lnTo>
                  <a:lnTo>
                    <a:pt x="6079" y="480"/>
                  </a:lnTo>
                  <a:lnTo>
                    <a:pt x="6008" y="417"/>
                  </a:lnTo>
                  <a:lnTo>
                    <a:pt x="5932" y="363"/>
                  </a:lnTo>
                  <a:lnTo>
                    <a:pt x="5852" y="319"/>
                  </a:lnTo>
                  <a:lnTo>
                    <a:pt x="5768" y="285"/>
                  </a:lnTo>
                  <a:lnTo>
                    <a:pt x="5680" y="259"/>
                  </a:lnTo>
                  <a:lnTo>
                    <a:pt x="5593" y="243"/>
                  </a:lnTo>
                  <a:lnTo>
                    <a:pt x="5503" y="237"/>
                  </a:lnTo>
                  <a:close/>
                  <a:moveTo>
                    <a:pt x="5491" y="0"/>
                  </a:moveTo>
                  <a:lnTo>
                    <a:pt x="5595" y="6"/>
                  </a:lnTo>
                  <a:lnTo>
                    <a:pt x="5696" y="20"/>
                  </a:lnTo>
                  <a:lnTo>
                    <a:pt x="5796" y="44"/>
                  </a:lnTo>
                  <a:lnTo>
                    <a:pt x="5894" y="78"/>
                  </a:lnTo>
                  <a:lnTo>
                    <a:pt x="5988" y="122"/>
                  </a:lnTo>
                  <a:lnTo>
                    <a:pt x="6079" y="175"/>
                  </a:lnTo>
                  <a:lnTo>
                    <a:pt x="6165" y="239"/>
                  </a:lnTo>
                  <a:lnTo>
                    <a:pt x="6247" y="313"/>
                  </a:lnTo>
                  <a:lnTo>
                    <a:pt x="6321" y="393"/>
                  </a:lnTo>
                  <a:lnTo>
                    <a:pt x="6384" y="480"/>
                  </a:lnTo>
                  <a:lnTo>
                    <a:pt x="6438" y="570"/>
                  </a:lnTo>
                  <a:lnTo>
                    <a:pt x="6482" y="666"/>
                  </a:lnTo>
                  <a:lnTo>
                    <a:pt x="6516" y="763"/>
                  </a:lnTo>
                  <a:lnTo>
                    <a:pt x="6540" y="863"/>
                  </a:lnTo>
                  <a:lnTo>
                    <a:pt x="6554" y="965"/>
                  </a:lnTo>
                  <a:lnTo>
                    <a:pt x="6560" y="1068"/>
                  </a:lnTo>
                  <a:lnTo>
                    <a:pt x="6554" y="1170"/>
                  </a:lnTo>
                  <a:lnTo>
                    <a:pt x="6540" y="1272"/>
                  </a:lnTo>
                  <a:lnTo>
                    <a:pt x="6516" y="1371"/>
                  </a:lnTo>
                  <a:lnTo>
                    <a:pt x="6482" y="1469"/>
                  </a:lnTo>
                  <a:lnTo>
                    <a:pt x="6438" y="1565"/>
                  </a:lnTo>
                  <a:lnTo>
                    <a:pt x="6384" y="1656"/>
                  </a:lnTo>
                  <a:lnTo>
                    <a:pt x="6321" y="1742"/>
                  </a:lnTo>
                  <a:lnTo>
                    <a:pt x="6247" y="1824"/>
                  </a:lnTo>
                  <a:lnTo>
                    <a:pt x="1965" y="6102"/>
                  </a:lnTo>
                  <a:lnTo>
                    <a:pt x="1965" y="6104"/>
                  </a:lnTo>
                  <a:lnTo>
                    <a:pt x="1963" y="6104"/>
                  </a:lnTo>
                  <a:lnTo>
                    <a:pt x="1959" y="6108"/>
                  </a:lnTo>
                  <a:lnTo>
                    <a:pt x="1955" y="6112"/>
                  </a:lnTo>
                  <a:lnTo>
                    <a:pt x="1943" y="6120"/>
                  </a:lnTo>
                  <a:lnTo>
                    <a:pt x="1931" y="6125"/>
                  </a:lnTo>
                  <a:lnTo>
                    <a:pt x="1919" y="6129"/>
                  </a:lnTo>
                  <a:lnTo>
                    <a:pt x="1913" y="6131"/>
                  </a:lnTo>
                  <a:lnTo>
                    <a:pt x="1909" y="6133"/>
                  </a:lnTo>
                  <a:lnTo>
                    <a:pt x="146" y="6552"/>
                  </a:lnTo>
                  <a:lnTo>
                    <a:pt x="132" y="6556"/>
                  </a:lnTo>
                  <a:lnTo>
                    <a:pt x="118" y="6556"/>
                  </a:lnTo>
                  <a:lnTo>
                    <a:pt x="96" y="6554"/>
                  </a:lnTo>
                  <a:lnTo>
                    <a:pt x="74" y="6548"/>
                  </a:lnTo>
                  <a:lnTo>
                    <a:pt x="54" y="6536"/>
                  </a:lnTo>
                  <a:lnTo>
                    <a:pt x="34" y="6522"/>
                  </a:lnTo>
                  <a:lnTo>
                    <a:pt x="22" y="6504"/>
                  </a:lnTo>
                  <a:lnTo>
                    <a:pt x="12" y="6486"/>
                  </a:lnTo>
                  <a:lnTo>
                    <a:pt x="8" y="6478"/>
                  </a:lnTo>
                  <a:lnTo>
                    <a:pt x="2" y="6458"/>
                  </a:lnTo>
                  <a:lnTo>
                    <a:pt x="0" y="6438"/>
                  </a:lnTo>
                  <a:lnTo>
                    <a:pt x="0" y="6434"/>
                  </a:lnTo>
                  <a:lnTo>
                    <a:pt x="2" y="6423"/>
                  </a:lnTo>
                  <a:lnTo>
                    <a:pt x="4" y="6411"/>
                  </a:lnTo>
                  <a:lnTo>
                    <a:pt x="423" y="4648"/>
                  </a:lnTo>
                  <a:lnTo>
                    <a:pt x="425" y="4644"/>
                  </a:lnTo>
                  <a:lnTo>
                    <a:pt x="427" y="4640"/>
                  </a:lnTo>
                  <a:lnTo>
                    <a:pt x="427" y="4636"/>
                  </a:lnTo>
                  <a:lnTo>
                    <a:pt x="435" y="4621"/>
                  </a:lnTo>
                  <a:lnTo>
                    <a:pt x="443" y="4607"/>
                  </a:lnTo>
                  <a:lnTo>
                    <a:pt x="449" y="4599"/>
                  </a:lnTo>
                  <a:lnTo>
                    <a:pt x="453" y="4595"/>
                  </a:lnTo>
                  <a:lnTo>
                    <a:pt x="455" y="4591"/>
                  </a:lnTo>
                  <a:lnTo>
                    <a:pt x="4735" y="313"/>
                  </a:lnTo>
                  <a:lnTo>
                    <a:pt x="4817" y="239"/>
                  </a:lnTo>
                  <a:lnTo>
                    <a:pt x="4903" y="175"/>
                  </a:lnTo>
                  <a:lnTo>
                    <a:pt x="4994" y="122"/>
                  </a:lnTo>
                  <a:lnTo>
                    <a:pt x="5090" y="78"/>
                  </a:lnTo>
                  <a:lnTo>
                    <a:pt x="5188" y="44"/>
                  </a:lnTo>
                  <a:lnTo>
                    <a:pt x="5288" y="20"/>
                  </a:lnTo>
                  <a:lnTo>
                    <a:pt x="5389" y="6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522787" y="2350436"/>
              <a:ext cx="3266904" cy="410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Que sea entretenido. </a:t>
              </a:r>
              <a:endParaRPr/>
            </a:p>
          </p:txBody>
        </p:sp>
      </p:grpSp>
      <p:grpSp>
        <p:nvGrpSpPr>
          <p:cNvPr id="252" name="Google Shape;252;p23"/>
          <p:cNvGrpSpPr/>
          <p:nvPr/>
        </p:nvGrpSpPr>
        <p:grpSpPr>
          <a:xfrm>
            <a:off x="409576" y="2845405"/>
            <a:ext cx="2572359" cy="1203334"/>
            <a:chOff x="522786" y="3413526"/>
            <a:chExt cx="3419774" cy="1604763"/>
          </a:xfrm>
        </p:grpSpPr>
        <p:sp>
          <p:nvSpPr>
            <p:cNvPr id="253" name="Google Shape;253;p23"/>
            <p:cNvSpPr/>
            <p:nvPr/>
          </p:nvSpPr>
          <p:spPr>
            <a:xfrm>
              <a:off x="522786" y="3413526"/>
              <a:ext cx="3419774" cy="1580772"/>
            </a:xfrm>
            <a:prstGeom prst="roundRect">
              <a:avLst>
                <a:gd name="adj" fmla="val 16667"/>
              </a:avLst>
            </a:pr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54" name="Google Shape;254;p23"/>
            <p:cNvSpPr txBox="1"/>
            <p:nvPr/>
          </p:nvSpPr>
          <p:spPr>
            <a:xfrm>
              <a:off x="1038237" y="3481752"/>
              <a:ext cx="1191701" cy="1108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800" b="1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02</a:t>
              </a:r>
              <a:endParaRPr sz="4800" b="1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3184496" y="3728651"/>
              <a:ext cx="489457" cy="363213"/>
            </a:xfrm>
            <a:custGeom>
              <a:avLst/>
              <a:gdLst/>
              <a:ahLst/>
              <a:cxnLst/>
              <a:rect l="l" t="t" r="r" b="b"/>
              <a:pathLst>
                <a:path w="6560" h="4868" extrusionOk="0">
                  <a:moveTo>
                    <a:pt x="2513" y="4405"/>
                  </a:moveTo>
                  <a:lnTo>
                    <a:pt x="2388" y="4657"/>
                  </a:lnTo>
                  <a:lnTo>
                    <a:pt x="4172" y="4657"/>
                  </a:lnTo>
                  <a:lnTo>
                    <a:pt x="4049" y="4405"/>
                  </a:lnTo>
                  <a:lnTo>
                    <a:pt x="2513" y="4405"/>
                  </a:lnTo>
                  <a:close/>
                  <a:moveTo>
                    <a:pt x="774" y="3577"/>
                  </a:moveTo>
                  <a:lnTo>
                    <a:pt x="211" y="4709"/>
                  </a:lnTo>
                  <a:lnTo>
                    <a:pt x="2185" y="4709"/>
                  </a:lnTo>
                  <a:lnTo>
                    <a:pt x="2185" y="4707"/>
                  </a:lnTo>
                  <a:lnTo>
                    <a:pt x="2187" y="4705"/>
                  </a:lnTo>
                  <a:lnTo>
                    <a:pt x="2187" y="4703"/>
                  </a:lnTo>
                  <a:lnTo>
                    <a:pt x="2392" y="4289"/>
                  </a:lnTo>
                  <a:lnTo>
                    <a:pt x="2406" y="4271"/>
                  </a:lnTo>
                  <a:lnTo>
                    <a:pt x="2421" y="4258"/>
                  </a:lnTo>
                  <a:lnTo>
                    <a:pt x="2441" y="4250"/>
                  </a:lnTo>
                  <a:lnTo>
                    <a:pt x="2465" y="4246"/>
                  </a:lnTo>
                  <a:lnTo>
                    <a:pt x="4099" y="4246"/>
                  </a:lnTo>
                  <a:lnTo>
                    <a:pt x="4121" y="4250"/>
                  </a:lnTo>
                  <a:lnTo>
                    <a:pt x="4141" y="4258"/>
                  </a:lnTo>
                  <a:lnTo>
                    <a:pt x="4158" y="4271"/>
                  </a:lnTo>
                  <a:lnTo>
                    <a:pt x="4170" y="4289"/>
                  </a:lnTo>
                  <a:lnTo>
                    <a:pt x="4371" y="4697"/>
                  </a:lnTo>
                  <a:lnTo>
                    <a:pt x="4373" y="4701"/>
                  </a:lnTo>
                  <a:lnTo>
                    <a:pt x="4375" y="4705"/>
                  </a:lnTo>
                  <a:lnTo>
                    <a:pt x="4377" y="4709"/>
                  </a:lnTo>
                  <a:lnTo>
                    <a:pt x="6351" y="4709"/>
                  </a:lnTo>
                  <a:lnTo>
                    <a:pt x="5792" y="3577"/>
                  </a:lnTo>
                  <a:lnTo>
                    <a:pt x="774" y="3577"/>
                  </a:lnTo>
                  <a:close/>
                  <a:moveTo>
                    <a:pt x="804" y="159"/>
                  </a:moveTo>
                  <a:lnTo>
                    <a:pt x="804" y="3414"/>
                  </a:lnTo>
                  <a:lnTo>
                    <a:pt x="5760" y="3414"/>
                  </a:lnTo>
                  <a:lnTo>
                    <a:pt x="5760" y="159"/>
                  </a:lnTo>
                  <a:lnTo>
                    <a:pt x="804" y="159"/>
                  </a:lnTo>
                  <a:close/>
                  <a:moveTo>
                    <a:pt x="724" y="0"/>
                  </a:moveTo>
                  <a:lnTo>
                    <a:pt x="5842" y="0"/>
                  </a:lnTo>
                  <a:lnTo>
                    <a:pt x="5868" y="4"/>
                  </a:lnTo>
                  <a:lnTo>
                    <a:pt x="5889" y="14"/>
                  </a:lnTo>
                  <a:lnTo>
                    <a:pt x="5907" y="32"/>
                  </a:lnTo>
                  <a:lnTo>
                    <a:pt x="5917" y="54"/>
                  </a:lnTo>
                  <a:lnTo>
                    <a:pt x="5921" y="79"/>
                  </a:lnTo>
                  <a:lnTo>
                    <a:pt x="5921" y="3476"/>
                  </a:lnTo>
                  <a:lnTo>
                    <a:pt x="6548" y="4745"/>
                  </a:lnTo>
                  <a:lnTo>
                    <a:pt x="6556" y="4765"/>
                  </a:lnTo>
                  <a:lnTo>
                    <a:pt x="6560" y="4787"/>
                  </a:lnTo>
                  <a:lnTo>
                    <a:pt x="6556" y="4812"/>
                  </a:lnTo>
                  <a:lnTo>
                    <a:pt x="6544" y="4834"/>
                  </a:lnTo>
                  <a:lnTo>
                    <a:pt x="6526" y="4852"/>
                  </a:lnTo>
                  <a:lnTo>
                    <a:pt x="6504" y="4864"/>
                  </a:lnTo>
                  <a:lnTo>
                    <a:pt x="6478" y="4868"/>
                  </a:lnTo>
                  <a:lnTo>
                    <a:pt x="80" y="4868"/>
                  </a:lnTo>
                  <a:lnTo>
                    <a:pt x="54" y="4862"/>
                  </a:lnTo>
                  <a:lnTo>
                    <a:pt x="30" y="4850"/>
                  </a:lnTo>
                  <a:lnTo>
                    <a:pt x="12" y="4830"/>
                  </a:lnTo>
                  <a:lnTo>
                    <a:pt x="2" y="4804"/>
                  </a:lnTo>
                  <a:lnTo>
                    <a:pt x="0" y="4779"/>
                  </a:lnTo>
                  <a:lnTo>
                    <a:pt x="8" y="4753"/>
                  </a:lnTo>
                  <a:lnTo>
                    <a:pt x="643" y="3476"/>
                  </a:lnTo>
                  <a:lnTo>
                    <a:pt x="643" y="79"/>
                  </a:lnTo>
                  <a:lnTo>
                    <a:pt x="647" y="54"/>
                  </a:lnTo>
                  <a:lnTo>
                    <a:pt x="659" y="32"/>
                  </a:lnTo>
                  <a:lnTo>
                    <a:pt x="676" y="14"/>
                  </a:lnTo>
                  <a:lnTo>
                    <a:pt x="698" y="4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522787" y="4320524"/>
              <a:ext cx="3266904" cy="697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Que existan objetivos y Retos . </a:t>
              </a:r>
              <a:endParaRPr/>
            </a:p>
          </p:txBody>
        </p:sp>
      </p:grpSp>
      <p:grpSp>
        <p:nvGrpSpPr>
          <p:cNvPr id="257" name="Google Shape;257;p23"/>
          <p:cNvGrpSpPr/>
          <p:nvPr/>
        </p:nvGrpSpPr>
        <p:grpSpPr>
          <a:xfrm>
            <a:off x="6144401" y="1514740"/>
            <a:ext cx="2626952" cy="1185344"/>
            <a:chOff x="8146840" y="1638954"/>
            <a:chExt cx="3492352" cy="1580772"/>
          </a:xfrm>
        </p:grpSpPr>
        <p:sp>
          <p:nvSpPr>
            <p:cNvPr id="258" name="Google Shape;258;p23"/>
            <p:cNvSpPr/>
            <p:nvPr/>
          </p:nvSpPr>
          <p:spPr>
            <a:xfrm>
              <a:off x="8146840" y="1638954"/>
              <a:ext cx="3492352" cy="1580772"/>
            </a:xfrm>
            <a:prstGeom prst="roundRect">
              <a:avLst>
                <a:gd name="adj" fmla="val 16667"/>
              </a:avLst>
            </a:pr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59" name="Google Shape;259;p23"/>
            <p:cNvSpPr txBox="1"/>
            <p:nvPr/>
          </p:nvSpPr>
          <p:spPr>
            <a:xfrm>
              <a:off x="8283630" y="1728827"/>
              <a:ext cx="1202358" cy="1108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800" b="1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03</a:t>
              </a:r>
              <a:endParaRPr sz="4800" b="1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10501848" y="1936941"/>
              <a:ext cx="387692" cy="387457"/>
            </a:xfrm>
            <a:custGeom>
              <a:avLst/>
              <a:gdLst/>
              <a:ahLst/>
              <a:cxnLst/>
              <a:rect l="l" t="t" r="r" b="b"/>
              <a:pathLst>
                <a:path w="6560" h="6556" extrusionOk="0">
                  <a:moveTo>
                    <a:pt x="4613" y="4981"/>
                  </a:moveTo>
                  <a:lnTo>
                    <a:pt x="4526" y="5163"/>
                  </a:lnTo>
                  <a:lnTo>
                    <a:pt x="4430" y="5342"/>
                  </a:lnTo>
                  <a:lnTo>
                    <a:pt x="4326" y="5516"/>
                  </a:lnTo>
                  <a:lnTo>
                    <a:pt x="4212" y="5685"/>
                  </a:lnTo>
                  <a:lnTo>
                    <a:pt x="4091" y="5848"/>
                  </a:lnTo>
                  <a:lnTo>
                    <a:pt x="3961" y="6006"/>
                  </a:lnTo>
                  <a:lnTo>
                    <a:pt x="3824" y="6157"/>
                  </a:lnTo>
                  <a:lnTo>
                    <a:pt x="3678" y="6303"/>
                  </a:lnTo>
                  <a:lnTo>
                    <a:pt x="3865" y="6273"/>
                  </a:lnTo>
                  <a:lnTo>
                    <a:pt x="4049" y="6231"/>
                  </a:lnTo>
                  <a:lnTo>
                    <a:pt x="4228" y="6177"/>
                  </a:lnTo>
                  <a:lnTo>
                    <a:pt x="4404" y="6116"/>
                  </a:lnTo>
                  <a:lnTo>
                    <a:pt x="4573" y="6042"/>
                  </a:lnTo>
                  <a:lnTo>
                    <a:pt x="4737" y="5958"/>
                  </a:lnTo>
                  <a:lnTo>
                    <a:pt x="4897" y="5866"/>
                  </a:lnTo>
                  <a:lnTo>
                    <a:pt x="5048" y="5765"/>
                  </a:lnTo>
                  <a:lnTo>
                    <a:pt x="5194" y="5653"/>
                  </a:lnTo>
                  <a:lnTo>
                    <a:pt x="5331" y="5535"/>
                  </a:lnTo>
                  <a:lnTo>
                    <a:pt x="5463" y="5408"/>
                  </a:lnTo>
                  <a:lnTo>
                    <a:pt x="5301" y="5306"/>
                  </a:lnTo>
                  <a:lnTo>
                    <a:pt x="5134" y="5213"/>
                  </a:lnTo>
                  <a:lnTo>
                    <a:pt x="4964" y="5127"/>
                  </a:lnTo>
                  <a:lnTo>
                    <a:pt x="4791" y="5049"/>
                  </a:lnTo>
                  <a:lnTo>
                    <a:pt x="4613" y="4981"/>
                  </a:lnTo>
                  <a:close/>
                  <a:moveTo>
                    <a:pt x="1947" y="4981"/>
                  </a:moveTo>
                  <a:lnTo>
                    <a:pt x="1769" y="5049"/>
                  </a:lnTo>
                  <a:lnTo>
                    <a:pt x="1596" y="5127"/>
                  </a:lnTo>
                  <a:lnTo>
                    <a:pt x="1426" y="5213"/>
                  </a:lnTo>
                  <a:lnTo>
                    <a:pt x="1259" y="5306"/>
                  </a:lnTo>
                  <a:lnTo>
                    <a:pt x="1097" y="5408"/>
                  </a:lnTo>
                  <a:lnTo>
                    <a:pt x="1227" y="5535"/>
                  </a:lnTo>
                  <a:lnTo>
                    <a:pt x="1366" y="5653"/>
                  </a:lnTo>
                  <a:lnTo>
                    <a:pt x="1512" y="5765"/>
                  </a:lnTo>
                  <a:lnTo>
                    <a:pt x="1663" y="5866"/>
                  </a:lnTo>
                  <a:lnTo>
                    <a:pt x="1821" y="5958"/>
                  </a:lnTo>
                  <a:lnTo>
                    <a:pt x="1987" y="6042"/>
                  </a:lnTo>
                  <a:lnTo>
                    <a:pt x="2156" y="6116"/>
                  </a:lnTo>
                  <a:lnTo>
                    <a:pt x="2330" y="6177"/>
                  </a:lnTo>
                  <a:lnTo>
                    <a:pt x="2509" y="6231"/>
                  </a:lnTo>
                  <a:lnTo>
                    <a:pt x="2695" y="6273"/>
                  </a:lnTo>
                  <a:lnTo>
                    <a:pt x="2882" y="6303"/>
                  </a:lnTo>
                  <a:lnTo>
                    <a:pt x="2737" y="6157"/>
                  </a:lnTo>
                  <a:lnTo>
                    <a:pt x="2597" y="6006"/>
                  </a:lnTo>
                  <a:lnTo>
                    <a:pt x="2467" y="5848"/>
                  </a:lnTo>
                  <a:lnTo>
                    <a:pt x="2346" y="5685"/>
                  </a:lnTo>
                  <a:lnTo>
                    <a:pt x="2234" y="5516"/>
                  </a:lnTo>
                  <a:lnTo>
                    <a:pt x="2128" y="5342"/>
                  </a:lnTo>
                  <a:lnTo>
                    <a:pt x="2032" y="5163"/>
                  </a:lnTo>
                  <a:lnTo>
                    <a:pt x="1947" y="4981"/>
                  </a:lnTo>
                  <a:close/>
                  <a:moveTo>
                    <a:pt x="3393" y="4752"/>
                  </a:moveTo>
                  <a:lnTo>
                    <a:pt x="3393" y="6257"/>
                  </a:lnTo>
                  <a:lnTo>
                    <a:pt x="3534" y="6127"/>
                  </a:lnTo>
                  <a:lnTo>
                    <a:pt x="3668" y="5994"/>
                  </a:lnTo>
                  <a:lnTo>
                    <a:pt x="3796" y="5852"/>
                  </a:lnTo>
                  <a:lnTo>
                    <a:pt x="3913" y="5707"/>
                  </a:lnTo>
                  <a:lnTo>
                    <a:pt x="4027" y="5557"/>
                  </a:lnTo>
                  <a:lnTo>
                    <a:pt x="4131" y="5402"/>
                  </a:lnTo>
                  <a:lnTo>
                    <a:pt x="4228" y="5242"/>
                  </a:lnTo>
                  <a:lnTo>
                    <a:pt x="4316" y="5079"/>
                  </a:lnTo>
                  <a:lnTo>
                    <a:pt x="4398" y="4910"/>
                  </a:lnTo>
                  <a:lnTo>
                    <a:pt x="4202" y="4858"/>
                  </a:lnTo>
                  <a:lnTo>
                    <a:pt x="4003" y="4816"/>
                  </a:lnTo>
                  <a:lnTo>
                    <a:pt x="3802" y="4784"/>
                  </a:lnTo>
                  <a:lnTo>
                    <a:pt x="3598" y="4762"/>
                  </a:lnTo>
                  <a:lnTo>
                    <a:pt x="3393" y="4752"/>
                  </a:lnTo>
                  <a:close/>
                  <a:moveTo>
                    <a:pt x="3167" y="4752"/>
                  </a:moveTo>
                  <a:lnTo>
                    <a:pt x="2962" y="4762"/>
                  </a:lnTo>
                  <a:lnTo>
                    <a:pt x="2758" y="4784"/>
                  </a:lnTo>
                  <a:lnTo>
                    <a:pt x="2557" y="4816"/>
                  </a:lnTo>
                  <a:lnTo>
                    <a:pt x="2358" y="4858"/>
                  </a:lnTo>
                  <a:lnTo>
                    <a:pt x="2162" y="4910"/>
                  </a:lnTo>
                  <a:lnTo>
                    <a:pt x="2244" y="5079"/>
                  </a:lnTo>
                  <a:lnTo>
                    <a:pt x="2332" y="5242"/>
                  </a:lnTo>
                  <a:lnTo>
                    <a:pt x="2429" y="5402"/>
                  </a:lnTo>
                  <a:lnTo>
                    <a:pt x="2533" y="5557"/>
                  </a:lnTo>
                  <a:lnTo>
                    <a:pt x="2645" y="5707"/>
                  </a:lnTo>
                  <a:lnTo>
                    <a:pt x="2764" y="5852"/>
                  </a:lnTo>
                  <a:lnTo>
                    <a:pt x="2892" y="5994"/>
                  </a:lnTo>
                  <a:lnTo>
                    <a:pt x="3026" y="6127"/>
                  </a:lnTo>
                  <a:lnTo>
                    <a:pt x="3167" y="6257"/>
                  </a:lnTo>
                  <a:lnTo>
                    <a:pt x="3167" y="4752"/>
                  </a:lnTo>
                  <a:close/>
                  <a:moveTo>
                    <a:pt x="4972" y="3391"/>
                  </a:moveTo>
                  <a:lnTo>
                    <a:pt x="4962" y="3596"/>
                  </a:lnTo>
                  <a:lnTo>
                    <a:pt x="4942" y="3797"/>
                  </a:lnTo>
                  <a:lnTo>
                    <a:pt x="4913" y="3999"/>
                  </a:lnTo>
                  <a:lnTo>
                    <a:pt x="4873" y="4196"/>
                  </a:lnTo>
                  <a:lnTo>
                    <a:pt x="4825" y="4391"/>
                  </a:lnTo>
                  <a:lnTo>
                    <a:pt x="4767" y="4583"/>
                  </a:lnTo>
                  <a:lnTo>
                    <a:pt x="4699" y="4772"/>
                  </a:lnTo>
                  <a:lnTo>
                    <a:pt x="4891" y="4846"/>
                  </a:lnTo>
                  <a:lnTo>
                    <a:pt x="5078" y="4931"/>
                  </a:lnTo>
                  <a:lnTo>
                    <a:pt x="5262" y="5023"/>
                  </a:lnTo>
                  <a:lnTo>
                    <a:pt x="5441" y="5127"/>
                  </a:lnTo>
                  <a:lnTo>
                    <a:pt x="5617" y="5238"/>
                  </a:lnTo>
                  <a:lnTo>
                    <a:pt x="5728" y="5099"/>
                  </a:lnTo>
                  <a:lnTo>
                    <a:pt x="5832" y="4951"/>
                  </a:lnTo>
                  <a:lnTo>
                    <a:pt x="5926" y="4798"/>
                  </a:lnTo>
                  <a:lnTo>
                    <a:pt x="6012" y="4638"/>
                  </a:lnTo>
                  <a:lnTo>
                    <a:pt x="6089" y="4473"/>
                  </a:lnTo>
                  <a:lnTo>
                    <a:pt x="6155" y="4304"/>
                  </a:lnTo>
                  <a:lnTo>
                    <a:pt x="6211" y="4130"/>
                  </a:lnTo>
                  <a:lnTo>
                    <a:pt x="6259" y="3951"/>
                  </a:lnTo>
                  <a:lnTo>
                    <a:pt x="6293" y="3767"/>
                  </a:lnTo>
                  <a:lnTo>
                    <a:pt x="6319" y="3582"/>
                  </a:lnTo>
                  <a:lnTo>
                    <a:pt x="6331" y="3391"/>
                  </a:lnTo>
                  <a:lnTo>
                    <a:pt x="4972" y="3391"/>
                  </a:lnTo>
                  <a:close/>
                  <a:moveTo>
                    <a:pt x="3393" y="3391"/>
                  </a:moveTo>
                  <a:lnTo>
                    <a:pt x="3393" y="4525"/>
                  </a:lnTo>
                  <a:lnTo>
                    <a:pt x="3616" y="4537"/>
                  </a:lnTo>
                  <a:lnTo>
                    <a:pt x="3837" y="4561"/>
                  </a:lnTo>
                  <a:lnTo>
                    <a:pt x="4057" y="4597"/>
                  </a:lnTo>
                  <a:lnTo>
                    <a:pt x="4272" y="4642"/>
                  </a:lnTo>
                  <a:lnTo>
                    <a:pt x="4486" y="4700"/>
                  </a:lnTo>
                  <a:lnTo>
                    <a:pt x="4550" y="4521"/>
                  </a:lnTo>
                  <a:lnTo>
                    <a:pt x="4605" y="4339"/>
                  </a:lnTo>
                  <a:lnTo>
                    <a:pt x="4651" y="4154"/>
                  </a:lnTo>
                  <a:lnTo>
                    <a:pt x="4689" y="3967"/>
                  </a:lnTo>
                  <a:lnTo>
                    <a:pt x="4717" y="3777"/>
                  </a:lnTo>
                  <a:lnTo>
                    <a:pt x="4737" y="3586"/>
                  </a:lnTo>
                  <a:lnTo>
                    <a:pt x="4747" y="3391"/>
                  </a:lnTo>
                  <a:lnTo>
                    <a:pt x="3393" y="3391"/>
                  </a:lnTo>
                  <a:close/>
                  <a:moveTo>
                    <a:pt x="1813" y="3391"/>
                  </a:moveTo>
                  <a:lnTo>
                    <a:pt x="1823" y="3586"/>
                  </a:lnTo>
                  <a:lnTo>
                    <a:pt x="1843" y="3777"/>
                  </a:lnTo>
                  <a:lnTo>
                    <a:pt x="1871" y="3967"/>
                  </a:lnTo>
                  <a:lnTo>
                    <a:pt x="1909" y="4154"/>
                  </a:lnTo>
                  <a:lnTo>
                    <a:pt x="1955" y="4339"/>
                  </a:lnTo>
                  <a:lnTo>
                    <a:pt x="2010" y="4521"/>
                  </a:lnTo>
                  <a:lnTo>
                    <a:pt x="2074" y="4700"/>
                  </a:lnTo>
                  <a:lnTo>
                    <a:pt x="2288" y="4642"/>
                  </a:lnTo>
                  <a:lnTo>
                    <a:pt x="2503" y="4597"/>
                  </a:lnTo>
                  <a:lnTo>
                    <a:pt x="2723" y="4561"/>
                  </a:lnTo>
                  <a:lnTo>
                    <a:pt x="2944" y="4537"/>
                  </a:lnTo>
                  <a:lnTo>
                    <a:pt x="3167" y="4525"/>
                  </a:lnTo>
                  <a:lnTo>
                    <a:pt x="3167" y="3391"/>
                  </a:lnTo>
                  <a:lnTo>
                    <a:pt x="1813" y="3391"/>
                  </a:lnTo>
                  <a:close/>
                  <a:moveTo>
                    <a:pt x="229" y="3391"/>
                  </a:moveTo>
                  <a:lnTo>
                    <a:pt x="241" y="3582"/>
                  </a:lnTo>
                  <a:lnTo>
                    <a:pt x="265" y="3767"/>
                  </a:lnTo>
                  <a:lnTo>
                    <a:pt x="301" y="3951"/>
                  </a:lnTo>
                  <a:lnTo>
                    <a:pt x="347" y="4130"/>
                  </a:lnTo>
                  <a:lnTo>
                    <a:pt x="405" y="4304"/>
                  </a:lnTo>
                  <a:lnTo>
                    <a:pt x="471" y="4473"/>
                  </a:lnTo>
                  <a:lnTo>
                    <a:pt x="547" y="4638"/>
                  </a:lnTo>
                  <a:lnTo>
                    <a:pt x="632" y="4798"/>
                  </a:lnTo>
                  <a:lnTo>
                    <a:pt x="728" y="4951"/>
                  </a:lnTo>
                  <a:lnTo>
                    <a:pt x="832" y="5099"/>
                  </a:lnTo>
                  <a:lnTo>
                    <a:pt x="941" y="5238"/>
                  </a:lnTo>
                  <a:lnTo>
                    <a:pt x="1117" y="5127"/>
                  </a:lnTo>
                  <a:lnTo>
                    <a:pt x="1296" y="5023"/>
                  </a:lnTo>
                  <a:lnTo>
                    <a:pt x="1480" y="4931"/>
                  </a:lnTo>
                  <a:lnTo>
                    <a:pt x="1667" y="4846"/>
                  </a:lnTo>
                  <a:lnTo>
                    <a:pt x="1859" y="4772"/>
                  </a:lnTo>
                  <a:lnTo>
                    <a:pt x="1793" y="4583"/>
                  </a:lnTo>
                  <a:lnTo>
                    <a:pt x="1735" y="4391"/>
                  </a:lnTo>
                  <a:lnTo>
                    <a:pt x="1685" y="4196"/>
                  </a:lnTo>
                  <a:lnTo>
                    <a:pt x="1647" y="3999"/>
                  </a:lnTo>
                  <a:lnTo>
                    <a:pt x="1618" y="3797"/>
                  </a:lnTo>
                  <a:lnTo>
                    <a:pt x="1598" y="3596"/>
                  </a:lnTo>
                  <a:lnTo>
                    <a:pt x="1586" y="3391"/>
                  </a:lnTo>
                  <a:lnTo>
                    <a:pt x="229" y="3391"/>
                  </a:lnTo>
                  <a:close/>
                  <a:moveTo>
                    <a:pt x="4446" y="1756"/>
                  </a:moveTo>
                  <a:lnTo>
                    <a:pt x="4240" y="1810"/>
                  </a:lnTo>
                  <a:lnTo>
                    <a:pt x="4031" y="1852"/>
                  </a:lnTo>
                  <a:lnTo>
                    <a:pt x="3822" y="1886"/>
                  </a:lnTo>
                  <a:lnTo>
                    <a:pt x="3608" y="1906"/>
                  </a:lnTo>
                  <a:lnTo>
                    <a:pt x="3393" y="1918"/>
                  </a:lnTo>
                  <a:lnTo>
                    <a:pt x="3393" y="3165"/>
                  </a:lnTo>
                  <a:lnTo>
                    <a:pt x="4747" y="3165"/>
                  </a:lnTo>
                  <a:lnTo>
                    <a:pt x="4735" y="2956"/>
                  </a:lnTo>
                  <a:lnTo>
                    <a:pt x="4713" y="2749"/>
                  </a:lnTo>
                  <a:lnTo>
                    <a:pt x="4681" y="2543"/>
                  </a:lnTo>
                  <a:lnTo>
                    <a:pt x="4637" y="2340"/>
                  </a:lnTo>
                  <a:lnTo>
                    <a:pt x="4583" y="2143"/>
                  </a:lnTo>
                  <a:lnTo>
                    <a:pt x="4520" y="1947"/>
                  </a:lnTo>
                  <a:lnTo>
                    <a:pt x="4446" y="1756"/>
                  </a:lnTo>
                  <a:close/>
                  <a:moveTo>
                    <a:pt x="2114" y="1756"/>
                  </a:moveTo>
                  <a:lnTo>
                    <a:pt x="2040" y="1947"/>
                  </a:lnTo>
                  <a:lnTo>
                    <a:pt x="1977" y="2143"/>
                  </a:lnTo>
                  <a:lnTo>
                    <a:pt x="1923" y="2340"/>
                  </a:lnTo>
                  <a:lnTo>
                    <a:pt x="1879" y="2543"/>
                  </a:lnTo>
                  <a:lnTo>
                    <a:pt x="1847" y="2749"/>
                  </a:lnTo>
                  <a:lnTo>
                    <a:pt x="1825" y="2956"/>
                  </a:lnTo>
                  <a:lnTo>
                    <a:pt x="1813" y="3165"/>
                  </a:lnTo>
                  <a:lnTo>
                    <a:pt x="3167" y="3165"/>
                  </a:lnTo>
                  <a:lnTo>
                    <a:pt x="3167" y="1918"/>
                  </a:lnTo>
                  <a:lnTo>
                    <a:pt x="2952" y="1906"/>
                  </a:lnTo>
                  <a:lnTo>
                    <a:pt x="2738" y="1886"/>
                  </a:lnTo>
                  <a:lnTo>
                    <a:pt x="2527" y="1852"/>
                  </a:lnTo>
                  <a:lnTo>
                    <a:pt x="2320" y="1808"/>
                  </a:lnTo>
                  <a:lnTo>
                    <a:pt x="2114" y="1756"/>
                  </a:lnTo>
                  <a:close/>
                  <a:moveTo>
                    <a:pt x="5555" y="1246"/>
                  </a:moveTo>
                  <a:lnTo>
                    <a:pt x="5385" y="1351"/>
                  </a:lnTo>
                  <a:lnTo>
                    <a:pt x="5210" y="1449"/>
                  </a:lnTo>
                  <a:lnTo>
                    <a:pt x="5030" y="1537"/>
                  </a:lnTo>
                  <a:lnTo>
                    <a:pt x="4849" y="1615"/>
                  </a:lnTo>
                  <a:lnTo>
                    <a:pt x="4661" y="1684"/>
                  </a:lnTo>
                  <a:lnTo>
                    <a:pt x="4739" y="1886"/>
                  </a:lnTo>
                  <a:lnTo>
                    <a:pt x="4805" y="2091"/>
                  </a:lnTo>
                  <a:lnTo>
                    <a:pt x="4861" y="2300"/>
                  </a:lnTo>
                  <a:lnTo>
                    <a:pt x="4905" y="2512"/>
                  </a:lnTo>
                  <a:lnTo>
                    <a:pt x="4938" y="2727"/>
                  </a:lnTo>
                  <a:lnTo>
                    <a:pt x="4962" y="2946"/>
                  </a:lnTo>
                  <a:lnTo>
                    <a:pt x="4972" y="3165"/>
                  </a:lnTo>
                  <a:lnTo>
                    <a:pt x="6331" y="3165"/>
                  </a:lnTo>
                  <a:lnTo>
                    <a:pt x="6319" y="2982"/>
                  </a:lnTo>
                  <a:lnTo>
                    <a:pt x="6295" y="2803"/>
                  </a:lnTo>
                  <a:lnTo>
                    <a:pt x="6263" y="2627"/>
                  </a:lnTo>
                  <a:lnTo>
                    <a:pt x="6219" y="2456"/>
                  </a:lnTo>
                  <a:lnTo>
                    <a:pt x="6167" y="2286"/>
                  </a:lnTo>
                  <a:lnTo>
                    <a:pt x="6105" y="2123"/>
                  </a:lnTo>
                  <a:lnTo>
                    <a:pt x="6033" y="1963"/>
                  </a:lnTo>
                  <a:lnTo>
                    <a:pt x="5956" y="1808"/>
                  </a:lnTo>
                  <a:lnTo>
                    <a:pt x="5866" y="1658"/>
                  </a:lnTo>
                  <a:lnTo>
                    <a:pt x="5770" y="1515"/>
                  </a:lnTo>
                  <a:lnTo>
                    <a:pt x="5666" y="1377"/>
                  </a:lnTo>
                  <a:lnTo>
                    <a:pt x="5555" y="1246"/>
                  </a:lnTo>
                  <a:close/>
                  <a:moveTo>
                    <a:pt x="1003" y="1246"/>
                  </a:moveTo>
                  <a:lnTo>
                    <a:pt x="894" y="1377"/>
                  </a:lnTo>
                  <a:lnTo>
                    <a:pt x="790" y="1515"/>
                  </a:lnTo>
                  <a:lnTo>
                    <a:pt x="692" y="1658"/>
                  </a:lnTo>
                  <a:lnTo>
                    <a:pt x="604" y="1808"/>
                  </a:lnTo>
                  <a:lnTo>
                    <a:pt x="525" y="1963"/>
                  </a:lnTo>
                  <a:lnTo>
                    <a:pt x="455" y="2123"/>
                  </a:lnTo>
                  <a:lnTo>
                    <a:pt x="393" y="2286"/>
                  </a:lnTo>
                  <a:lnTo>
                    <a:pt x="339" y="2456"/>
                  </a:lnTo>
                  <a:lnTo>
                    <a:pt x="297" y="2627"/>
                  </a:lnTo>
                  <a:lnTo>
                    <a:pt x="263" y="2803"/>
                  </a:lnTo>
                  <a:lnTo>
                    <a:pt x="241" y="2982"/>
                  </a:lnTo>
                  <a:lnTo>
                    <a:pt x="229" y="3165"/>
                  </a:lnTo>
                  <a:lnTo>
                    <a:pt x="1586" y="3165"/>
                  </a:lnTo>
                  <a:lnTo>
                    <a:pt x="1598" y="2946"/>
                  </a:lnTo>
                  <a:lnTo>
                    <a:pt x="1622" y="2727"/>
                  </a:lnTo>
                  <a:lnTo>
                    <a:pt x="1655" y="2512"/>
                  </a:lnTo>
                  <a:lnTo>
                    <a:pt x="1699" y="2300"/>
                  </a:lnTo>
                  <a:lnTo>
                    <a:pt x="1755" y="2091"/>
                  </a:lnTo>
                  <a:lnTo>
                    <a:pt x="1821" y="1886"/>
                  </a:lnTo>
                  <a:lnTo>
                    <a:pt x="1897" y="1684"/>
                  </a:lnTo>
                  <a:lnTo>
                    <a:pt x="1711" y="1615"/>
                  </a:lnTo>
                  <a:lnTo>
                    <a:pt x="1530" y="1537"/>
                  </a:lnTo>
                  <a:lnTo>
                    <a:pt x="1350" y="1449"/>
                  </a:lnTo>
                  <a:lnTo>
                    <a:pt x="1175" y="1351"/>
                  </a:lnTo>
                  <a:lnTo>
                    <a:pt x="1003" y="1246"/>
                  </a:lnTo>
                  <a:close/>
                  <a:moveTo>
                    <a:pt x="3393" y="299"/>
                  </a:moveTo>
                  <a:lnTo>
                    <a:pt x="3393" y="1692"/>
                  </a:lnTo>
                  <a:lnTo>
                    <a:pt x="3588" y="1680"/>
                  </a:lnTo>
                  <a:lnTo>
                    <a:pt x="3782" y="1662"/>
                  </a:lnTo>
                  <a:lnTo>
                    <a:pt x="3973" y="1633"/>
                  </a:lnTo>
                  <a:lnTo>
                    <a:pt x="4163" y="1595"/>
                  </a:lnTo>
                  <a:lnTo>
                    <a:pt x="4350" y="1547"/>
                  </a:lnTo>
                  <a:lnTo>
                    <a:pt x="4260" y="1373"/>
                  </a:lnTo>
                  <a:lnTo>
                    <a:pt x="4161" y="1204"/>
                  </a:lnTo>
                  <a:lnTo>
                    <a:pt x="4053" y="1039"/>
                  </a:lnTo>
                  <a:lnTo>
                    <a:pt x="3937" y="879"/>
                  </a:lnTo>
                  <a:lnTo>
                    <a:pt x="3814" y="726"/>
                  </a:lnTo>
                  <a:lnTo>
                    <a:pt x="3682" y="578"/>
                  </a:lnTo>
                  <a:lnTo>
                    <a:pt x="3540" y="435"/>
                  </a:lnTo>
                  <a:lnTo>
                    <a:pt x="3393" y="299"/>
                  </a:lnTo>
                  <a:close/>
                  <a:moveTo>
                    <a:pt x="3167" y="299"/>
                  </a:moveTo>
                  <a:lnTo>
                    <a:pt x="3018" y="435"/>
                  </a:lnTo>
                  <a:lnTo>
                    <a:pt x="2878" y="578"/>
                  </a:lnTo>
                  <a:lnTo>
                    <a:pt x="2746" y="726"/>
                  </a:lnTo>
                  <a:lnTo>
                    <a:pt x="2621" y="879"/>
                  </a:lnTo>
                  <a:lnTo>
                    <a:pt x="2505" y="1039"/>
                  </a:lnTo>
                  <a:lnTo>
                    <a:pt x="2397" y="1204"/>
                  </a:lnTo>
                  <a:lnTo>
                    <a:pt x="2300" y="1373"/>
                  </a:lnTo>
                  <a:lnTo>
                    <a:pt x="2208" y="1547"/>
                  </a:lnTo>
                  <a:lnTo>
                    <a:pt x="2395" y="1595"/>
                  </a:lnTo>
                  <a:lnTo>
                    <a:pt x="2585" y="1633"/>
                  </a:lnTo>
                  <a:lnTo>
                    <a:pt x="2778" y="1662"/>
                  </a:lnTo>
                  <a:lnTo>
                    <a:pt x="2972" y="1680"/>
                  </a:lnTo>
                  <a:lnTo>
                    <a:pt x="3167" y="1692"/>
                  </a:lnTo>
                  <a:lnTo>
                    <a:pt x="3167" y="299"/>
                  </a:lnTo>
                  <a:close/>
                  <a:moveTo>
                    <a:pt x="3678" y="253"/>
                  </a:moveTo>
                  <a:lnTo>
                    <a:pt x="3816" y="389"/>
                  </a:lnTo>
                  <a:lnTo>
                    <a:pt x="3945" y="530"/>
                  </a:lnTo>
                  <a:lnTo>
                    <a:pt x="4067" y="678"/>
                  </a:lnTo>
                  <a:lnTo>
                    <a:pt x="4183" y="827"/>
                  </a:lnTo>
                  <a:lnTo>
                    <a:pt x="4290" y="985"/>
                  </a:lnTo>
                  <a:lnTo>
                    <a:pt x="4392" y="1144"/>
                  </a:lnTo>
                  <a:lnTo>
                    <a:pt x="4484" y="1310"/>
                  </a:lnTo>
                  <a:lnTo>
                    <a:pt x="4569" y="1477"/>
                  </a:lnTo>
                  <a:lnTo>
                    <a:pt x="4741" y="1415"/>
                  </a:lnTo>
                  <a:lnTo>
                    <a:pt x="4911" y="1343"/>
                  </a:lnTo>
                  <a:lnTo>
                    <a:pt x="5076" y="1264"/>
                  </a:lnTo>
                  <a:lnTo>
                    <a:pt x="5238" y="1176"/>
                  </a:lnTo>
                  <a:lnTo>
                    <a:pt x="5395" y="1080"/>
                  </a:lnTo>
                  <a:lnTo>
                    <a:pt x="5268" y="963"/>
                  </a:lnTo>
                  <a:lnTo>
                    <a:pt x="5132" y="855"/>
                  </a:lnTo>
                  <a:lnTo>
                    <a:pt x="4990" y="751"/>
                  </a:lnTo>
                  <a:lnTo>
                    <a:pt x="4843" y="658"/>
                  </a:lnTo>
                  <a:lnTo>
                    <a:pt x="4691" y="574"/>
                  </a:lnTo>
                  <a:lnTo>
                    <a:pt x="4534" y="496"/>
                  </a:lnTo>
                  <a:lnTo>
                    <a:pt x="4370" y="429"/>
                  </a:lnTo>
                  <a:lnTo>
                    <a:pt x="4204" y="371"/>
                  </a:lnTo>
                  <a:lnTo>
                    <a:pt x="4033" y="321"/>
                  </a:lnTo>
                  <a:lnTo>
                    <a:pt x="3857" y="283"/>
                  </a:lnTo>
                  <a:lnTo>
                    <a:pt x="3678" y="253"/>
                  </a:lnTo>
                  <a:close/>
                  <a:moveTo>
                    <a:pt x="2882" y="253"/>
                  </a:moveTo>
                  <a:lnTo>
                    <a:pt x="2703" y="283"/>
                  </a:lnTo>
                  <a:lnTo>
                    <a:pt x="2527" y="321"/>
                  </a:lnTo>
                  <a:lnTo>
                    <a:pt x="2356" y="371"/>
                  </a:lnTo>
                  <a:lnTo>
                    <a:pt x="2188" y="429"/>
                  </a:lnTo>
                  <a:lnTo>
                    <a:pt x="2026" y="496"/>
                  </a:lnTo>
                  <a:lnTo>
                    <a:pt x="1869" y="574"/>
                  </a:lnTo>
                  <a:lnTo>
                    <a:pt x="1715" y="658"/>
                  </a:lnTo>
                  <a:lnTo>
                    <a:pt x="1570" y="751"/>
                  </a:lnTo>
                  <a:lnTo>
                    <a:pt x="1428" y="855"/>
                  </a:lnTo>
                  <a:lnTo>
                    <a:pt x="1292" y="963"/>
                  </a:lnTo>
                  <a:lnTo>
                    <a:pt x="1165" y="1080"/>
                  </a:lnTo>
                  <a:lnTo>
                    <a:pt x="1322" y="1176"/>
                  </a:lnTo>
                  <a:lnTo>
                    <a:pt x="1484" y="1264"/>
                  </a:lnTo>
                  <a:lnTo>
                    <a:pt x="1649" y="1343"/>
                  </a:lnTo>
                  <a:lnTo>
                    <a:pt x="1819" y="1415"/>
                  </a:lnTo>
                  <a:lnTo>
                    <a:pt x="1989" y="1477"/>
                  </a:lnTo>
                  <a:lnTo>
                    <a:pt x="2074" y="1310"/>
                  </a:lnTo>
                  <a:lnTo>
                    <a:pt x="2168" y="1144"/>
                  </a:lnTo>
                  <a:lnTo>
                    <a:pt x="2270" y="985"/>
                  </a:lnTo>
                  <a:lnTo>
                    <a:pt x="2377" y="827"/>
                  </a:lnTo>
                  <a:lnTo>
                    <a:pt x="2493" y="678"/>
                  </a:lnTo>
                  <a:lnTo>
                    <a:pt x="2615" y="530"/>
                  </a:lnTo>
                  <a:lnTo>
                    <a:pt x="2744" y="389"/>
                  </a:lnTo>
                  <a:lnTo>
                    <a:pt x="2882" y="253"/>
                  </a:lnTo>
                  <a:close/>
                  <a:moveTo>
                    <a:pt x="3279" y="0"/>
                  </a:moveTo>
                  <a:lnTo>
                    <a:pt x="3329" y="2"/>
                  </a:lnTo>
                  <a:lnTo>
                    <a:pt x="3393" y="4"/>
                  </a:lnTo>
                  <a:lnTo>
                    <a:pt x="3393" y="4"/>
                  </a:lnTo>
                  <a:lnTo>
                    <a:pt x="3584" y="16"/>
                  </a:lnTo>
                  <a:lnTo>
                    <a:pt x="3772" y="38"/>
                  </a:lnTo>
                  <a:lnTo>
                    <a:pt x="3955" y="72"/>
                  </a:lnTo>
                  <a:lnTo>
                    <a:pt x="4135" y="114"/>
                  </a:lnTo>
                  <a:lnTo>
                    <a:pt x="4312" y="167"/>
                  </a:lnTo>
                  <a:lnTo>
                    <a:pt x="4484" y="229"/>
                  </a:lnTo>
                  <a:lnTo>
                    <a:pt x="4651" y="301"/>
                  </a:lnTo>
                  <a:lnTo>
                    <a:pt x="4813" y="383"/>
                  </a:lnTo>
                  <a:lnTo>
                    <a:pt x="4970" y="472"/>
                  </a:lnTo>
                  <a:lnTo>
                    <a:pt x="5122" y="568"/>
                  </a:lnTo>
                  <a:lnTo>
                    <a:pt x="5268" y="674"/>
                  </a:lnTo>
                  <a:lnTo>
                    <a:pt x="5407" y="787"/>
                  </a:lnTo>
                  <a:lnTo>
                    <a:pt x="5541" y="907"/>
                  </a:lnTo>
                  <a:lnTo>
                    <a:pt x="5668" y="1035"/>
                  </a:lnTo>
                  <a:lnTo>
                    <a:pt x="5668" y="1035"/>
                  </a:lnTo>
                  <a:lnTo>
                    <a:pt x="5668" y="1037"/>
                  </a:lnTo>
                  <a:lnTo>
                    <a:pt x="5668" y="1037"/>
                  </a:lnTo>
                  <a:lnTo>
                    <a:pt x="5792" y="1176"/>
                  </a:lnTo>
                  <a:lnTo>
                    <a:pt x="5908" y="1322"/>
                  </a:lnTo>
                  <a:lnTo>
                    <a:pt x="6016" y="1473"/>
                  </a:lnTo>
                  <a:lnTo>
                    <a:pt x="6115" y="1633"/>
                  </a:lnTo>
                  <a:lnTo>
                    <a:pt x="6205" y="1796"/>
                  </a:lnTo>
                  <a:lnTo>
                    <a:pt x="6285" y="1965"/>
                  </a:lnTo>
                  <a:lnTo>
                    <a:pt x="6355" y="2141"/>
                  </a:lnTo>
                  <a:lnTo>
                    <a:pt x="6416" y="2320"/>
                  </a:lnTo>
                  <a:lnTo>
                    <a:pt x="6466" y="2504"/>
                  </a:lnTo>
                  <a:lnTo>
                    <a:pt x="6506" y="2693"/>
                  </a:lnTo>
                  <a:lnTo>
                    <a:pt x="6536" y="2884"/>
                  </a:lnTo>
                  <a:lnTo>
                    <a:pt x="6554" y="3080"/>
                  </a:lnTo>
                  <a:lnTo>
                    <a:pt x="6560" y="3279"/>
                  </a:lnTo>
                  <a:lnTo>
                    <a:pt x="6554" y="3468"/>
                  </a:lnTo>
                  <a:lnTo>
                    <a:pt x="6538" y="3658"/>
                  </a:lnTo>
                  <a:lnTo>
                    <a:pt x="6510" y="3841"/>
                  </a:lnTo>
                  <a:lnTo>
                    <a:pt x="6474" y="4023"/>
                  </a:lnTo>
                  <a:lnTo>
                    <a:pt x="6426" y="4202"/>
                  </a:lnTo>
                  <a:lnTo>
                    <a:pt x="6371" y="4375"/>
                  </a:lnTo>
                  <a:lnTo>
                    <a:pt x="6305" y="4545"/>
                  </a:lnTo>
                  <a:lnTo>
                    <a:pt x="6231" y="4708"/>
                  </a:lnTo>
                  <a:lnTo>
                    <a:pt x="6147" y="4868"/>
                  </a:lnTo>
                  <a:lnTo>
                    <a:pt x="6055" y="5023"/>
                  </a:lnTo>
                  <a:lnTo>
                    <a:pt x="5956" y="5171"/>
                  </a:lnTo>
                  <a:lnTo>
                    <a:pt x="5848" y="5314"/>
                  </a:lnTo>
                  <a:lnTo>
                    <a:pt x="5732" y="5452"/>
                  </a:lnTo>
                  <a:lnTo>
                    <a:pt x="5732" y="5452"/>
                  </a:lnTo>
                  <a:lnTo>
                    <a:pt x="5730" y="5454"/>
                  </a:lnTo>
                  <a:lnTo>
                    <a:pt x="5728" y="5456"/>
                  </a:lnTo>
                  <a:lnTo>
                    <a:pt x="5726" y="5458"/>
                  </a:lnTo>
                  <a:lnTo>
                    <a:pt x="5599" y="5593"/>
                  </a:lnTo>
                  <a:lnTo>
                    <a:pt x="5463" y="5721"/>
                  </a:lnTo>
                  <a:lnTo>
                    <a:pt x="5321" y="5840"/>
                  </a:lnTo>
                  <a:lnTo>
                    <a:pt x="5172" y="5952"/>
                  </a:lnTo>
                  <a:lnTo>
                    <a:pt x="5018" y="6056"/>
                  </a:lnTo>
                  <a:lnTo>
                    <a:pt x="4857" y="6151"/>
                  </a:lnTo>
                  <a:lnTo>
                    <a:pt x="4689" y="6237"/>
                  </a:lnTo>
                  <a:lnTo>
                    <a:pt x="4518" y="6313"/>
                  </a:lnTo>
                  <a:lnTo>
                    <a:pt x="4342" y="6379"/>
                  </a:lnTo>
                  <a:lnTo>
                    <a:pt x="4159" y="6434"/>
                  </a:lnTo>
                  <a:lnTo>
                    <a:pt x="3973" y="6480"/>
                  </a:lnTo>
                  <a:lnTo>
                    <a:pt x="3784" y="6516"/>
                  </a:lnTo>
                  <a:lnTo>
                    <a:pt x="3590" y="6540"/>
                  </a:lnTo>
                  <a:lnTo>
                    <a:pt x="3393" y="6554"/>
                  </a:lnTo>
                  <a:lnTo>
                    <a:pt x="3393" y="6554"/>
                  </a:lnTo>
                  <a:lnTo>
                    <a:pt x="3329" y="6554"/>
                  </a:lnTo>
                  <a:lnTo>
                    <a:pt x="3279" y="6556"/>
                  </a:lnTo>
                  <a:lnTo>
                    <a:pt x="3229" y="6554"/>
                  </a:lnTo>
                  <a:lnTo>
                    <a:pt x="3167" y="6554"/>
                  </a:lnTo>
                  <a:lnTo>
                    <a:pt x="3165" y="6554"/>
                  </a:lnTo>
                  <a:lnTo>
                    <a:pt x="2970" y="6540"/>
                  </a:lnTo>
                  <a:lnTo>
                    <a:pt x="2776" y="6516"/>
                  </a:lnTo>
                  <a:lnTo>
                    <a:pt x="2587" y="6482"/>
                  </a:lnTo>
                  <a:lnTo>
                    <a:pt x="2401" y="6436"/>
                  </a:lnTo>
                  <a:lnTo>
                    <a:pt x="2220" y="6379"/>
                  </a:lnTo>
                  <a:lnTo>
                    <a:pt x="2042" y="6313"/>
                  </a:lnTo>
                  <a:lnTo>
                    <a:pt x="1871" y="6237"/>
                  </a:lnTo>
                  <a:lnTo>
                    <a:pt x="1703" y="6151"/>
                  </a:lnTo>
                  <a:lnTo>
                    <a:pt x="1544" y="6058"/>
                  </a:lnTo>
                  <a:lnTo>
                    <a:pt x="1388" y="5954"/>
                  </a:lnTo>
                  <a:lnTo>
                    <a:pt x="1241" y="5842"/>
                  </a:lnTo>
                  <a:lnTo>
                    <a:pt x="1099" y="5723"/>
                  </a:lnTo>
                  <a:lnTo>
                    <a:pt x="963" y="5595"/>
                  </a:lnTo>
                  <a:lnTo>
                    <a:pt x="836" y="5462"/>
                  </a:lnTo>
                  <a:lnTo>
                    <a:pt x="832" y="5458"/>
                  </a:lnTo>
                  <a:lnTo>
                    <a:pt x="828" y="5454"/>
                  </a:lnTo>
                  <a:lnTo>
                    <a:pt x="828" y="5452"/>
                  </a:lnTo>
                  <a:lnTo>
                    <a:pt x="828" y="5452"/>
                  </a:lnTo>
                  <a:lnTo>
                    <a:pt x="712" y="5314"/>
                  </a:lnTo>
                  <a:lnTo>
                    <a:pt x="604" y="5171"/>
                  </a:lnTo>
                  <a:lnTo>
                    <a:pt x="505" y="5023"/>
                  </a:lnTo>
                  <a:lnTo>
                    <a:pt x="413" y="4868"/>
                  </a:lnTo>
                  <a:lnTo>
                    <a:pt x="329" y="4708"/>
                  </a:lnTo>
                  <a:lnTo>
                    <a:pt x="255" y="4545"/>
                  </a:lnTo>
                  <a:lnTo>
                    <a:pt x="189" y="4375"/>
                  </a:lnTo>
                  <a:lnTo>
                    <a:pt x="132" y="4202"/>
                  </a:lnTo>
                  <a:lnTo>
                    <a:pt x="86" y="4023"/>
                  </a:lnTo>
                  <a:lnTo>
                    <a:pt x="48" y="3841"/>
                  </a:lnTo>
                  <a:lnTo>
                    <a:pt x="22" y="3658"/>
                  </a:lnTo>
                  <a:lnTo>
                    <a:pt x="6" y="3468"/>
                  </a:lnTo>
                  <a:lnTo>
                    <a:pt x="0" y="3279"/>
                  </a:lnTo>
                  <a:lnTo>
                    <a:pt x="6" y="3080"/>
                  </a:lnTo>
                  <a:lnTo>
                    <a:pt x="24" y="2884"/>
                  </a:lnTo>
                  <a:lnTo>
                    <a:pt x="52" y="2693"/>
                  </a:lnTo>
                  <a:lnTo>
                    <a:pt x="92" y="2504"/>
                  </a:lnTo>
                  <a:lnTo>
                    <a:pt x="144" y="2320"/>
                  </a:lnTo>
                  <a:lnTo>
                    <a:pt x="203" y="2141"/>
                  </a:lnTo>
                  <a:lnTo>
                    <a:pt x="275" y="1965"/>
                  </a:lnTo>
                  <a:lnTo>
                    <a:pt x="355" y="1796"/>
                  </a:lnTo>
                  <a:lnTo>
                    <a:pt x="445" y="1633"/>
                  </a:lnTo>
                  <a:lnTo>
                    <a:pt x="545" y="1473"/>
                  </a:lnTo>
                  <a:lnTo>
                    <a:pt x="652" y="1322"/>
                  </a:lnTo>
                  <a:lnTo>
                    <a:pt x="768" y="1176"/>
                  </a:lnTo>
                  <a:lnTo>
                    <a:pt x="890" y="1037"/>
                  </a:lnTo>
                  <a:lnTo>
                    <a:pt x="890" y="1037"/>
                  </a:lnTo>
                  <a:lnTo>
                    <a:pt x="892" y="1035"/>
                  </a:lnTo>
                  <a:lnTo>
                    <a:pt x="892" y="1035"/>
                  </a:lnTo>
                  <a:lnTo>
                    <a:pt x="1019" y="907"/>
                  </a:lnTo>
                  <a:lnTo>
                    <a:pt x="1153" y="787"/>
                  </a:lnTo>
                  <a:lnTo>
                    <a:pt x="1292" y="674"/>
                  </a:lnTo>
                  <a:lnTo>
                    <a:pt x="1438" y="568"/>
                  </a:lnTo>
                  <a:lnTo>
                    <a:pt x="1590" y="472"/>
                  </a:lnTo>
                  <a:lnTo>
                    <a:pt x="1747" y="383"/>
                  </a:lnTo>
                  <a:lnTo>
                    <a:pt x="1909" y="301"/>
                  </a:lnTo>
                  <a:lnTo>
                    <a:pt x="2076" y="229"/>
                  </a:lnTo>
                  <a:lnTo>
                    <a:pt x="2248" y="167"/>
                  </a:lnTo>
                  <a:lnTo>
                    <a:pt x="2425" y="114"/>
                  </a:lnTo>
                  <a:lnTo>
                    <a:pt x="2605" y="72"/>
                  </a:lnTo>
                  <a:lnTo>
                    <a:pt x="2788" y="38"/>
                  </a:lnTo>
                  <a:lnTo>
                    <a:pt x="2976" y="16"/>
                  </a:lnTo>
                  <a:lnTo>
                    <a:pt x="3167" y="4"/>
                  </a:lnTo>
                  <a:lnTo>
                    <a:pt x="3167" y="4"/>
                  </a:lnTo>
                  <a:lnTo>
                    <a:pt x="3229" y="2"/>
                  </a:lnTo>
                  <a:lnTo>
                    <a:pt x="3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8299713" y="2558694"/>
              <a:ext cx="3339479" cy="410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Funcional. </a:t>
              </a:r>
              <a:endParaRPr/>
            </a:p>
          </p:txBody>
        </p:sp>
      </p:grpSp>
      <p:grpSp>
        <p:nvGrpSpPr>
          <p:cNvPr id="262" name="Google Shape;262;p23"/>
          <p:cNvGrpSpPr/>
          <p:nvPr/>
        </p:nvGrpSpPr>
        <p:grpSpPr>
          <a:xfrm>
            <a:off x="6144402" y="2961011"/>
            <a:ext cx="2646061" cy="1185344"/>
            <a:chOff x="8146841" y="3567698"/>
            <a:chExt cx="3517756" cy="1580772"/>
          </a:xfrm>
        </p:grpSpPr>
        <p:sp>
          <p:nvSpPr>
            <p:cNvPr id="263" name="Google Shape;263;p23"/>
            <p:cNvSpPr/>
            <p:nvPr/>
          </p:nvSpPr>
          <p:spPr>
            <a:xfrm>
              <a:off x="8146841" y="3567698"/>
              <a:ext cx="3492351" cy="1580772"/>
            </a:xfrm>
            <a:prstGeom prst="roundRect">
              <a:avLst>
                <a:gd name="adj" fmla="val 16667"/>
              </a:avLst>
            </a:pr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64" name="Google Shape;264;p23"/>
            <p:cNvSpPr txBox="1"/>
            <p:nvPr/>
          </p:nvSpPr>
          <p:spPr>
            <a:xfrm>
              <a:off x="8283630" y="3618496"/>
              <a:ext cx="1170390" cy="1108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800" b="1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04</a:t>
              </a:r>
              <a:endParaRPr sz="4800" b="1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grpSp>
          <p:nvGrpSpPr>
            <p:cNvPr id="265" name="Google Shape;265;p23"/>
            <p:cNvGrpSpPr/>
            <p:nvPr/>
          </p:nvGrpSpPr>
          <p:grpSpPr>
            <a:xfrm>
              <a:off x="10475242" y="3913889"/>
              <a:ext cx="398750" cy="395831"/>
              <a:chOff x="609600" y="3219450"/>
              <a:chExt cx="5207000" cy="5168900"/>
            </a:xfrm>
          </p:grpSpPr>
          <p:sp>
            <p:nvSpPr>
              <p:cNvPr id="266" name="Google Shape;266;p23"/>
              <p:cNvSpPr/>
              <p:nvPr/>
            </p:nvSpPr>
            <p:spPr>
              <a:xfrm>
                <a:off x="609600" y="8185150"/>
                <a:ext cx="204788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56" extrusionOk="0">
                    <a:moveTo>
                      <a:pt x="129" y="0"/>
                    </a:moveTo>
                    <a:lnTo>
                      <a:pt x="163" y="4"/>
                    </a:lnTo>
                    <a:lnTo>
                      <a:pt x="193" y="18"/>
                    </a:lnTo>
                    <a:lnTo>
                      <a:pt x="221" y="38"/>
                    </a:lnTo>
                    <a:lnTo>
                      <a:pt x="241" y="63"/>
                    </a:lnTo>
                    <a:lnTo>
                      <a:pt x="253" y="93"/>
                    </a:lnTo>
                    <a:lnTo>
                      <a:pt x="259" y="129"/>
                    </a:lnTo>
                    <a:lnTo>
                      <a:pt x="253" y="163"/>
                    </a:lnTo>
                    <a:lnTo>
                      <a:pt x="241" y="193"/>
                    </a:lnTo>
                    <a:lnTo>
                      <a:pt x="221" y="218"/>
                    </a:lnTo>
                    <a:lnTo>
                      <a:pt x="193" y="240"/>
                    </a:lnTo>
                    <a:lnTo>
                      <a:pt x="163" y="252"/>
                    </a:lnTo>
                    <a:lnTo>
                      <a:pt x="129" y="256"/>
                    </a:lnTo>
                    <a:lnTo>
                      <a:pt x="96" y="252"/>
                    </a:lnTo>
                    <a:lnTo>
                      <a:pt x="64" y="240"/>
                    </a:lnTo>
                    <a:lnTo>
                      <a:pt x="38" y="218"/>
                    </a:lnTo>
                    <a:lnTo>
                      <a:pt x="18" y="193"/>
                    </a:lnTo>
                    <a:lnTo>
                      <a:pt x="4" y="163"/>
                    </a:lnTo>
                    <a:lnTo>
                      <a:pt x="0" y="129"/>
                    </a:lnTo>
                    <a:lnTo>
                      <a:pt x="4" y="93"/>
                    </a:lnTo>
                    <a:lnTo>
                      <a:pt x="18" y="63"/>
                    </a:lnTo>
                    <a:lnTo>
                      <a:pt x="38" y="38"/>
                    </a:lnTo>
                    <a:lnTo>
                      <a:pt x="64" y="18"/>
                    </a:lnTo>
                    <a:lnTo>
                      <a:pt x="96" y="4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>
                <a:off x="3222625" y="5592763"/>
                <a:ext cx="204788" cy="2047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56" extrusionOk="0">
                    <a:moveTo>
                      <a:pt x="127" y="0"/>
                    </a:moveTo>
                    <a:lnTo>
                      <a:pt x="161" y="4"/>
                    </a:lnTo>
                    <a:lnTo>
                      <a:pt x="193" y="18"/>
                    </a:lnTo>
                    <a:lnTo>
                      <a:pt x="219" y="37"/>
                    </a:lnTo>
                    <a:lnTo>
                      <a:pt x="239" y="63"/>
                    </a:lnTo>
                    <a:lnTo>
                      <a:pt x="253" y="95"/>
                    </a:lnTo>
                    <a:lnTo>
                      <a:pt x="257" y="129"/>
                    </a:lnTo>
                    <a:lnTo>
                      <a:pt x="253" y="163"/>
                    </a:lnTo>
                    <a:lnTo>
                      <a:pt x="239" y="193"/>
                    </a:lnTo>
                    <a:lnTo>
                      <a:pt x="219" y="218"/>
                    </a:lnTo>
                    <a:lnTo>
                      <a:pt x="193" y="240"/>
                    </a:lnTo>
                    <a:lnTo>
                      <a:pt x="161" y="252"/>
                    </a:lnTo>
                    <a:lnTo>
                      <a:pt x="127" y="256"/>
                    </a:lnTo>
                    <a:lnTo>
                      <a:pt x="93" y="252"/>
                    </a:lnTo>
                    <a:lnTo>
                      <a:pt x="64" y="240"/>
                    </a:lnTo>
                    <a:lnTo>
                      <a:pt x="38" y="218"/>
                    </a:lnTo>
                    <a:lnTo>
                      <a:pt x="16" y="193"/>
                    </a:lnTo>
                    <a:lnTo>
                      <a:pt x="4" y="163"/>
                    </a:lnTo>
                    <a:lnTo>
                      <a:pt x="0" y="129"/>
                    </a:lnTo>
                    <a:lnTo>
                      <a:pt x="4" y="95"/>
                    </a:lnTo>
                    <a:lnTo>
                      <a:pt x="16" y="63"/>
                    </a:lnTo>
                    <a:lnTo>
                      <a:pt x="38" y="37"/>
                    </a:lnTo>
                    <a:lnTo>
                      <a:pt x="64" y="18"/>
                    </a:lnTo>
                    <a:lnTo>
                      <a:pt x="93" y="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  <p:sp>
            <p:nvSpPr>
              <p:cNvPr id="268" name="Google Shape;268;p23"/>
              <p:cNvSpPr/>
              <p:nvPr/>
            </p:nvSpPr>
            <p:spPr>
              <a:xfrm>
                <a:off x="3919538" y="4276725"/>
                <a:ext cx="868363" cy="866775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3" extrusionOk="0">
                    <a:moveTo>
                      <a:pt x="548" y="257"/>
                    </a:moveTo>
                    <a:lnTo>
                      <a:pt x="502" y="261"/>
                    </a:lnTo>
                    <a:lnTo>
                      <a:pt x="458" y="271"/>
                    </a:lnTo>
                    <a:lnTo>
                      <a:pt x="416" y="289"/>
                    </a:lnTo>
                    <a:lnTo>
                      <a:pt x="378" y="312"/>
                    </a:lnTo>
                    <a:lnTo>
                      <a:pt x="343" y="342"/>
                    </a:lnTo>
                    <a:lnTo>
                      <a:pt x="309" y="382"/>
                    </a:lnTo>
                    <a:lnTo>
                      <a:pt x="285" y="426"/>
                    </a:lnTo>
                    <a:lnTo>
                      <a:pt x="267" y="473"/>
                    </a:lnTo>
                    <a:lnTo>
                      <a:pt x="259" y="521"/>
                    </a:lnTo>
                    <a:lnTo>
                      <a:pt x="259" y="571"/>
                    </a:lnTo>
                    <a:lnTo>
                      <a:pt x="267" y="620"/>
                    </a:lnTo>
                    <a:lnTo>
                      <a:pt x="285" y="668"/>
                    </a:lnTo>
                    <a:lnTo>
                      <a:pt x="309" y="712"/>
                    </a:lnTo>
                    <a:lnTo>
                      <a:pt x="343" y="752"/>
                    </a:lnTo>
                    <a:lnTo>
                      <a:pt x="382" y="785"/>
                    </a:lnTo>
                    <a:lnTo>
                      <a:pt x="428" y="809"/>
                    </a:lnTo>
                    <a:lnTo>
                      <a:pt x="474" y="827"/>
                    </a:lnTo>
                    <a:lnTo>
                      <a:pt x="524" y="835"/>
                    </a:lnTo>
                    <a:lnTo>
                      <a:pt x="573" y="835"/>
                    </a:lnTo>
                    <a:lnTo>
                      <a:pt x="621" y="827"/>
                    </a:lnTo>
                    <a:lnTo>
                      <a:pt x="669" y="809"/>
                    </a:lnTo>
                    <a:lnTo>
                      <a:pt x="713" y="785"/>
                    </a:lnTo>
                    <a:lnTo>
                      <a:pt x="753" y="752"/>
                    </a:lnTo>
                    <a:lnTo>
                      <a:pt x="786" y="712"/>
                    </a:lnTo>
                    <a:lnTo>
                      <a:pt x="812" y="668"/>
                    </a:lnTo>
                    <a:lnTo>
                      <a:pt x="828" y="620"/>
                    </a:lnTo>
                    <a:lnTo>
                      <a:pt x="838" y="571"/>
                    </a:lnTo>
                    <a:lnTo>
                      <a:pt x="838" y="521"/>
                    </a:lnTo>
                    <a:lnTo>
                      <a:pt x="828" y="473"/>
                    </a:lnTo>
                    <a:lnTo>
                      <a:pt x="812" y="426"/>
                    </a:lnTo>
                    <a:lnTo>
                      <a:pt x="786" y="382"/>
                    </a:lnTo>
                    <a:lnTo>
                      <a:pt x="753" y="342"/>
                    </a:lnTo>
                    <a:lnTo>
                      <a:pt x="719" y="312"/>
                    </a:lnTo>
                    <a:lnTo>
                      <a:pt x="679" y="289"/>
                    </a:lnTo>
                    <a:lnTo>
                      <a:pt x="637" y="271"/>
                    </a:lnTo>
                    <a:lnTo>
                      <a:pt x="593" y="261"/>
                    </a:lnTo>
                    <a:lnTo>
                      <a:pt x="548" y="257"/>
                    </a:lnTo>
                    <a:close/>
                    <a:moveTo>
                      <a:pt x="548" y="0"/>
                    </a:moveTo>
                    <a:lnTo>
                      <a:pt x="621" y="4"/>
                    </a:lnTo>
                    <a:lnTo>
                      <a:pt x="691" y="18"/>
                    </a:lnTo>
                    <a:lnTo>
                      <a:pt x="758" y="40"/>
                    </a:lnTo>
                    <a:lnTo>
                      <a:pt x="822" y="72"/>
                    </a:lnTo>
                    <a:lnTo>
                      <a:pt x="880" y="112"/>
                    </a:lnTo>
                    <a:lnTo>
                      <a:pt x="936" y="159"/>
                    </a:lnTo>
                    <a:lnTo>
                      <a:pt x="983" y="215"/>
                    </a:lnTo>
                    <a:lnTo>
                      <a:pt x="1025" y="277"/>
                    </a:lnTo>
                    <a:lnTo>
                      <a:pt x="1055" y="340"/>
                    </a:lnTo>
                    <a:lnTo>
                      <a:pt x="1077" y="408"/>
                    </a:lnTo>
                    <a:lnTo>
                      <a:pt x="1091" y="477"/>
                    </a:lnTo>
                    <a:lnTo>
                      <a:pt x="1095" y="547"/>
                    </a:lnTo>
                    <a:lnTo>
                      <a:pt x="1091" y="616"/>
                    </a:lnTo>
                    <a:lnTo>
                      <a:pt x="1077" y="686"/>
                    </a:lnTo>
                    <a:lnTo>
                      <a:pt x="1055" y="752"/>
                    </a:lnTo>
                    <a:lnTo>
                      <a:pt x="1025" y="817"/>
                    </a:lnTo>
                    <a:lnTo>
                      <a:pt x="983" y="877"/>
                    </a:lnTo>
                    <a:lnTo>
                      <a:pt x="936" y="932"/>
                    </a:lnTo>
                    <a:lnTo>
                      <a:pt x="880" y="982"/>
                    </a:lnTo>
                    <a:lnTo>
                      <a:pt x="818" y="1022"/>
                    </a:lnTo>
                    <a:lnTo>
                      <a:pt x="754" y="1054"/>
                    </a:lnTo>
                    <a:lnTo>
                      <a:pt x="687" y="1075"/>
                    </a:lnTo>
                    <a:lnTo>
                      <a:pt x="617" y="1089"/>
                    </a:lnTo>
                    <a:lnTo>
                      <a:pt x="548" y="1093"/>
                    </a:lnTo>
                    <a:lnTo>
                      <a:pt x="478" y="1089"/>
                    </a:lnTo>
                    <a:lnTo>
                      <a:pt x="408" y="1075"/>
                    </a:lnTo>
                    <a:lnTo>
                      <a:pt x="343" y="1054"/>
                    </a:lnTo>
                    <a:lnTo>
                      <a:pt x="277" y="1022"/>
                    </a:lnTo>
                    <a:lnTo>
                      <a:pt x="217" y="982"/>
                    </a:lnTo>
                    <a:lnTo>
                      <a:pt x="162" y="932"/>
                    </a:lnTo>
                    <a:lnTo>
                      <a:pt x="112" y="877"/>
                    </a:lnTo>
                    <a:lnTo>
                      <a:pt x="72" y="817"/>
                    </a:lnTo>
                    <a:lnTo>
                      <a:pt x="40" y="752"/>
                    </a:lnTo>
                    <a:lnTo>
                      <a:pt x="18" y="686"/>
                    </a:lnTo>
                    <a:lnTo>
                      <a:pt x="4" y="616"/>
                    </a:lnTo>
                    <a:lnTo>
                      <a:pt x="0" y="547"/>
                    </a:lnTo>
                    <a:lnTo>
                      <a:pt x="4" y="477"/>
                    </a:lnTo>
                    <a:lnTo>
                      <a:pt x="18" y="408"/>
                    </a:lnTo>
                    <a:lnTo>
                      <a:pt x="40" y="340"/>
                    </a:lnTo>
                    <a:lnTo>
                      <a:pt x="72" y="277"/>
                    </a:lnTo>
                    <a:lnTo>
                      <a:pt x="112" y="215"/>
                    </a:lnTo>
                    <a:lnTo>
                      <a:pt x="162" y="159"/>
                    </a:lnTo>
                    <a:lnTo>
                      <a:pt x="215" y="112"/>
                    </a:lnTo>
                    <a:lnTo>
                      <a:pt x="275" y="72"/>
                    </a:lnTo>
                    <a:lnTo>
                      <a:pt x="339" y="40"/>
                    </a:lnTo>
                    <a:lnTo>
                      <a:pt x="406" y="18"/>
                    </a:lnTo>
                    <a:lnTo>
                      <a:pt x="476" y="4"/>
                    </a:lnTo>
                    <a:lnTo>
                      <a:pt x="5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  <p:sp>
            <p:nvSpPr>
              <p:cNvPr id="269" name="Google Shape;269;p23"/>
              <p:cNvSpPr/>
              <p:nvPr/>
            </p:nvSpPr>
            <p:spPr>
              <a:xfrm>
                <a:off x="939800" y="7069138"/>
                <a:ext cx="1001713" cy="1001713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62" extrusionOk="0">
                    <a:moveTo>
                      <a:pt x="760" y="0"/>
                    </a:moveTo>
                    <a:lnTo>
                      <a:pt x="792" y="6"/>
                    </a:lnTo>
                    <a:lnTo>
                      <a:pt x="822" y="22"/>
                    </a:lnTo>
                    <a:lnTo>
                      <a:pt x="847" y="42"/>
                    </a:lnTo>
                    <a:lnTo>
                      <a:pt x="867" y="71"/>
                    </a:lnTo>
                    <a:lnTo>
                      <a:pt x="877" y="103"/>
                    </a:lnTo>
                    <a:lnTo>
                      <a:pt x="879" y="137"/>
                    </a:lnTo>
                    <a:lnTo>
                      <a:pt x="873" y="169"/>
                    </a:lnTo>
                    <a:lnTo>
                      <a:pt x="859" y="199"/>
                    </a:lnTo>
                    <a:lnTo>
                      <a:pt x="838" y="224"/>
                    </a:lnTo>
                    <a:lnTo>
                      <a:pt x="810" y="244"/>
                    </a:lnTo>
                    <a:lnTo>
                      <a:pt x="501" y="397"/>
                    </a:lnTo>
                    <a:lnTo>
                      <a:pt x="448" y="429"/>
                    </a:lnTo>
                    <a:lnTo>
                      <a:pt x="398" y="469"/>
                    </a:lnTo>
                    <a:lnTo>
                      <a:pt x="356" y="514"/>
                    </a:lnTo>
                    <a:lnTo>
                      <a:pt x="322" y="566"/>
                    </a:lnTo>
                    <a:lnTo>
                      <a:pt x="296" y="624"/>
                    </a:lnTo>
                    <a:lnTo>
                      <a:pt x="276" y="683"/>
                    </a:lnTo>
                    <a:lnTo>
                      <a:pt x="268" y="745"/>
                    </a:lnTo>
                    <a:lnTo>
                      <a:pt x="257" y="924"/>
                    </a:lnTo>
                    <a:lnTo>
                      <a:pt x="257" y="944"/>
                    </a:lnTo>
                    <a:lnTo>
                      <a:pt x="262" y="962"/>
                    </a:lnTo>
                    <a:lnTo>
                      <a:pt x="270" y="974"/>
                    </a:lnTo>
                    <a:lnTo>
                      <a:pt x="278" y="983"/>
                    </a:lnTo>
                    <a:lnTo>
                      <a:pt x="286" y="989"/>
                    </a:lnTo>
                    <a:lnTo>
                      <a:pt x="300" y="997"/>
                    </a:lnTo>
                    <a:lnTo>
                      <a:pt x="316" y="1003"/>
                    </a:lnTo>
                    <a:lnTo>
                      <a:pt x="338" y="1005"/>
                    </a:lnTo>
                    <a:lnTo>
                      <a:pt x="515" y="993"/>
                    </a:lnTo>
                    <a:lnTo>
                      <a:pt x="579" y="983"/>
                    </a:lnTo>
                    <a:lnTo>
                      <a:pt x="639" y="966"/>
                    </a:lnTo>
                    <a:lnTo>
                      <a:pt x="694" y="938"/>
                    </a:lnTo>
                    <a:lnTo>
                      <a:pt x="746" y="904"/>
                    </a:lnTo>
                    <a:lnTo>
                      <a:pt x="792" y="862"/>
                    </a:lnTo>
                    <a:lnTo>
                      <a:pt x="832" y="815"/>
                    </a:lnTo>
                    <a:lnTo>
                      <a:pt x="865" y="759"/>
                    </a:lnTo>
                    <a:lnTo>
                      <a:pt x="1019" y="453"/>
                    </a:lnTo>
                    <a:lnTo>
                      <a:pt x="1038" y="423"/>
                    </a:lnTo>
                    <a:lnTo>
                      <a:pt x="1062" y="401"/>
                    </a:lnTo>
                    <a:lnTo>
                      <a:pt x="1092" y="387"/>
                    </a:lnTo>
                    <a:lnTo>
                      <a:pt x="1124" y="381"/>
                    </a:lnTo>
                    <a:lnTo>
                      <a:pt x="1158" y="383"/>
                    </a:lnTo>
                    <a:lnTo>
                      <a:pt x="1192" y="395"/>
                    </a:lnTo>
                    <a:lnTo>
                      <a:pt x="1220" y="413"/>
                    </a:lnTo>
                    <a:lnTo>
                      <a:pt x="1241" y="439"/>
                    </a:lnTo>
                    <a:lnTo>
                      <a:pt x="1255" y="469"/>
                    </a:lnTo>
                    <a:lnTo>
                      <a:pt x="1261" y="501"/>
                    </a:lnTo>
                    <a:lnTo>
                      <a:pt x="1259" y="534"/>
                    </a:lnTo>
                    <a:lnTo>
                      <a:pt x="1249" y="566"/>
                    </a:lnTo>
                    <a:lnTo>
                      <a:pt x="1096" y="874"/>
                    </a:lnTo>
                    <a:lnTo>
                      <a:pt x="1056" y="944"/>
                    </a:lnTo>
                    <a:lnTo>
                      <a:pt x="1009" y="1005"/>
                    </a:lnTo>
                    <a:lnTo>
                      <a:pt x="955" y="1063"/>
                    </a:lnTo>
                    <a:lnTo>
                      <a:pt x="895" y="1113"/>
                    </a:lnTo>
                    <a:lnTo>
                      <a:pt x="832" y="1156"/>
                    </a:lnTo>
                    <a:lnTo>
                      <a:pt x="762" y="1192"/>
                    </a:lnTo>
                    <a:lnTo>
                      <a:pt x="688" y="1220"/>
                    </a:lnTo>
                    <a:lnTo>
                      <a:pt x="613" y="1238"/>
                    </a:lnTo>
                    <a:lnTo>
                      <a:pt x="533" y="1250"/>
                    </a:lnTo>
                    <a:lnTo>
                      <a:pt x="354" y="1262"/>
                    </a:lnTo>
                    <a:lnTo>
                      <a:pt x="332" y="1262"/>
                    </a:lnTo>
                    <a:lnTo>
                      <a:pt x="280" y="1258"/>
                    </a:lnTo>
                    <a:lnTo>
                      <a:pt x="229" y="1246"/>
                    </a:lnTo>
                    <a:lnTo>
                      <a:pt x="181" y="1226"/>
                    </a:lnTo>
                    <a:lnTo>
                      <a:pt x="137" y="1198"/>
                    </a:lnTo>
                    <a:lnTo>
                      <a:pt x="95" y="1164"/>
                    </a:lnTo>
                    <a:lnTo>
                      <a:pt x="60" y="1121"/>
                    </a:lnTo>
                    <a:lnTo>
                      <a:pt x="32" y="1071"/>
                    </a:lnTo>
                    <a:lnTo>
                      <a:pt x="12" y="1019"/>
                    </a:lnTo>
                    <a:lnTo>
                      <a:pt x="0" y="964"/>
                    </a:lnTo>
                    <a:lnTo>
                      <a:pt x="0" y="906"/>
                    </a:lnTo>
                    <a:lnTo>
                      <a:pt x="12" y="727"/>
                    </a:lnTo>
                    <a:lnTo>
                      <a:pt x="22" y="650"/>
                    </a:lnTo>
                    <a:lnTo>
                      <a:pt x="42" y="572"/>
                    </a:lnTo>
                    <a:lnTo>
                      <a:pt x="67" y="501"/>
                    </a:lnTo>
                    <a:lnTo>
                      <a:pt x="103" y="431"/>
                    </a:lnTo>
                    <a:lnTo>
                      <a:pt x="147" y="365"/>
                    </a:lnTo>
                    <a:lnTo>
                      <a:pt x="197" y="306"/>
                    </a:lnTo>
                    <a:lnTo>
                      <a:pt x="255" y="252"/>
                    </a:lnTo>
                    <a:lnTo>
                      <a:pt x="318" y="206"/>
                    </a:lnTo>
                    <a:lnTo>
                      <a:pt x="388" y="167"/>
                    </a:lnTo>
                    <a:lnTo>
                      <a:pt x="694" y="14"/>
                    </a:lnTo>
                    <a:lnTo>
                      <a:pt x="728" y="2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>
                <a:off x="609600" y="3219450"/>
                <a:ext cx="5207000" cy="5168900"/>
              </a:xfrm>
              <a:custGeom>
                <a:avLst/>
                <a:gdLst/>
                <a:ahLst/>
                <a:cxnLst/>
                <a:rect l="l" t="t" r="r" b="b"/>
                <a:pathLst>
                  <a:path w="6560" h="6512" extrusionOk="0">
                    <a:moveTo>
                      <a:pt x="1872" y="4030"/>
                    </a:moveTo>
                    <a:lnTo>
                      <a:pt x="1594" y="4358"/>
                    </a:lnTo>
                    <a:lnTo>
                      <a:pt x="1645" y="4445"/>
                    </a:lnTo>
                    <a:lnTo>
                      <a:pt x="1703" y="4529"/>
                    </a:lnTo>
                    <a:lnTo>
                      <a:pt x="1767" y="4608"/>
                    </a:lnTo>
                    <a:lnTo>
                      <a:pt x="1834" y="4682"/>
                    </a:lnTo>
                    <a:lnTo>
                      <a:pt x="1910" y="4753"/>
                    </a:lnTo>
                    <a:lnTo>
                      <a:pt x="1992" y="4817"/>
                    </a:lnTo>
                    <a:lnTo>
                      <a:pt x="2077" y="4877"/>
                    </a:lnTo>
                    <a:lnTo>
                      <a:pt x="2167" y="4930"/>
                    </a:lnTo>
                    <a:lnTo>
                      <a:pt x="2266" y="4849"/>
                    </a:lnTo>
                    <a:lnTo>
                      <a:pt x="2368" y="4765"/>
                    </a:lnTo>
                    <a:lnTo>
                      <a:pt x="2501" y="4652"/>
                    </a:lnTo>
                    <a:lnTo>
                      <a:pt x="2378" y="4557"/>
                    </a:lnTo>
                    <a:lnTo>
                      <a:pt x="2260" y="4455"/>
                    </a:lnTo>
                    <a:lnTo>
                      <a:pt x="2147" y="4348"/>
                    </a:lnTo>
                    <a:lnTo>
                      <a:pt x="2147" y="4348"/>
                    </a:lnTo>
                    <a:lnTo>
                      <a:pt x="2147" y="4348"/>
                    </a:lnTo>
                    <a:lnTo>
                      <a:pt x="2147" y="4348"/>
                    </a:lnTo>
                    <a:lnTo>
                      <a:pt x="2051" y="4247"/>
                    </a:lnTo>
                    <a:lnTo>
                      <a:pt x="1958" y="4139"/>
                    </a:lnTo>
                    <a:lnTo>
                      <a:pt x="1872" y="4030"/>
                    </a:lnTo>
                    <a:close/>
                    <a:moveTo>
                      <a:pt x="4509" y="3668"/>
                    </a:moveTo>
                    <a:lnTo>
                      <a:pt x="3315" y="4594"/>
                    </a:lnTo>
                    <a:lnTo>
                      <a:pt x="3390" y="6089"/>
                    </a:lnTo>
                    <a:lnTo>
                      <a:pt x="3942" y="5538"/>
                    </a:lnTo>
                    <a:lnTo>
                      <a:pt x="4037" y="5437"/>
                    </a:lnTo>
                    <a:lnTo>
                      <a:pt x="4125" y="5328"/>
                    </a:lnTo>
                    <a:lnTo>
                      <a:pt x="4204" y="5214"/>
                    </a:lnTo>
                    <a:lnTo>
                      <a:pt x="4274" y="5097"/>
                    </a:lnTo>
                    <a:lnTo>
                      <a:pt x="4336" y="4976"/>
                    </a:lnTo>
                    <a:lnTo>
                      <a:pt x="4387" y="4849"/>
                    </a:lnTo>
                    <a:lnTo>
                      <a:pt x="4431" y="4720"/>
                    </a:lnTo>
                    <a:lnTo>
                      <a:pt x="4465" y="4586"/>
                    </a:lnTo>
                    <a:lnTo>
                      <a:pt x="4489" y="4451"/>
                    </a:lnTo>
                    <a:lnTo>
                      <a:pt x="4503" y="4312"/>
                    </a:lnTo>
                    <a:lnTo>
                      <a:pt x="4509" y="4173"/>
                    </a:lnTo>
                    <a:lnTo>
                      <a:pt x="4509" y="3668"/>
                    </a:lnTo>
                    <a:close/>
                    <a:moveTo>
                      <a:pt x="2340" y="2011"/>
                    </a:moveTo>
                    <a:lnTo>
                      <a:pt x="2201" y="2015"/>
                    </a:lnTo>
                    <a:lnTo>
                      <a:pt x="2063" y="2031"/>
                    </a:lnTo>
                    <a:lnTo>
                      <a:pt x="1928" y="2055"/>
                    </a:lnTo>
                    <a:lnTo>
                      <a:pt x="1795" y="2089"/>
                    </a:lnTo>
                    <a:lnTo>
                      <a:pt x="1665" y="2132"/>
                    </a:lnTo>
                    <a:lnTo>
                      <a:pt x="1538" y="2184"/>
                    </a:lnTo>
                    <a:lnTo>
                      <a:pt x="1417" y="2246"/>
                    </a:lnTo>
                    <a:lnTo>
                      <a:pt x="1299" y="2315"/>
                    </a:lnTo>
                    <a:lnTo>
                      <a:pt x="1186" y="2393"/>
                    </a:lnTo>
                    <a:lnTo>
                      <a:pt x="1078" y="2480"/>
                    </a:lnTo>
                    <a:lnTo>
                      <a:pt x="975" y="2575"/>
                    </a:lnTo>
                    <a:lnTo>
                      <a:pt x="424" y="3126"/>
                    </a:lnTo>
                    <a:lnTo>
                      <a:pt x="1922" y="3203"/>
                    </a:lnTo>
                    <a:lnTo>
                      <a:pt x="2879" y="2025"/>
                    </a:lnTo>
                    <a:lnTo>
                      <a:pt x="2340" y="2011"/>
                    </a:lnTo>
                    <a:close/>
                    <a:moveTo>
                      <a:pt x="6260" y="256"/>
                    </a:moveTo>
                    <a:lnTo>
                      <a:pt x="6140" y="264"/>
                    </a:lnTo>
                    <a:lnTo>
                      <a:pt x="5953" y="280"/>
                    </a:lnTo>
                    <a:lnTo>
                      <a:pt x="5766" y="308"/>
                    </a:lnTo>
                    <a:lnTo>
                      <a:pt x="5583" y="344"/>
                    </a:lnTo>
                    <a:lnTo>
                      <a:pt x="5404" y="389"/>
                    </a:lnTo>
                    <a:lnTo>
                      <a:pt x="5225" y="443"/>
                    </a:lnTo>
                    <a:lnTo>
                      <a:pt x="5052" y="507"/>
                    </a:lnTo>
                    <a:lnTo>
                      <a:pt x="4881" y="578"/>
                    </a:lnTo>
                    <a:lnTo>
                      <a:pt x="4714" y="660"/>
                    </a:lnTo>
                    <a:lnTo>
                      <a:pt x="4552" y="747"/>
                    </a:lnTo>
                    <a:lnTo>
                      <a:pt x="4393" y="845"/>
                    </a:lnTo>
                    <a:lnTo>
                      <a:pt x="4242" y="950"/>
                    </a:lnTo>
                    <a:lnTo>
                      <a:pt x="4095" y="1063"/>
                    </a:lnTo>
                    <a:lnTo>
                      <a:pt x="3952" y="1184"/>
                    </a:lnTo>
                    <a:lnTo>
                      <a:pt x="3816" y="1312"/>
                    </a:lnTo>
                    <a:lnTo>
                      <a:pt x="3687" y="1449"/>
                    </a:lnTo>
                    <a:lnTo>
                      <a:pt x="3566" y="1590"/>
                    </a:lnTo>
                    <a:lnTo>
                      <a:pt x="1912" y="3625"/>
                    </a:lnTo>
                    <a:lnTo>
                      <a:pt x="1986" y="3742"/>
                    </a:lnTo>
                    <a:lnTo>
                      <a:pt x="2065" y="3857"/>
                    </a:lnTo>
                    <a:lnTo>
                      <a:pt x="2151" y="3966"/>
                    </a:lnTo>
                    <a:lnTo>
                      <a:pt x="2240" y="4074"/>
                    </a:lnTo>
                    <a:lnTo>
                      <a:pt x="2921" y="3394"/>
                    </a:lnTo>
                    <a:lnTo>
                      <a:pt x="2949" y="3374"/>
                    </a:lnTo>
                    <a:lnTo>
                      <a:pt x="2979" y="3360"/>
                    </a:lnTo>
                    <a:lnTo>
                      <a:pt x="3012" y="3356"/>
                    </a:lnTo>
                    <a:lnTo>
                      <a:pt x="3044" y="3360"/>
                    </a:lnTo>
                    <a:lnTo>
                      <a:pt x="3076" y="3374"/>
                    </a:lnTo>
                    <a:lnTo>
                      <a:pt x="3102" y="3394"/>
                    </a:lnTo>
                    <a:lnTo>
                      <a:pt x="3124" y="3422"/>
                    </a:lnTo>
                    <a:lnTo>
                      <a:pt x="3136" y="3454"/>
                    </a:lnTo>
                    <a:lnTo>
                      <a:pt x="3140" y="3486"/>
                    </a:lnTo>
                    <a:lnTo>
                      <a:pt x="3136" y="3517"/>
                    </a:lnTo>
                    <a:lnTo>
                      <a:pt x="3124" y="3549"/>
                    </a:lnTo>
                    <a:lnTo>
                      <a:pt x="3102" y="3577"/>
                    </a:lnTo>
                    <a:lnTo>
                      <a:pt x="2423" y="4255"/>
                    </a:lnTo>
                    <a:lnTo>
                      <a:pt x="2533" y="4350"/>
                    </a:lnTo>
                    <a:lnTo>
                      <a:pt x="2646" y="4439"/>
                    </a:lnTo>
                    <a:lnTo>
                      <a:pt x="2766" y="4523"/>
                    </a:lnTo>
                    <a:lnTo>
                      <a:pt x="2889" y="4598"/>
                    </a:lnTo>
                    <a:lnTo>
                      <a:pt x="4907" y="3036"/>
                    </a:lnTo>
                    <a:lnTo>
                      <a:pt x="5058" y="2911"/>
                    </a:lnTo>
                    <a:lnTo>
                      <a:pt x="5203" y="2778"/>
                    </a:lnTo>
                    <a:lnTo>
                      <a:pt x="5340" y="2639"/>
                    </a:lnTo>
                    <a:lnTo>
                      <a:pt x="5468" y="2494"/>
                    </a:lnTo>
                    <a:lnTo>
                      <a:pt x="5589" y="2341"/>
                    </a:lnTo>
                    <a:lnTo>
                      <a:pt x="5700" y="2184"/>
                    </a:lnTo>
                    <a:lnTo>
                      <a:pt x="5802" y="2019"/>
                    </a:lnTo>
                    <a:lnTo>
                      <a:pt x="5895" y="1852"/>
                    </a:lnTo>
                    <a:lnTo>
                      <a:pt x="5981" y="1677"/>
                    </a:lnTo>
                    <a:lnTo>
                      <a:pt x="6055" y="1500"/>
                    </a:lnTo>
                    <a:lnTo>
                      <a:pt x="6120" y="1317"/>
                    </a:lnTo>
                    <a:lnTo>
                      <a:pt x="6178" y="1133"/>
                    </a:lnTo>
                    <a:lnTo>
                      <a:pt x="6224" y="944"/>
                    </a:lnTo>
                    <a:lnTo>
                      <a:pt x="6260" y="753"/>
                    </a:lnTo>
                    <a:lnTo>
                      <a:pt x="6283" y="558"/>
                    </a:lnTo>
                    <a:lnTo>
                      <a:pt x="6299" y="362"/>
                    </a:lnTo>
                    <a:lnTo>
                      <a:pt x="6301" y="298"/>
                    </a:lnTo>
                    <a:lnTo>
                      <a:pt x="6301" y="290"/>
                    </a:lnTo>
                    <a:lnTo>
                      <a:pt x="6299" y="282"/>
                    </a:lnTo>
                    <a:lnTo>
                      <a:pt x="6297" y="276"/>
                    </a:lnTo>
                    <a:lnTo>
                      <a:pt x="6293" y="272"/>
                    </a:lnTo>
                    <a:lnTo>
                      <a:pt x="6289" y="268"/>
                    </a:lnTo>
                    <a:lnTo>
                      <a:pt x="6287" y="264"/>
                    </a:lnTo>
                    <a:lnTo>
                      <a:pt x="6281" y="262"/>
                    </a:lnTo>
                    <a:lnTo>
                      <a:pt x="6275" y="258"/>
                    </a:lnTo>
                    <a:lnTo>
                      <a:pt x="6268" y="256"/>
                    </a:lnTo>
                    <a:lnTo>
                      <a:pt x="6260" y="256"/>
                    </a:lnTo>
                    <a:close/>
                    <a:moveTo>
                      <a:pt x="6244" y="0"/>
                    </a:moveTo>
                    <a:lnTo>
                      <a:pt x="6293" y="2"/>
                    </a:lnTo>
                    <a:lnTo>
                      <a:pt x="6343" y="10"/>
                    </a:lnTo>
                    <a:lnTo>
                      <a:pt x="6389" y="28"/>
                    </a:lnTo>
                    <a:lnTo>
                      <a:pt x="6433" y="54"/>
                    </a:lnTo>
                    <a:lnTo>
                      <a:pt x="6470" y="85"/>
                    </a:lnTo>
                    <a:lnTo>
                      <a:pt x="6504" y="123"/>
                    </a:lnTo>
                    <a:lnTo>
                      <a:pt x="6530" y="167"/>
                    </a:lnTo>
                    <a:lnTo>
                      <a:pt x="6548" y="213"/>
                    </a:lnTo>
                    <a:lnTo>
                      <a:pt x="6558" y="260"/>
                    </a:lnTo>
                    <a:lnTo>
                      <a:pt x="6560" y="312"/>
                    </a:lnTo>
                    <a:lnTo>
                      <a:pt x="6556" y="374"/>
                    </a:lnTo>
                    <a:lnTo>
                      <a:pt x="6542" y="572"/>
                    </a:lnTo>
                    <a:lnTo>
                      <a:pt x="6516" y="769"/>
                    </a:lnTo>
                    <a:lnTo>
                      <a:pt x="6482" y="962"/>
                    </a:lnTo>
                    <a:lnTo>
                      <a:pt x="6439" y="1153"/>
                    </a:lnTo>
                    <a:lnTo>
                      <a:pt x="6385" y="1341"/>
                    </a:lnTo>
                    <a:lnTo>
                      <a:pt x="6321" y="1526"/>
                    </a:lnTo>
                    <a:lnTo>
                      <a:pt x="6250" y="1707"/>
                    </a:lnTo>
                    <a:lnTo>
                      <a:pt x="6168" y="1884"/>
                    </a:lnTo>
                    <a:lnTo>
                      <a:pt x="6079" y="2055"/>
                    </a:lnTo>
                    <a:lnTo>
                      <a:pt x="5979" y="2224"/>
                    </a:lnTo>
                    <a:lnTo>
                      <a:pt x="5874" y="2387"/>
                    </a:lnTo>
                    <a:lnTo>
                      <a:pt x="5758" y="2544"/>
                    </a:lnTo>
                    <a:lnTo>
                      <a:pt x="5635" y="2695"/>
                    </a:lnTo>
                    <a:lnTo>
                      <a:pt x="5503" y="2840"/>
                    </a:lnTo>
                    <a:lnTo>
                      <a:pt x="5364" y="2981"/>
                    </a:lnTo>
                    <a:lnTo>
                      <a:pt x="5217" y="3112"/>
                    </a:lnTo>
                    <a:lnTo>
                      <a:pt x="5064" y="3239"/>
                    </a:lnTo>
                    <a:lnTo>
                      <a:pt x="4765" y="3470"/>
                    </a:lnTo>
                    <a:lnTo>
                      <a:pt x="4765" y="4173"/>
                    </a:lnTo>
                    <a:lnTo>
                      <a:pt x="4761" y="4318"/>
                    </a:lnTo>
                    <a:lnTo>
                      <a:pt x="4747" y="4461"/>
                    </a:lnTo>
                    <a:lnTo>
                      <a:pt x="4724" y="4604"/>
                    </a:lnTo>
                    <a:lnTo>
                      <a:pt x="4692" y="4741"/>
                    </a:lnTo>
                    <a:lnTo>
                      <a:pt x="4650" y="4879"/>
                    </a:lnTo>
                    <a:lnTo>
                      <a:pt x="4600" y="5012"/>
                    </a:lnTo>
                    <a:lnTo>
                      <a:pt x="4540" y="5141"/>
                    </a:lnTo>
                    <a:lnTo>
                      <a:pt x="4475" y="5266"/>
                    </a:lnTo>
                    <a:lnTo>
                      <a:pt x="4399" y="5387"/>
                    </a:lnTo>
                    <a:lnTo>
                      <a:pt x="4316" y="5503"/>
                    </a:lnTo>
                    <a:lnTo>
                      <a:pt x="4224" y="5614"/>
                    </a:lnTo>
                    <a:lnTo>
                      <a:pt x="4125" y="5721"/>
                    </a:lnTo>
                    <a:lnTo>
                      <a:pt x="3369" y="6474"/>
                    </a:lnTo>
                    <a:lnTo>
                      <a:pt x="3341" y="6496"/>
                    </a:lnTo>
                    <a:lnTo>
                      <a:pt x="3311" y="6508"/>
                    </a:lnTo>
                    <a:lnTo>
                      <a:pt x="3277" y="6512"/>
                    </a:lnTo>
                    <a:lnTo>
                      <a:pt x="3253" y="6510"/>
                    </a:lnTo>
                    <a:lnTo>
                      <a:pt x="3231" y="6504"/>
                    </a:lnTo>
                    <a:lnTo>
                      <a:pt x="3199" y="6486"/>
                    </a:lnTo>
                    <a:lnTo>
                      <a:pt x="3174" y="6460"/>
                    </a:lnTo>
                    <a:lnTo>
                      <a:pt x="3156" y="6427"/>
                    </a:lnTo>
                    <a:lnTo>
                      <a:pt x="3150" y="6391"/>
                    </a:lnTo>
                    <a:lnTo>
                      <a:pt x="3066" y="4787"/>
                    </a:lnTo>
                    <a:lnTo>
                      <a:pt x="2979" y="4855"/>
                    </a:lnTo>
                    <a:lnTo>
                      <a:pt x="2955" y="4869"/>
                    </a:lnTo>
                    <a:lnTo>
                      <a:pt x="2927" y="4879"/>
                    </a:lnTo>
                    <a:lnTo>
                      <a:pt x="2899" y="4881"/>
                    </a:lnTo>
                    <a:lnTo>
                      <a:pt x="2869" y="4877"/>
                    </a:lnTo>
                    <a:lnTo>
                      <a:pt x="2837" y="4867"/>
                    </a:lnTo>
                    <a:lnTo>
                      <a:pt x="2726" y="4801"/>
                    </a:lnTo>
                    <a:lnTo>
                      <a:pt x="2630" y="4881"/>
                    </a:lnTo>
                    <a:lnTo>
                      <a:pt x="2533" y="4962"/>
                    </a:lnTo>
                    <a:lnTo>
                      <a:pt x="2463" y="5020"/>
                    </a:lnTo>
                    <a:lnTo>
                      <a:pt x="2396" y="5075"/>
                    </a:lnTo>
                    <a:lnTo>
                      <a:pt x="2328" y="5131"/>
                    </a:lnTo>
                    <a:lnTo>
                      <a:pt x="2264" y="5183"/>
                    </a:lnTo>
                    <a:lnTo>
                      <a:pt x="2240" y="5199"/>
                    </a:lnTo>
                    <a:lnTo>
                      <a:pt x="2213" y="5208"/>
                    </a:lnTo>
                    <a:lnTo>
                      <a:pt x="2185" y="5210"/>
                    </a:lnTo>
                    <a:lnTo>
                      <a:pt x="2157" y="5208"/>
                    </a:lnTo>
                    <a:lnTo>
                      <a:pt x="2129" y="5199"/>
                    </a:lnTo>
                    <a:lnTo>
                      <a:pt x="2024" y="5145"/>
                    </a:lnTo>
                    <a:lnTo>
                      <a:pt x="1924" y="5083"/>
                    </a:lnTo>
                    <a:lnTo>
                      <a:pt x="1827" y="5016"/>
                    </a:lnTo>
                    <a:lnTo>
                      <a:pt x="1737" y="4942"/>
                    </a:lnTo>
                    <a:lnTo>
                      <a:pt x="1651" y="4863"/>
                    </a:lnTo>
                    <a:lnTo>
                      <a:pt x="1574" y="4779"/>
                    </a:lnTo>
                    <a:lnTo>
                      <a:pt x="1502" y="4690"/>
                    </a:lnTo>
                    <a:lnTo>
                      <a:pt x="1437" y="4596"/>
                    </a:lnTo>
                    <a:lnTo>
                      <a:pt x="1377" y="4499"/>
                    </a:lnTo>
                    <a:lnTo>
                      <a:pt x="1325" y="4396"/>
                    </a:lnTo>
                    <a:lnTo>
                      <a:pt x="1313" y="4360"/>
                    </a:lnTo>
                    <a:lnTo>
                      <a:pt x="1313" y="4324"/>
                    </a:lnTo>
                    <a:lnTo>
                      <a:pt x="1323" y="4288"/>
                    </a:lnTo>
                    <a:lnTo>
                      <a:pt x="1343" y="4259"/>
                    </a:lnTo>
                    <a:lnTo>
                      <a:pt x="1721" y="3807"/>
                    </a:lnTo>
                    <a:lnTo>
                      <a:pt x="1643" y="3672"/>
                    </a:lnTo>
                    <a:lnTo>
                      <a:pt x="1632" y="3645"/>
                    </a:lnTo>
                    <a:lnTo>
                      <a:pt x="1628" y="3615"/>
                    </a:lnTo>
                    <a:lnTo>
                      <a:pt x="1630" y="3585"/>
                    </a:lnTo>
                    <a:lnTo>
                      <a:pt x="1640" y="3555"/>
                    </a:lnTo>
                    <a:lnTo>
                      <a:pt x="1657" y="3529"/>
                    </a:lnTo>
                    <a:lnTo>
                      <a:pt x="1721" y="3450"/>
                    </a:lnTo>
                    <a:lnTo>
                      <a:pt x="121" y="3368"/>
                    </a:lnTo>
                    <a:lnTo>
                      <a:pt x="86" y="3360"/>
                    </a:lnTo>
                    <a:lnTo>
                      <a:pt x="54" y="3342"/>
                    </a:lnTo>
                    <a:lnTo>
                      <a:pt x="28" y="3319"/>
                    </a:lnTo>
                    <a:lnTo>
                      <a:pt x="8" y="3285"/>
                    </a:lnTo>
                    <a:lnTo>
                      <a:pt x="0" y="3249"/>
                    </a:lnTo>
                    <a:lnTo>
                      <a:pt x="4" y="3213"/>
                    </a:lnTo>
                    <a:lnTo>
                      <a:pt x="16" y="3178"/>
                    </a:lnTo>
                    <a:lnTo>
                      <a:pt x="38" y="3148"/>
                    </a:lnTo>
                    <a:lnTo>
                      <a:pt x="794" y="2395"/>
                    </a:lnTo>
                    <a:lnTo>
                      <a:pt x="899" y="2295"/>
                    </a:lnTo>
                    <a:lnTo>
                      <a:pt x="1011" y="2204"/>
                    </a:lnTo>
                    <a:lnTo>
                      <a:pt x="1128" y="2120"/>
                    </a:lnTo>
                    <a:lnTo>
                      <a:pt x="1250" y="2045"/>
                    </a:lnTo>
                    <a:lnTo>
                      <a:pt x="1375" y="1977"/>
                    </a:lnTo>
                    <a:lnTo>
                      <a:pt x="1504" y="1918"/>
                    </a:lnTo>
                    <a:lnTo>
                      <a:pt x="1638" y="1868"/>
                    </a:lnTo>
                    <a:lnTo>
                      <a:pt x="1773" y="1828"/>
                    </a:lnTo>
                    <a:lnTo>
                      <a:pt x="1912" y="1794"/>
                    </a:lnTo>
                    <a:lnTo>
                      <a:pt x="2053" y="1773"/>
                    </a:lnTo>
                    <a:lnTo>
                      <a:pt x="2197" y="1759"/>
                    </a:lnTo>
                    <a:lnTo>
                      <a:pt x="2342" y="1753"/>
                    </a:lnTo>
                    <a:lnTo>
                      <a:pt x="2346" y="1753"/>
                    </a:lnTo>
                    <a:lnTo>
                      <a:pt x="3084" y="1775"/>
                    </a:lnTo>
                    <a:lnTo>
                      <a:pt x="3367" y="1429"/>
                    </a:lnTo>
                    <a:lnTo>
                      <a:pt x="3496" y="1276"/>
                    </a:lnTo>
                    <a:lnTo>
                      <a:pt x="3635" y="1131"/>
                    </a:lnTo>
                    <a:lnTo>
                      <a:pt x="3780" y="994"/>
                    </a:lnTo>
                    <a:lnTo>
                      <a:pt x="3932" y="864"/>
                    </a:lnTo>
                    <a:lnTo>
                      <a:pt x="4089" y="743"/>
                    </a:lnTo>
                    <a:lnTo>
                      <a:pt x="4254" y="630"/>
                    </a:lnTo>
                    <a:lnTo>
                      <a:pt x="4423" y="527"/>
                    </a:lnTo>
                    <a:lnTo>
                      <a:pt x="4596" y="431"/>
                    </a:lnTo>
                    <a:lnTo>
                      <a:pt x="4775" y="344"/>
                    </a:lnTo>
                    <a:lnTo>
                      <a:pt x="4958" y="268"/>
                    </a:lnTo>
                    <a:lnTo>
                      <a:pt x="5145" y="199"/>
                    </a:lnTo>
                    <a:lnTo>
                      <a:pt x="5334" y="141"/>
                    </a:lnTo>
                    <a:lnTo>
                      <a:pt x="5527" y="93"/>
                    </a:lnTo>
                    <a:lnTo>
                      <a:pt x="5724" y="54"/>
                    </a:lnTo>
                    <a:lnTo>
                      <a:pt x="5923" y="26"/>
                    </a:lnTo>
                    <a:lnTo>
                      <a:pt x="6122" y="8"/>
                    </a:lnTo>
                    <a:lnTo>
                      <a:pt x="62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</p:grpSp>
        <p:sp>
          <p:nvSpPr>
            <p:cNvPr id="271" name="Google Shape;271;p23"/>
            <p:cNvSpPr/>
            <p:nvPr/>
          </p:nvSpPr>
          <p:spPr>
            <a:xfrm>
              <a:off x="8464844" y="4457269"/>
              <a:ext cx="3199753" cy="410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Que se distinga de otros. </a:t>
              </a:r>
              <a:endParaRPr/>
            </a:p>
          </p:txBody>
        </p:sp>
      </p:grpSp>
      <p:sp>
        <p:nvSpPr>
          <p:cNvPr id="272" name="Google Shape;272;p23"/>
          <p:cNvSpPr/>
          <p:nvPr/>
        </p:nvSpPr>
        <p:spPr>
          <a:xfrm>
            <a:off x="3713517" y="1915665"/>
            <a:ext cx="1719533" cy="171416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73" name="Google Shape;273;p23"/>
          <p:cNvGrpSpPr/>
          <p:nvPr/>
        </p:nvGrpSpPr>
        <p:grpSpPr>
          <a:xfrm>
            <a:off x="3995330" y="2384857"/>
            <a:ext cx="1155907" cy="796597"/>
            <a:chOff x="2836863" y="1179513"/>
            <a:chExt cx="6505574" cy="4497387"/>
          </a:xfrm>
        </p:grpSpPr>
        <p:sp>
          <p:nvSpPr>
            <p:cNvPr id="274" name="Google Shape;274;p23"/>
            <p:cNvSpPr/>
            <p:nvPr/>
          </p:nvSpPr>
          <p:spPr>
            <a:xfrm>
              <a:off x="2836863" y="1179513"/>
              <a:ext cx="6505574" cy="4497387"/>
            </a:xfrm>
            <a:custGeom>
              <a:avLst/>
              <a:gdLst/>
              <a:ahLst/>
              <a:cxnLst/>
              <a:rect l="l" t="t" r="r" b="b"/>
              <a:pathLst>
                <a:path w="4098" h="2833" extrusionOk="0">
                  <a:moveTo>
                    <a:pt x="1867" y="1454"/>
                  </a:moveTo>
                  <a:lnTo>
                    <a:pt x="1867" y="1579"/>
                  </a:lnTo>
                  <a:lnTo>
                    <a:pt x="2231" y="1579"/>
                  </a:lnTo>
                  <a:lnTo>
                    <a:pt x="2231" y="1454"/>
                  </a:lnTo>
                  <a:lnTo>
                    <a:pt x="1867" y="1454"/>
                  </a:lnTo>
                  <a:close/>
                  <a:moveTo>
                    <a:pt x="934" y="1103"/>
                  </a:moveTo>
                  <a:lnTo>
                    <a:pt x="857" y="1107"/>
                  </a:lnTo>
                  <a:lnTo>
                    <a:pt x="782" y="1117"/>
                  </a:lnTo>
                  <a:lnTo>
                    <a:pt x="710" y="1134"/>
                  </a:lnTo>
                  <a:lnTo>
                    <a:pt x="641" y="1159"/>
                  </a:lnTo>
                  <a:lnTo>
                    <a:pt x="575" y="1189"/>
                  </a:lnTo>
                  <a:lnTo>
                    <a:pt x="511" y="1224"/>
                  </a:lnTo>
                  <a:lnTo>
                    <a:pt x="452" y="1265"/>
                  </a:lnTo>
                  <a:lnTo>
                    <a:pt x="397" y="1312"/>
                  </a:lnTo>
                  <a:lnTo>
                    <a:pt x="346" y="1362"/>
                  </a:lnTo>
                  <a:lnTo>
                    <a:pt x="300" y="1418"/>
                  </a:lnTo>
                  <a:lnTo>
                    <a:pt x="259" y="1477"/>
                  </a:lnTo>
                  <a:lnTo>
                    <a:pt x="223" y="1540"/>
                  </a:lnTo>
                  <a:lnTo>
                    <a:pt x="193" y="1607"/>
                  </a:lnTo>
                  <a:lnTo>
                    <a:pt x="169" y="1676"/>
                  </a:lnTo>
                  <a:lnTo>
                    <a:pt x="152" y="1748"/>
                  </a:lnTo>
                  <a:lnTo>
                    <a:pt x="141" y="1822"/>
                  </a:lnTo>
                  <a:lnTo>
                    <a:pt x="137" y="1899"/>
                  </a:lnTo>
                  <a:lnTo>
                    <a:pt x="141" y="1976"/>
                  </a:lnTo>
                  <a:lnTo>
                    <a:pt x="152" y="2051"/>
                  </a:lnTo>
                  <a:lnTo>
                    <a:pt x="169" y="2123"/>
                  </a:lnTo>
                  <a:lnTo>
                    <a:pt x="193" y="2191"/>
                  </a:lnTo>
                  <a:lnTo>
                    <a:pt x="223" y="2258"/>
                  </a:lnTo>
                  <a:lnTo>
                    <a:pt x="259" y="2322"/>
                  </a:lnTo>
                  <a:lnTo>
                    <a:pt x="300" y="2380"/>
                  </a:lnTo>
                  <a:lnTo>
                    <a:pt x="346" y="2436"/>
                  </a:lnTo>
                  <a:lnTo>
                    <a:pt x="397" y="2487"/>
                  </a:lnTo>
                  <a:lnTo>
                    <a:pt x="452" y="2533"/>
                  </a:lnTo>
                  <a:lnTo>
                    <a:pt x="511" y="2574"/>
                  </a:lnTo>
                  <a:lnTo>
                    <a:pt x="575" y="2609"/>
                  </a:lnTo>
                  <a:lnTo>
                    <a:pt x="641" y="2640"/>
                  </a:lnTo>
                  <a:lnTo>
                    <a:pt x="710" y="2664"/>
                  </a:lnTo>
                  <a:lnTo>
                    <a:pt x="782" y="2681"/>
                  </a:lnTo>
                  <a:lnTo>
                    <a:pt x="857" y="2691"/>
                  </a:lnTo>
                  <a:lnTo>
                    <a:pt x="934" y="2695"/>
                  </a:lnTo>
                  <a:lnTo>
                    <a:pt x="1010" y="2691"/>
                  </a:lnTo>
                  <a:lnTo>
                    <a:pt x="1085" y="2681"/>
                  </a:lnTo>
                  <a:lnTo>
                    <a:pt x="1157" y="2664"/>
                  </a:lnTo>
                  <a:lnTo>
                    <a:pt x="1227" y="2640"/>
                  </a:lnTo>
                  <a:lnTo>
                    <a:pt x="1293" y="2609"/>
                  </a:lnTo>
                  <a:lnTo>
                    <a:pt x="1356" y="2574"/>
                  </a:lnTo>
                  <a:lnTo>
                    <a:pt x="1416" y="2533"/>
                  </a:lnTo>
                  <a:lnTo>
                    <a:pt x="1470" y="2487"/>
                  </a:lnTo>
                  <a:lnTo>
                    <a:pt x="1521" y="2436"/>
                  </a:lnTo>
                  <a:lnTo>
                    <a:pt x="1567" y="2380"/>
                  </a:lnTo>
                  <a:lnTo>
                    <a:pt x="1609" y="2322"/>
                  </a:lnTo>
                  <a:lnTo>
                    <a:pt x="1645" y="2258"/>
                  </a:lnTo>
                  <a:lnTo>
                    <a:pt x="1674" y="2191"/>
                  </a:lnTo>
                  <a:lnTo>
                    <a:pt x="1698" y="2123"/>
                  </a:lnTo>
                  <a:lnTo>
                    <a:pt x="1715" y="2051"/>
                  </a:lnTo>
                  <a:lnTo>
                    <a:pt x="1727" y="1976"/>
                  </a:lnTo>
                  <a:lnTo>
                    <a:pt x="1730" y="1899"/>
                  </a:lnTo>
                  <a:lnTo>
                    <a:pt x="1727" y="1822"/>
                  </a:lnTo>
                  <a:lnTo>
                    <a:pt x="1715" y="1748"/>
                  </a:lnTo>
                  <a:lnTo>
                    <a:pt x="1698" y="1676"/>
                  </a:lnTo>
                  <a:lnTo>
                    <a:pt x="1674" y="1607"/>
                  </a:lnTo>
                  <a:lnTo>
                    <a:pt x="1645" y="1540"/>
                  </a:lnTo>
                  <a:lnTo>
                    <a:pt x="1609" y="1477"/>
                  </a:lnTo>
                  <a:lnTo>
                    <a:pt x="1567" y="1418"/>
                  </a:lnTo>
                  <a:lnTo>
                    <a:pt x="1521" y="1362"/>
                  </a:lnTo>
                  <a:lnTo>
                    <a:pt x="1470" y="1312"/>
                  </a:lnTo>
                  <a:lnTo>
                    <a:pt x="1416" y="1265"/>
                  </a:lnTo>
                  <a:lnTo>
                    <a:pt x="1356" y="1224"/>
                  </a:lnTo>
                  <a:lnTo>
                    <a:pt x="1293" y="1189"/>
                  </a:lnTo>
                  <a:lnTo>
                    <a:pt x="1227" y="1159"/>
                  </a:lnTo>
                  <a:lnTo>
                    <a:pt x="1157" y="1134"/>
                  </a:lnTo>
                  <a:lnTo>
                    <a:pt x="1085" y="1117"/>
                  </a:lnTo>
                  <a:lnTo>
                    <a:pt x="1010" y="1107"/>
                  </a:lnTo>
                  <a:lnTo>
                    <a:pt x="934" y="1103"/>
                  </a:lnTo>
                  <a:close/>
                  <a:moveTo>
                    <a:pt x="3164" y="1103"/>
                  </a:moveTo>
                  <a:lnTo>
                    <a:pt x="3086" y="1107"/>
                  </a:lnTo>
                  <a:lnTo>
                    <a:pt x="3013" y="1117"/>
                  </a:lnTo>
                  <a:lnTo>
                    <a:pt x="2940" y="1134"/>
                  </a:lnTo>
                  <a:lnTo>
                    <a:pt x="2871" y="1159"/>
                  </a:lnTo>
                  <a:lnTo>
                    <a:pt x="2804" y="1189"/>
                  </a:lnTo>
                  <a:lnTo>
                    <a:pt x="2742" y="1224"/>
                  </a:lnTo>
                  <a:lnTo>
                    <a:pt x="2682" y="1265"/>
                  </a:lnTo>
                  <a:lnTo>
                    <a:pt x="2626" y="1312"/>
                  </a:lnTo>
                  <a:lnTo>
                    <a:pt x="2576" y="1362"/>
                  </a:lnTo>
                  <a:lnTo>
                    <a:pt x="2529" y="1418"/>
                  </a:lnTo>
                  <a:lnTo>
                    <a:pt x="2488" y="1477"/>
                  </a:lnTo>
                  <a:lnTo>
                    <a:pt x="2453" y="1540"/>
                  </a:lnTo>
                  <a:lnTo>
                    <a:pt x="2423" y="1607"/>
                  </a:lnTo>
                  <a:lnTo>
                    <a:pt x="2398" y="1676"/>
                  </a:lnTo>
                  <a:lnTo>
                    <a:pt x="2381" y="1748"/>
                  </a:lnTo>
                  <a:lnTo>
                    <a:pt x="2371" y="1822"/>
                  </a:lnTo>
                  <a:lnTo>
                    <a:pt x="2367" y="1899"/>
                  </a:lnTo>
                  <a:lnTo>
                    <a:pt x="2371" y="1976"/>
                  </a:lnTo>
                  <a:lnTo>
                    <a:pt x="2381" y="2051"/>
                  </a:lnTo>
                  <a:lnTo>
                    <a:pt x="2398" y="2123"/>
                  </a:lnTo>
                  <a:lnTo>
                    <a:pt x="2423" y="2191"/>
                  </a:lnTo>
                  <a:lnTo>
                    <a:pt x="2453" y="2258"/>
                  </a:lnTo>
                  <a:lnTo>
                    <a:pt x="2488" y="2322"/>
                  </a:lnTo>
                  <a:lnTo>
                    <a:pt x="2529" y="2380"/>
                  </a:lnTo>
                  <a:lnTo>
                    <a:pt x="2575" y="2436"/>
                  </a:lnTo>
                  <a:lnTo>
                    <a:pt x="2626" y="2487"/>
                  </a:lnTo>
                  <a:lnTo>
                    <a:pt x="2682" y="2533"/>
                  </a:lnTo>
                  <a:lnTo>
                    <a:pt x="2742" y="2574"/>
                  </a:lnTo>
                  <a:lnTo>
                    <a:pt x="2804" y="2609"/>
                  </a:lnTo>
                  <a:lnTo>
                    <a:pt x="2871" y="2640"/>
                  </a:lnTo>
                  <a:lnTo>
                    <a:pt x="2940" y="2664"/>
                  </a:lnTo>
                  <a:lnTo>
                    <a:pt x="3013" y="2681"/>
                  </a:lnTo>
                  <a:lnTo>
                    <a:pt x="3086" y="2691"/>
                  </a:lnTo>
                  <a:lnTo>
                    <a:pt x="3164" y="2695"/>
                  </a:lnTo>
                  <a:lnTo>
                    <a:pt x="3241" y="2691"/>
                  </a:lnTo>
                  <a:lnTo>
                    <a:pt x="3315" y="2681"/>
                  </a:lnTo>
                  <a:lnTo>
                    <a:pt x="3387" y="2664"/>
                  </a:lnTo>
                  <a:lnTo>
                    <a:pt x="3456" y="2640"/>
                  </a:lnTo>
                  <a:lnTo>
                    <a:pt x="3523" y="2609"/>
                  </a:lnTo>
                  <a:lnTo>
                    <a:pt x="3586" y="2574"/>
                  </a:lnTo>
                  <a:lnTo>
                    <a:pt x="3645" y="2533"/>
                  </a:lnTo>
                  <a:lnTo>
                    <a:pt x="3701" y="2487"/>
                  </a:lnTo>
                  <a:lnTo>
                    <a:pt x="3752" y="2436"/>
                  </a:lnTo>
                  <a:lnTo>
                    <a:pt x="3798" y="2380"/>
                  </a:lnTo>
                  <a:lnTo>
                    <a:pt x="3839" y="2322"/>
                  </a:lnTo>
                  <a:lnTo>
                    <a:pt x="3874" y="2258"/>
                  </a:lnTo>
                  <a:lnTo>
                    <a:pt x="3905" y="2191"/>
                  </a:lnTo>
                  <a:lnTo>
                    <a:pt x="3929" y="2123"/>
                  </a:lnTo>
                  <a:lnTo>
                    <a:pt x="3946" y="2051"/>
                  </a:lnTo>
                  <a:lnTo>
                    <a:pt x="3956" y="1976"/>
                  </a:lnTo>
                  <a:lnTo>
                    <a:pt x="3960" y="1899"/>
                  </a:lnTo>
                  <a:lnTo>
                    <a:pt x="3956" y="1822"/>
                  </a:lnTo>
                  <a:lnTo>
                    <a:pt x="3946" y="1748"/>
                  </a:lnTo>
                  <a:lnTo>
                    <a:pt x="3929" y="1676"/>
                  </a:lnTo>
                  <a:lnTo>
                    <a:pt x="3905" y="1607"/>
                  </a:lnTo>
                  <a:lnTo>
                    <a:pt x="3874" y="1540"/>
                  </a:lnTo>
                  <a:lnTo>
                    <a:pt x="3839" y="1477"/>
                  </a:lnTo>
                  <a:lnTo>
                    <a:pt x="3798" y="1418"/>
                  </a:lnTo>
                  <a:lnTo>
                    <a:pt x="3752" y="1362"/>
                  </a:lnTo>
                  <a:lnTo>
                    <a:pt x="3701" y="1312"/>
                  </a:lnTo>
                  <a:lnTo>
                    <a:pt x="3645" y="1265"/>
                  </a:lnTo>
                  <a:lnTo>
                    <a:pt x="3586" y="1224"/>
                  </a:lnTo>
                  <a:lnTo>
                    <a:pt x="3523" y="1189"/>
                  </a:lnTo>
                  <a:lnTo>
                    <a:pt x="3456" y="1159"/>
                  </a:lnTo>
                  <a:lnTo>
                    <a:pt x="3387" y="1134"/>
                  </a:lnTo>
                  <a:lnTo>
                    <a:pt x="3315" y="1117"/>
                  </a:lnTo>
                  <a:lnTo>
                    <a:pt x="3241" y="1107"/>
                  </a:lnTo>
                  <a:lnTo>
                    <a:pt x="3164" y="1103"/>
                  </a:lnTo>
                  <a:close/>
                  <a:moveTo>
                    <a:pt x="1867" y="909"/>
                  </a:moveTo>
                  <a:lnTo>
                    <a:pt x="1867" y="1317"/>
                  </a:lnTo>
                  <a:lnTo>
                    <a:pt x="2229" y="1317"/>
                  </a:lnTo>
                  <a:lnTo>
                    <a:pt x="2229" y="909"/>
                  </a:lnTo>
                  <a:lnTo>
                    <a:pt x="1867" y="909"/>
                  </a:lnTo>
                  <a:close/>
                  <a:moveTo>
                    <a:pt x="2839" y="265"/>
                  </a:moveTo>
                  <a:lnTo>
                    <a:pt x="2780" y="268"/>
                  </a:lnTo>
                  <a:lnTo>
                    <a:pt x="2723" y="280"/>
                  </a:lnTo>
                  <a:lnTo>
                    <a:pt x="2668" y="297"/>
                  </a:lnTo>
                  <a:lnTo>
                    <a:pt x="2617" y="321"/>
                  </a:lnTo>
                  <a:lnTo>
                    <a:pt x="2570" y="349"/>
                  </a:lnTo>
                  <a:lnTo>
                    <a:pt x="2525" y="384"/>
                  </a:lnTo>
                  <a:lnTo>
                    <a:pt x="2487" y="424"/>
                  </a:lnTo>
                  <a:lnTo>
                    <a:pt x="2452" y="467"/>
                  </a:lnTo>
                  <a:lnTo>
                    <a:pt x="2422" y="515"/>
                  </a:lnTo>
                  <a:lnTo>
                    <a:pt x="2398" y="567"/>
                  </a:lnTo>
                  <a:lnTo>
                    <a:pt x="2381" y="620"/>
                  </a:lnTo>
                  <a:lnTo>
                    <a:pt x="2371" y="678"/>
                  </a:lnTo>
                  <a:lnTo>
                    <a:pt x="2367" y="737"/>
                  </a:lnTo>
                  <a:lnTo>
                    <a:pt x="2367" y="1413"/>
                  </a:lnTo>
                  <a:lnTo>
                    <a:pt x="2411" y="1348"/>
                  </a:lnTo>
                  <a:lnTo>
                    <a:pt x="2459" y="1286"/>
                  </a:lnTo>
                  <a:lnTo>
                    <a:pt x="2513" y="1230"/>
                  </a:lnTo>
                  <a:lnTo>
                    <a:pt x="2571" y="1178"/>
                  </a:lnTo>
                  <a:lnTo>
                    <a:pt x="2635" y="1130"/>
                  </a:lnTo>
                  <a:lnTo>
                    <a:pt x="2701" y="1088"/>
                  </a:lnTo>
                  <a:lnTo>
                    <a:pt x="2770" y="1052"/>
                  </a:lnTo>
                  <a:lnTo>
                    <a:pt x="2844" y="1022"/>
                  </a:lnTo>
                  <a:lnTo>
                    <a:pt x="2920" y="997"/>
                  </a:lnTo>
                  <a:lnTo>
                    <a:pt x="2999" y="980"/>
                  </a:lnTo>
                  <a:lnTo>
                    <a:pt x="3080" y="969"/>
                  </a:lnTo>
                  <a:lnTo>
                    <a:pt x="3164" y="966"/>
                  </a:lnTo>
                  <a:lnTo>
                    <a:pt x="3239" y="969"/>
                  </a:lnTo>
                  <a:lnTo>
                    <a:pt x="3313" y="977"/>
                  </a:lnTo>
                  <a:lnTo>
                    <a:pt x="3384" y="992"/>
                  </a:lnTo>
                  <a:lnTo>
                    <a:pt x="3453" y="1012"/>
                  </a:lnTo>
                  <a:lnTo>
                    <a:pt x="3522" y="1037"/>
                  </a:lnTo>
                  <a:lnTo>
                    <a:pt x="3586" y="1067"/>
                  </a:lnTo>
                  <a:lnTo>
                    <a:pt x="3557" y="1018"/>
                  </a:lnTo>
                  <a:lnTo>
                    <a:pt x="3528" y="969"/>
                  </a:lnTo>
                  <a:lnTo>
                    <a:pt x="3499" y="921"/>
                  </a:lnTo>
                  <a:lnTo>
                    <a:pt x="3471" y="874"/>
                  </a:lnTo>
                  <a:lnTo>
                    <a:pt x="3443" y="827"/>
                  </a:lnTo>
                  <a:lnTo>
                    <a:pt x="3416" y="782"/>
                  </a:lnTo>
                  <a:lnTo>
                    <a:pt x="3391" y="740"/>
                  </a:lnTo>
                  <a:lnTo>
                    <a:pt x="3366" y="699"/>
                  </a:lnTo>
                  <a:lnTo>
                    <a:pt x="3344" y="660"/>
                  </a:lnTo>
                  <a:lnTo>
                    <a:pt x="3323" y="625"/>
                  </a:lnTo>
                  <a:lnTo>
                    <a:pt x="3304" y="593"/>
                  </a:lnTo>
                  <a:lnTo>
                    <a:pt x="3287" y="566"/>
                  </a:lnTo>
                  <a:lnTo>
                    <a:pt x="3273" y="541"/>
                  </a:lnTo>
                  <a:lnTo>
                    <a:pt x="3261" y="521"/>
                  </a:lnTo>
                  <a:lnTo>
                    <a:pt x="3251" y="505"/>
                  </a:lnTo>
                  <a:lnTo>
                    <a:pt x="3244" y="495"/>
                  </a:lnTo>
                  <a:lnTo>
                    <a:pt x="3242" y="490"/>
                  </a:lnTo>
                  <a:lnTo>
                    <a:pt x="3211" y="445"/>
                  </a:lnTo>
                  <a:lnTo>
                    <a:pt x="3175" y="404"/>
                  </a:lnTo>
                  <a:lnTo>
                    <a:pt x="3136" y="369"/>
                  </a:lnTo>
                  <a:lnTo>
                    <a:pt x="3093" y="338"/>
                  </a:lnTo>
                  <a:lnTo>
                    <a:pt x="3047" y="312"/>
                  </a:lnTo>
                  <a:lnTo>
                    <a:pt x="2998" y="292"/>
                  </a:lnTo>
                  <a:lnTo>
                    <a:pt x="2947" y="277"/>
                  </a:lnTo>
                  <a:lnTo>
                    <a:pt x="2894" y="267"/>
                  </a:lnTo>
                  <a:lnTo>
                    <a:pt x="2839" y="265"/>
                  </a:lnTo>
                  <a:close/>
                  <a:moveTo>
                    <a:pt x="2510" y="138"/>
                  </a:moveTo>
                  <a:lnTo>
                    <a:pt x="2478" y="142"/>
                  </a:lnTo>
                  <a:lnTo>
                    <a:pt x="2447" y="151"/>
                  </a:lnTo>
                  <a:lnTo>
                    <a:pt x="2421" y="169"/>
                  </a:lnTo>
                  <a:lnTo>
                    <a:pt x="2398" y="191"/>
                  </a:lnTo>
                  <a:lnTo>
                    <a:pt x="2381" y="217"/>
                  </a:lnTo>
                  <a:lnTo>
                    <a:pt x="2371" y="249"/>
                  </a:lnTo>
                  <a:lnTo>
                    <a:pt x="2367" y="281"/>
                  </a:lnTo>
                  <a:lnTo>
                    <a:pt x="2367" y="352"/>
                  </a:lnTo>
                  <a:lnTo>
                    <a:pt x="2407" y="308"/>
                  </a:lnTo>
                  <a:lnTo>
                    <a:pt x="2452" y="267"/>
                  </a:lnTo>
                  <a:lnTo>
                    <a:pt x="2499" y="231"/>
                  </a:lnTo>
                  <a:lnTo>
                    <a:pt x="2551" y="200"/>
                  </a:lnTo>
                  <a:lnTo>
                    <a:pt x="2606" y="174"/>
                  </a:lnTo>
                  <a:lnTo>
                    <a:pt x="2585" y="159"/>
                  </a:lnTo>
                  <a:lnTo>
                    <a:pt x="2563" y="147"/>
                  </a:lnTo>
                  <a:lnTo>
                    <a:pt x="2538" y="140"/>
                  </a:lnTo>
                  <a:lnTo>
                    <a:pt x="2510" y="138"/>
                  </a:lnTo>
                  <a:close/>
                  <a:moveTo>
                    <a:pt x="1586" y="138"/>
                  </a:moveTo>
                  <a:lnTo>
                    <a:pt x="1560" y="140"/>
                  </a:lnTo>
                  <a:lnTo>
                    <a:pt x="1535" y="147"/>
                  </a:lnTo>
                  <a:lnTo>
                    <a:pt x="1511" y="159"/>
                  </a:lnTo>
                  <a:lnTo>
                    <a:pt x="1492" y="174"/>
                  </a:lnTo>
                  <a:lnTo>
                    <a:pt x="1546" y="200"/>
                  </a:lnTo>
                  <a:lnTo>
                    <a:pt x="1597" y="231"/>
                  </a:lnTo>
                  <a:lnTo>
                    <a:pt x="1646" y="267"/>
                  </a:lnTo>
                  <a:lnTo>
                    <a:pt x="1691" y="308"/>
                  </a:lnTo>
                  <a:lnTo>
                    <a:pt x="1730" y="352"/>
                  </a:lnTo>
                  <a:lnTo>
                    <a:pt x="1730" y="281"/>
                  </a:lnTo>
                  <a:lnTo>
                    <a:pt x="1727" y="249"/>
                  </a:lnTo>
                  <a:lnTo>
                    <a:pt x="1715" y="217"/>
                  </a:lnTo>
                  <a:lnTo>
                    <a:pt x="1698" y="191"/>
                  </a:lnTo>
                  <a:lnTo>
                    <a:pt x="1677" y="169"/>
                  </a:lnTo>
                  <a:lnTo>
                    <a:pt x="1650" y="151"/>
                  </a:lnTo>
                  <a:lnTo>
                    <a:pt x="1620" y="142"/>
                  </a:lnTo>
                  <a:lnTo>
                    <a:pt x="1586" y="138"/>
                  </a:lnTo>
                  <a:close/>
                  <a:moveTo>
                    <a:pt x="1586" y="0"/>
                  </a:moveTo>
                  <a:lnTo>
                    <a:pt x="1632" y="3"/>
                  </a:lnTo>
                  <a:lnTo>
                    <a:pt x="1676" y="15"/>
                  </a:lnTo>
                  <a:lnTo>
                    <a:pt x="1715" y="32"/>
                  </a:lnTo>
                  <a:lnTo>
                    <a:pt x="1753" y="54"/>
                  </a:lnTo>
                  <a:lnTo>
                    <a:pt x="1785" y="83"/>
                  </a:lnTo>
                  <a:lnTo>
                    <a:pt x="1813" y="115"/>
                  </a:lnTo>
                  <a:lnTo>
                    <a:pt x="1836" y="153"/>
                  </a:lnTo>
                  <a:lnTo>
                    <a:pt x="1854" y="193"/>
                  </a:lnTo>
                  <a:lnTo>
                    <a:pt x="1864" y="236"/>
                  </a:lnTo>
                  <a:lnTo>
                    <a:pt x="1867" y="281"/>
                  </a:lnTo>
                  <a:lnTo>
                    <a:pt x="1867" y="772"/>
                  </a:lnTo>
                  <a:lnTo>
                    <a:pt x="2231" y="772"/>
                  </a:lnTo>
                  <a:lnTo>
                    <a:pt x="2231" y="281"/>
                  </a:lnTo>
                  <a:lnTo>
                    <a:pt x="2233" y="236"/>
                  </a:lnTo>
                  <a:lnTo>
                    <a:pt x="2244" y="193"/>
                  </a:lnTo>
                  <a:lnTo>
                    <a:pt x="2262" y="153"/>
                  </a:lnTo>
                  <a:lnTo>
                    <a:pt x="2284" y="115"/>
                  </a:lnTo>
                  <a:lnTo>
                    <a:pt x="2313" y="83"/>
                  </a:lnTo>
                  <a:lnTo>
                    <a:pt x="2345" y="54"/>
                  </a:lnTo>
                  <a:lnTo>
                    <a:pt x="2382" y="32"/>
                  </a:lnTo>
                  <a:lnTo>
                    <a:pt x="2422" y="15"/>
                  </a:lnTo>
                  <a:lnTo>
                    <a:pt x="2466" y="3"/>
                  </a:lnTo>
                  <a:lnTo>
                    <a:pt x="2510" y="0"/>
                  </a:lnTo>
                  <a:lnTo>
                    <a:pt x="2553" y="3"/>
                  </a:lnTo>
                  <a:lnTo>
                    <a:pt x="2593" y="12"/>
                  </a:lnTo>
                  <a:lnTo>
                    <a:pt x="2630" y="27"/>
                  </a:lnTo>
                  <a:lnTo>
                    <a:pt x="2665" y="46"/>
                  </a:lnTo>
                  <a:lnTo>
                    <a:pt x="2697" y="71"/>
                  </a:lnTo>
                  <a:lnTo>
                    <a:pt x="2726" y="100"/>
                  </a:lnTo>
                  <a:lnTo>
                    <a:pt x="2749" y="134"/>
                  </a:lnTo>
                  <a:lnTo>
                    <a:pt x="2751" y="134"/>
                  </a:lnTo>
                  <a:lnTo>
                    <a:pt x="2794" y="129"/>
                  </a:lnTo>
                  <a:lnTo>
                    <a:pt x="2839" y="128"/>
                  </a:lnTo>
                  <a:lnTo>
                    <a:pt x="2902" y="130"/>
                  </a:lnTo>
                  <a:lnTo>
                    <a:pt x="2964" y="140"/>
                  </a:lnTo>
                  <a:lnTo>
                    <a:pt x="3024" y="156"/>
                  </a:lnTo>
                  <a:lnTo>
                    <a:pt x="3081" y="178"/>
                  </a:lnTo>
                  <a:lnTo>
                    <a:pt x="3137" y="205"/>
                  </a:lnTo>
                  <a:lnTo>
                    <a:pt x="3188" y="237"/>
                  </a:lnTo>
                  <a:lnTo>
                    <a:pt x="3237" y="275"/>
                  </a:lnTo>
                  <a:lnTo>
                    <a:pt x="3282" y="318"/>
                  </a:lnTo>
                  <a:lnTo>
                    <a:pt x="3323" y="365"/>
                  </a:lnTo>
                  <a:lnTo>
                    <a:pt x="3359" y="418"/>
                  </a:lnTo>
                  <a:lnTo>
                    <a:pt x="3361" y="423"/>
                  </a:lnTo>
                  <a:lnTo>
                    <a:pt x="3369" y="434"/>
                  </a:lnTo>
                  <a:lnTo>
                    <a:pt x="3379" y="450"/>
                  </a:lnTo>
                  <a:lnTo>
                    <a:pt x="3391" y="471"/>
                  </a:lnTo>
                  <a:lnTo>
                    <a:pt x="3406" y="497"/>
                  </a:lnTo>
                  <a:lnTo>
                    <a:pt x="3425" y="527"/>
                  </a:lnTo>
                  <a:lnTo>
                    <a:pt x="3445" y="559"/>
                  </a:lnTo>
                  <a:lnTo>
                    <a:pt x="3467" y="597"/>
                  </a:lnTo>
                  <a:lnTo>
                    <a:pt x="3491" y="637"/>
                  </a:lnTo>
                  <a:lnTo>
                    <a:pt x="3517" y="679"/>
                  </a:lnTo>
                  <a:lnTo>
                    <a:pt x="3544" y="724"/>
                  </a:lnTo>
                  <a:lnTo>
                    <a:pt x="3572" y="770"/>
                  </a:lnTo>
                  <a:lnTo>
                    <a:pt x="3600" y="817"/>
                  </a:lnTo>
                  <a:lnTo>
                    <a:pt x="3630" y="867"/>
                  </a:lnTo>
                  <a:lnTo>
                    <a:pt x="3660" y="915"/>
                  </a:lnTo>
                  <a:lnTo>
                    <a:pt x="3690" y="965"/>
                  </a:lnTo>
                  <a:lnTo>
                    <a:pt x="3720" y="1015"/>
                  </a:lnTo>
                  <a:lnTo>
                    <a:pt x="3749" y="1064"/>
                  </a:lnTo>
                  <a:lnTo>
                    <a:pt x="3779" y="1113"/>
                  </a:lnTo>
                  <a:lnTo>
                    <a:pt x="3808" y="1160"/>
                  </a:lnTo>
                  <a:lnTo>
                    <a:pt x="3835" y="1205"/>
                  </a:lnTo>
                  <a:lnTo>
                    <a:pt x="3861" y="1248"/>
                  </a:lnTo>
                  <a:lnTo>
                    <a:pt x="3885" y="1290"/>
                  </a:lnTo>
                  <a:lnTo>
                    <a:pt x="3909" y="1328"/>
                  </a:lnTo>
                  <a:lnTo>
                    <a:pt x="3930" y="1364"/>
                  </a:lnTo>
                  <a:lnTo>
                    <a:pt x="3948" y="1395"/>
                  </a:lnTo>
                  <a:lnTo>
                    <a:pt x="3965" y="1423"/>
                  </a:lnTo>
                  <a:lnTo>
                    <a:pt x="3978" y="1446"/>
                  </a:lnTo>
                  <a:lnTo>
                    <a:pt x="3990" y="1465"/>
                  </a:lnTo>
                  <a:lnTo>
                    <a:pt x="3997" y="1479"/>
                  </a:lnTo>
                  <a:lnTo>
                    <a:pt x="4002" y="1487"/>
                  </a:lnTo>
                  <a:lnTo>
                    <a:pt x="4029" y="1551"/>
                  </a:lnTo>
                  <a:lnTo>
                    <a:pt x="4053" y="1617"/>
                  </a:lnTo>
                  <a:lnTo>
                    <a:pt x="4073" y="1685"/>
                  </a:lnTo>
                  <a:lnTo>
                    <a:pt x="4087" y="1755"/>
                  </a:lnTo>
                  <a:lnTo>
                    <a:pt x="4094" y="1826"/>
                  </a:lnTo>
                  <a:lnTo>
                    <a:pt x="4098" y="1899"/>
                  </a:lnTo>
                  <a:lnTo>
                    <a:pt x="4094" y="1984"/>
                  </a:lnTo>
                  <a:lnTo>
                    <a:pt x="4082" y="2067"/>
                  </a:lnTo>
                  <a:lnTo>
                    <a:pt x="4064" y="2146"/>
                  </a:lnTo>
                  <a:lnTo>
                    <a:pt x="4039" y="2225"/>
                  </a:lnTo>
                  <a:lnTo>
                    <a:pt x="4007" y="2299"/>
                  </a:lnTo>
                  <a:lnTo>
                    <a:pt x="3970" y="2370"/>
                  </a:lnTo>
                  <a:lnTo>
                    <a:pt x="3926" y="2437"/>
                  </a:lnTo>
                  <a:lnTo>
                    <a:pt x="3878" y="2500"/>
                  </a:lnTo>
                  <a:lnTo>
                    <a:pt x="3823" y="2559"/>
                  </a:lnTo>
                  <a:lnTo>
                    <a:pt x="3764" y="2613"/>
                  </a:lnTo>
                  <a:lnTo>
                    <a:pt x="3702" y="2661"/>
                  </a:lnTo>
                  <a:lnTo>
                    <a:pt x="3635" y="2705"/>
                  </a:lnTo>
                  <a:lnTo>
                    <a:pt x="3563" y="2742"/>
                  </a:lnTo>
                  <a:lnTo>
                    <a:pt x="3489" y="2775"/>
                  </a:lnTo>
                  <a:lnTo>
                    <a:pt x="3411" y="2799"/>
                  </a:lnTo>
                  <a:lnTo>
                    <a:pt x="3331" y="2817"/>
                  </a:lnTo>
                  <a:lnTo>
                    <a:pt x="3248" y="2829"/>
                  </a:lnTo>
                  <a:lnTo>
                    <a:pt x="3164" y="2833"/>
                  </a:lnTo>
                  <a:lnTo>
                    <a:pt x="3079" y="2829"/>
                  </a:lnTo>
                  <a:lnTo>
                    <a:pt x="2996" y="2817"/>
                  </a:lnTo>
                  <a:lnTo>
                    <a:pt x="2916" y="2799"/>
                  </a:lnTo>
                  <a:lnTo>
                    <a:pt x="2838" y="2775"/>
                  </a:lnTo>
                  <a:lnTo>
                    <a:pt x="2764" y="2742"/>
                  </a:lnTo>
                  <a:lnTo>
                    <a:pt x="2693" y="2705"/>
                  </a:lnTo>
                  <a:lnTo>
                    <a:pt x="2625" y="2661"/>
                  </a:lnTo>
                  <a:lnTo>
                    <a:pt x="2563" y="2613"/>
                  </a:lnTo>
                  <a:lnTo>
                    <a:pt x="2504" y="2559"/>
                  </a:lnTo>
                  <a:lnTo>
                    <a:pt x="2449" y="2500"/>
                  </a:lnTo>
                  <a:lnTo>
                    <a:pt x="2401" y="2437"/>
                  </a:lnTo>
                  <a:lnTo>
                    <a:pt x="2357" y="2370"/>
                  </a:lnTo>
                  <a:lnTo>
                    <a:pt x="2320" y="2299"/>
                  </a:lnTo>
                  <a:lnTo>
                    <a:pt x="2289" y="2225"/>
                  </a:lnTo>
                  <a:lnTo>
                    <a:pt x="2263" y="2146"/>
                  </a:lnTo>
                  <a:lnTo>
                    <a:pt x="2245" y="2067"/>
                  </a:lnTo>
                  <a:lnTo>
                    <a:pt x="2234" y="1984"/>
                  </a:lnTo>
                  <a:lnTo>
                    <a:pt x="2231" y="1899"/>
                  </a:lnTo>
                  <a:lnTo>
                    <a:pt x="2231" y="1717"/>
                  </a:lnTo>
                  <a:lnTo>
                    <a:pt x="1867" y="1717"/>
                  </a:lnTo>
                  <a:lnTo>
                    <a:pt x="1867" y="1899"/>
                  </a:lnTo>
                  <a:lnTo>
                    <a:pt x="1864" y="1984"/>
                  </a:lnTo>
                  <a:lnTo>
                    <a:pt x="1852" y="2067"/>
                  </a:lnTo>
                  <a:lnTo>
                    <a:pt x="1834" y="2146"/>
                  </a:lnTo>
                  <a:lnTo>
                    <a:pt x="1809" y="2225"/>
                  </a:lnTo>
                  <a:lnTo>
                    <a:pt x="1778" y="2299"/>
                  </a:lnTo>
                  <a:lnTo>
                    <a:pt x="1739" y="2370"/>
                  </a:lnTo>
                  <a:lnTo>
                    <a:pt x="1697" y="2437"/>
                  </a:lnTo>
                  <a:lnTo>
                    <a:pt x="1647" y="2500"/>
                  </a:lnTo>
                  <a:lnTo>
                    <a:pt x="1594" y="2559"/>
                  </a:lnTo>
                  <a:lnTo>
                    <a:pt x="1535" y="2613"/>
                  </a:lnTo>
                  <a:lnTo>
                    <a:pt x="1472" y="2661"/>
                  </a:lnTo>
                  <a:lnTo>
                    <a:pt x="1404" y="2705"/>
                  </a:lnTo>
                  <a:lnTo>
                    <a:pt x="1334" y="2742"/>
                  </a:lnTo>
                  <a:lnTo>
                    <a:pt x="1259" y="2775"/>
                  </a:lnTo>
                  <a:lnTo>
                    <a:pt x="1182" y="2799"/>
                  </a:lnTo>
                  <a:lnTo>
                    <a:pt x="1101" y="2817"/>
                  </a:lnTo>
                  <a:lnTo>
                    <a:pt x="1019" y="2829"/>
                  </a:lnTo>
                  <a:lnTo>
                    <a:pt x="934" y="2833"/>
                  </a:lnTo>
                  <a:lnTo>
                    <a:pt x="848" y="2829"/>
                  </a:lnTo>
                  <a:lnTo>
                    <a:pt x="766" y="2817"/>
                  </a:lnTo>
                  <a:lnTo>
                    <a:pt x="685" y="2799"/>
                  </a:lnTo>
                  <a:lnTo>
                    <a:pt x="608" y="2775"/>
                  </a:lnTo>
                  <a:lnTo>
                    <a:pt x="534" y="2742"/>
                  </a:lnTo>
                  <a:lnTo>
                    <a:pt x="463" y="2705"/>
                  </a:lnTo>
                  <a:lnTo>
                    <a:pt x="396" y="2661"/>
                  </a:lnTo>
                  <a:lnTo>
                    <a:pt x="332" y="2613"/>
                  </a:lnTo>
                  <a:lnTo>
                    <a:pt x="274" y="2559"/>
                  </a:lnTo>
                  <a:lnTo>
                    <a:pt x="220" y="2500"/>
                  </a:lnTo>
                  <a:lnTo>
                    <a:pt x="170" y="2437"/>
                  </a:lnTo>
                  <a:lnTo>
                    <a:pt x="128" y="2370"/>
                  </a:lnTo>
                  <a:lnTo>
                    <a:pt x="90" y="2299"/>
                  </a:lnTo>
                  <a:lnTo>
                    <a:pt x="58" y="2225"/>
                  </a:lnTo>
                  <a:lnTo>
                    <a:pt x="34" y="2146"/>
                  </a:lnTo>
                  <a:lnTo>
                    <a:pt x="15" y="2067"/>
                  </a:lnTo>
                  <a:lnTo>
                    <a:pt x="4" y="1984"/>
                  </a:lnTo>
                  <a:lnTo>
                    <a:pt x="0" y="1899"/>
                  </a:lnTo>
                  <a:lnTo>
                    <a:pt x="4" y="1814"/>
                  </a:lnTo>
                  <a:lnTo>
                    <a:pt x="15" y="1731"/>
                  </a:lnTo>
                  <a:lnTo>
                    <a:pt x="34" y="1650"/>
                  </a:lnTo>
                  <a:lnTo>
                    <a:pt x="58" y="1572"/>
                  </a:lnTo>
                  <a:lnTo>
                    <a:pt x="91" y="1497"/>
                  </a:lnTo>
                  <a:lnTo>
                    <a:pt x="97" y="1485"/>
                  </a:lnTo>
                  <a:lnTo>
                    <a:pt x="107" y="1466"/>
                  </a:lnTo>
                  <a:lnTo>
                    <a:pt x="121" y="1444"/>
                  </a:lnTo>
                  <a:lnTo>
                    <a:pt x="137" y="1416"/>
                  </a:lnTo>
                  <a:lnTo>
                    <a:pt x="156" y="1385"/>
                  </a:lnTo>
                  <a:lnTo>
                    <a:pt x="177" y="1350"/>
                  </a:lnTo>
                  <a:lnTo>
                    <a:pt x="199" y="1313"/>
                  </a:lnTo>
                  <a:lnTo>
                    <a:pt x="224" y="1273"/>
                  </a:lnTo>
                  <a:lnTo>
                    <a:pt x="249" y="1231"/>
                  </a:lnTo>
                  <a:lnTo>
                    <a:pt x="276" y="1186"/>
                  </a:lnTo>
                  <a:lnTo>
                    <a:pt x="304" y="1142"/>
                  </a:lnTo>
                  <a:lnTo>
                    <a:pt x="332" y="1095"/>
                  </a:lnTo>
                  <a:lnTo>
                    <a:pt x="361" y="1048"/>
                  </a:lnTo>
                  <a:lnTo>
                    <a:pt x="388" y="1002"/>
                  </a:lnTo>
                  <a:lnTo>
                    <a:pt x="417" y="956"/>
                  </a:lnTo>
                  <a:lnTo>
                    <a:pt x="444" y="911"/>
                  </a:lnTo>
                  <a:lnTo>
                    <a:pt x="470" y="868"/>
                  </a:lnTo>
                  <a:lnTo>
                    <a:pt x="495" y="826"/>
                  </a:lnTo>
                  <a:lnTo>
                    <a:pt x="506" y="812"/>
                  </a:lnTo>
                  <a:lnTo>
                    <a:pt x="521" y="801"/>
                  </a:lnTo>
                  <a:lnTo>
                    <a:pt x="537" y="795"/>
                  </a:lnTo>
                  <a:lnTo>
                    <a:pt x="555" y="793"/>
                  </a:lnTo>
                  <a:lnTo>
                    <a:pt x="572" y="796"/>
                  </a:lnTo>
                  <a:lnTo>
                    <a:pt x="588" y="802"/>
                  </a:lnTo>
                  <a:lnTo>
                    <a:pt x="603" y="814"/>
                  </a:lnTo>
                  <a:lnTo>
                    <a:pt x="613" y="828"/>
                  </a:lnTo>
                  <a:lnTo>
                    <a:pt x="621" y="844"/>
                  </a:lnTo>
                  <a:lnTo>
                    <a:pt x="622" y="862"/>
                  </a:lnTo>
                  <a:lnTo>
                    <a:pt x="620" y="879"/>
                  </a:lnTo>
                  <a:lnTo>
                    <a:pt x="612" y="896"/>
                  </a:lnTo>
                  <a:lnTo>
                    <a:pt x="561" y="982"/>
                  </a:lnTo>
                  <a:lnTo>
                    <a:pt x="511" y="1067"/>
                  </a:lnTo>
                  <a:lnTo>
                    <a:pt x="576" y="1037"/>
                  </a:lnTo>
                  <a:lnTo>
                    <a:pt x="643" y="1012"/>
                  </a:lnTo>
                  <a:lnTo>
                    <a:pt x="713" y="992"/>
                  </a:lnTo>
                  <a:lnTo>
                    <a:pt x="785" y="977"/>
                  </a:lnTo>
                  <a:lnTo>
                    <a:pt x="858" y="969"/>
                  </a:lnTo>
                  <a:lnTo>
                    <a:pt x="934" y="966"/>
                  </a:lnTo>
                  <a:lnTo>
                    <a:pt x="1016" y="969"/>
                  </a:lnTo>
                  <a:lnTo>
                    <a:pt x="1098" y="980"/>
                  </a:lnTo>
                  <a:lnTo>
                    <a:pt x="1177" y="997"/>
                  </a:lnTo>
                  <a:lnTo>
                    <a:pt x="1253" y="1022"/>
                  </a:lnTo>
                  <a:lnTo>
                    <a:pt x="1326" y="1052"/>
                  </a:lnTo>
                  <a:lnTo>
                    <a:pt x="1397" y="1088"/>
                  </a:lnTo>
                  <a:lnTo>
                    <a:pt x="1463" y="1130"/>
                  </a:lnTo>
                  <a:lnTo>
                    <a:pt x="1525" y="1178"/>
                  </a:lnTo>
                  <a:lnTo>
                    <a:pt x="1584" y="1230"/>
                  </a:lnTo>
                  <a:lnTo>
                    <a:pt x="1637" y="1286"/>
                  </a:lnTo>
                  <a:lnTo>
                    <a:pt x="1687" y="1348"/>
                  </a:lnTo>
                  <a:lnTo>
                    <a:pt x="1730" y="1413"/>
                  </a:lnTo>
                  <a:lnTo>
                    <a:pt x="1730" y="737"/>
                  </a:lnTo>
                  <a:lnTo>
                    <a:pt x="1727" y="678"/>
                  </a:lnTo>
                  <a:lnTo>
                    <a:pt x="1715" y="620"/>
                  </a:lnTo>
                  <a:lnTo>
                    <a:pt x="1698" y="567"/>
                  </a:lnTo>
                  <a:lnTo>
                    <a:pt x="1674" y="515"/>
                  </a:lnTo>
                  <a:lnTo>
                    <a:pt x="1646" y="467"/>
                  </a:lnTo>
                  <a:lnTo>
                    <a:pt x="1611" y="424"/>
                  </a:lnTo>
                  <a:lnTo>
                    <a:pt x="1571" y="384"/>
                  </a:lnTo>
                  <a:lnTo>
                    <a:pt x="1528" y="349"/>
                  </a:lnTo>
                  <a:lnTo>
                    <a:pt x="1479" y="321"/>
                  </a:lnTo>
                  <a:lnTo>
                    <a:pt x="1428" y="297"/>
                  </a:lnTo>
                  <a:lnTo>
                    <a:pt x="1375" y="280"/>
                  </a:lnTo>
                  <a:lnTo>
                    <a:pt x="1317" y="268"/>
                  </a:lnTo>
                  <a:lnTo>
                    <a:pt x="1258" y="265"/>
                  </a:lnTo>
                  <a:lnTo>
                    <a:pt x="1203" y="267"/>
                  </a:lnTo>
                  <a:lnTo>
                    <a:pt x="1151" y="277"/>
                  </a:lnTo>
                  <a:lnTo>
                    <a:pt x="1100" y="292"/>
                  </a:lnTo>
                  <a:lnTo>
                    <a:pt x="1051" y="312"/>
                  </a:lnTo>
                  <a:lnTo>
                    <a:pt x="1005" y="338"/>
                  </a:lnTo>
                  <a:lnTo>
                    <a:pt x="962" y="369"/>
                  </a:lnTo>
                  <a:lnTo>
                    <a:pt x="922" y="404"/>
                  </a:lnTo>
                  <a:lnTo>
                    <a:pt x="887" y="445"/>
                  </a:lnTo>
                  <a:lnTo>
                    <a:pt x="856" y="490"/>
                  </a:lnTo>
                  <a:lnTo>
                    <a:pt x="855" y="491"/>
                  </a:lnTo>
                  <a:lnTo>
                    <a:pt x="852" y="496"/>
                  </a:lnTo>
                  <a:lnTo>
                    <a:pt x="848" y="502"/>
                  </a:lnTo>
                  <a:lnTo>
                    <a:pt x="842" y="511"/>
                  </a:lnTo>
                  <a:lnTo>
                    <a:pt x="835" y="525"/>
                  </a:lnTo>
                  <a:lnTo>
                    <a:pt x="825" y="540"/>
                  </a:lnTo>
                  <a:lnTo>
                    <a:pt x="814" y="561"/>
                  </a:lnTo>
                  <a:lnTo>
                    <a:pt x="799" y="584"/>
                  </a:lnTo>
                  <a:lnTo>
                    <a:pt x="781" y="613"/>
                  </a:lnTo>
                  <a:lnTo>
                    <a:pt x="761" y="648"/>
                  </a:lnTo>
                  <a:lnTo>
                    <a:pt x="738" y="688"/>
                  </a:lnTo>
                  <a:lnTo>
                    <a:pt x="727" y="701"/>
                  </a:lnTo>
                  <a:lnTo>
                    <a:pt x="712" y="712"/>
                  </a:lnTo>
                  <a:lnTo>
                    <a:pt x="695" y="719"/>
                  </a:lnTo>
                  <a:lnTo>
                    <a:pt x="678" y="721"/>
                  </a:lnTo>
                  <a:lnTo>
                    <a:pt x="661" y="719"/>
                  </a:lnTo>
                  <a:lnTo>
                    <a:pt x="643" y="711"/>
                  </a:lnTo>
                  <a:lnTo>
                    <a:pt x="629" y="700"/>
                  </a:lnTo>
                  <a:lnTo>
                    <a:pt x="618" y="685"/>
                  </a:lnTo>
                  <a:lnTo>
                    <a:pt x="612" y="669"/>
                  </a:lnTo>
                  <a:lnTo>
                    <a:pt x="610" y="651"/>
                  </a:lnTo>
                  <a:lnTo>
                    <a:pt x="612" y="634"/>
                  </a:lnTo>
                  <a:lnTo>
                    <a:pt x="620" y="617"/>
                  </a:lnTo>
                  <a:lnTo>
                    <a:pt x="642" y="579"/>
                  </a:lnTo>
                  <a:lnTo>
                    <a:pt x="662" y="547"/>
                  </a:lnTo>
                  <a:lnTo>
                    <a:pt x="678" y="518"/>
                  </a:lnTo>
                  <a:lnTo>
                    <a:pt x="693" y="495"/>
                  </a:lnTo>
                  <a:lnTo>
                    <a:pt x="704" y="476"/>
                  </a:lnTo>
                  <a:lnTo>
                    <a:pt x="713" y="460"/>
                  </a:lnTo>
                  <a:lnTo>
                    <a:pt x="722" y="448"/>
                  </a:lnTo>
                  <a:lnTo>
                    <a:pt x="727" y="438"/>
                  </a:lnTo>
                  <a:lnTo>
                    <a:pt x="731" y="430"/>
                  </a:lnTo>
                  <a:lnTo>
                    <a:pt x="734" y="425"/>
                  </a:lnTo>
                  <a:lnTo>
                    <a:pt x="736" y="421"/>
                  </a:lnTo>
                  <a:lnTo>
                    <a:pt x="738" y="420"/>
                  </a:lnTo>
                  <a:lnTo>
                    <a:pt x="738" y="419"/>
                  </a:lnTo>
                  <a:lnTo>
                    <a:pt x="739" y="418"/>
                  </a:lnTo>
                  <a:lnTo>
                    <a:pt x="775" y="365"/>
                  </a:lnTo>
                  <a:lnTo>
                    <a:pt x="815" y="318"/>
                  </a:lnTo>
                  <a:lnTo>
                    <a:pt x="860" y="275"/>
                  </a:lnTo>
                  <a:lnTo>
                    <a:pt x="908" y="237"/>
                  </a:lnTo>
                  <a:lnTo>
                    <a:pt x="960" y="205"/>
                  </a:lnTo>
                  <a:lnTo>
                    <a:pt x="1015" y="178"/>
                  </a:lnTo>
                  <a:lnTo>
                    <a:pt x="1072" y="156"/>
                  </a:lnTo>
                  <a:lnTo>
                    <a:pt x="1133" y="140"/>
                  </a:lnTo>
                  <a:lnTo>
                    <a:pt x="1194" y="130"/>
                  </a:lnTo>
                  <a:lnTo>
                    <a:pt x="1258" y="128"/>
                  </a:lnTo>
                  <a:lnTo>
                    <a:pt x="1302" y="129"/>
                  </a:lnTo>
                  <a:lnTo>
                    <a:pt x="1347" y="134"/>
                  </a:lnTo>
                  <a:lnTo>
                    <a:pt x="1372" y="100"/>
                  </a:lnTo>
                  <a:lnTo>
                    <a:pt x="1401" y="71"/>
                  </a:lnTo>
                  <a:lnTo>
                    <a:pt x="1433" y="46"/>
                  </a:lnTo>
                  <a:lnTo>
                    <a:pt x="1468" y="27"/>
                  </a:lnTo>
                  <a:lnTo>
                    <a:pt x="1505" y="12"/>
                  </a:lnTo>
                  <a:lnTo>
                    <a:pt x="1545" y="3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6845300" y="3181349"/>
              <a:ext cx="2027238" cy="2025649"/>
            </a:xfrm>
            <a:custGeom>
              <a:avLst/>
              <a:gdLst/>
              <a:ahLst/>
              <a:cxnLst/>
              <a:rect l="l" t="t" r="r" b="b"/>
              <a:pathLst>
                <a:path w="1277" h="1276" extrusionOk="0">
                  <a:moveTo>
                    <a:pt x="639" y="0"/>
                  </a:moveTo>
                  <a:lnTo>
                    <a:pt x="704" y="2"/>
                  </a:lnTo>
                  <a:lnTo>
                    <a:pt x="769" y="14"/>
                  </a:lnTo>
                  <a:lnTo>
                    <a:pt x="833" y="30"/>
                  </a:lnTo>
                  <a:lnTo>
                    <a:pt x="894" y="53"/>
                  </a:lnTo>
                  <a:lnTo>
                    <a:pt x="952" y="82"/>
                  </a:lnTo>
                  <a:lnTo>
                    <a:pt x="1007" y="117"/>
                  </a:lnTo>
                  <a:lnTo>
                    <a:pt x="1059" y="157"/>
                  </a:lnTo>
                  <a:lnTo>
                    <a:pt x="1106" y="203"/>
                  </a:lnTo>
                  <a:lnTo>
                    <a:pt x="1116" y="218"/>
                  </a:lnTo>
                  <a:lnTo>
                    <a:pt x="1122" y="235"/>
                  </a:lnTo>
                  <a:lnTo>
                    <a:pt x="1125" y="252"/>
                  </a:lnTo>
                  <a:lnTo>
                    <a:pt x="1121" y="270"/>
                  </a:lnTo>
                  <a:lnTo>
                    <a:pt x="1115" y="286"/>
                  </a:lnTo>
                  <a:lnTo>
                    <a:pt x="1103" y="300"/>
                  </a:lnTo>
                  <a:lnTo>
                    <a:pt x="1088" y="311"/>
                  </a:lnTo>
                  <a:lnTo>
                    <a:pt x="1071" y="317"/>
                  </a:lnTo>
                  <a:lnTo>
                    <a:pt x="1054" y="318"/>
                  </a:lnTo>
                  <a:lnTo>
                    <a:pt x="1037" y="316"/>
                  </a:lnTo>
                  <a:lnTo>
                    <a:pt x="1020" y="308"/>
                  </a:lnTo>
                  <a:lnTo>
                    <a:pt x="1006" y="296"/>
                  </a:lnTo>
                  <a:lnTo>
                    <a:pt x="968" y="261"/>
                  </a:lnTo>
                  <a:lnTo>
                    <a:pt x="928" y="229"/>
                  </a:lnTo>
                  <a:lnTo>
                    <a:pt x="885" y="201"/>
                  </a:lnTo>
                  <a:lnTo>
                    <a:pt x="839" y="179"/>
                  </a:lnTo>
                  <a:lnTo>
                    <a:pt x="790" y="160"/>
                  </a:lnTo>
                  <a:lnTo>
                    <a:pt x="742" y="148"/>
                  </a:lnTo>
                  <a:lnTo>
                    <a:pt x="691" y="139"/>
                  </a:lnTo>
                  <a:lnTo>
                    <a:pt x="639" y="137"/>
                  </a:lnTo>
                  <a:lnTo>
                    <a:pt x="576" y="140"/>
                  </a:lnTo>
                  <a:lnTo>
                    <a:pt x="515" y="152"/>
                  </a:lnTo>
                  <a:lnTo>
                    <a:pt x="457" y="170"/>
                  </a:lnTo>
                  <a:lnTo>
                    <a:pt x="403" y="195"/>
                  </a:lnTo>
                  <a:lnTo>
                    <a:pt x="352" y="226"/>
                  </a:lnTo>
                  <a:lnTo>
                    <a:pt x="305" y="264"/>
                  </a:lnTo>
                  <a:lnTo>
                    <a:pt x="264" y="305"/>
                  </a:lnTo>
                  <a:lnTo>
                    <a:pt x="227" y="352"/>
                  </a:lnTo>
                  <a:lnTo>
                    <a:pt x="196" y="403"/>
                  </a:lnTo>
                  <a:lnTo>
                    <a:pt x="171" y="456"/>
                  </a:lnTo>
                  <a:lnTo>
                    <a:pt x="152" y="515"/>
                  </a:lnTo>
                  <a:lnTo>
                    <a:pt x="141" y="576"/>
                  </a:lnTo>
                  <a:lnTo>
                    <a:pt x="137" y="638"/>
                  </a:lnTo>
                  <a:lnTo>
                    <a:pt x="141" y="701"/>
                  </a:lnTo>
                  <a:lnTo>
                    <a:pt x="152" y="761"/>
                  </a:lnTo>
                  <a:lnTo>
                    <a:pt x="171" y="820"/>
                  </a:lnTo>
                  <a:lnTo>
                    <a:pt x="196" y="873"/>
                  </a:lnTo>
                  <a:lnTo>
                    <a:pt x="227" y="924"/>
                  </a:lnTo>
                  <a:lnTo>
                    <a:pt x="264" y="971"/>
                  </a:lnTo>
                  <a:lnTo>
                    <a:pt x="305" y="1012"/>
                  </a:lnTo>
                  <a:lnTo>
                    <a:pt x="352" y="1050"/>
                  </a:lnTo>
                  <a:lnTo>
                    <a:pt x="403" y="1081"/>
                  </a:lnTo>
                  <a:lnTo>
                    <a:pt x="457" y="1106"/>
                  </a:lnTo>
                  <a:lnTo>
                    <a:pt x="515" y="1124"/>
                  </a:lnTo>
                  <a:lnTo>
                    <a:pt x="576" y="1135"/>
                  </a:lnTo>
                  <a:lnTo>
                    <a:pt x="639" y="1139"/>
                  </a:lnTo>
                  <a:lnTo>
                    <a:pt x="702" y="1135"/>
                  </a:lnTo>
                  <a:lnTo>
                    <a:pt x="762" y="1124"/>
                  </a:lnTo>
                  <a:lnTo>
                    <a:pt x="820" y="1106"/>
                  </a:lnTo>
                  <a:lnTo>
                    <a:pt x="874" y="1081"/>
                  </a:lnTo>
                  <a:lnTo>
                    <a:pt x="925" y="1050"/>
                  </a:lnTo>
                  <a:lnTo>
                    <a:pt x="972" y="1012"/>
                  </a:lnTo>
                  <a:lnTo>
                    <a:pt x="1013" y="971"/>
                  </a:lnTo>
                  <a:lnTo>
                    <a:pt x="1050" y="924"/>
                  </a:lnTo>
                  <a:lnTo>
                    <a:pt x="1081" y="873"/>
                  </a:lnTo>
                  <a:lnTo>
                    <a:pt x="1106" y="820"/>
                  </a:lnTo>
                  <a:lnTo>
                    <a:pt x="1125" y="761"/>
                  </a:lnTo>
                  <a:lnTo>
                    <a:pt x="1136" y="701"/>
                  </a:lnTo>
                  <a:lnTo>
                    <a:pt x="1140" y="638"/>
                  </a:lnTo>
                  <a:lnTo>
                    <a:pt x="1137" y="581"/>
                  </a:lnTo>
                  <a:lnTo>
                    <a:pt x="1127" y="524"/>
                  </a:lnTo>
                  <a:lnTo>
                    <a:pt x="1111" y="469"/>
                  </a:lnTo>
                  <a:lnTo>
                    <a:pt x="1106" y="450"/>
                  </a:lnTo>
                  <a:lnTo>
                    <a:pt x="1108" y="433"/>
                  </a:lnTo>
                  <a:lnTo>
                    <a:pt x="1114" y="417"/>
                  </a:lnTo>
                  <a:lnTo>
                    <a:pt x="1122" y="402"/>
                  </a:lnTo>
                  <a:lnTo>
                    <a:pt x="1136" y="389"/>
                  </a:lnTo>
                  <a:lnTo>
                    <a:pt x="1152" y="380"/>
                  </a:lnTo>
                  <a:lnTo>
                    <a:pt x="1170" y="377"/>
                  </a:lnTo>
                  <a:lnTo>
                    <a:pt x="1187" y="378"/>
                  </a:lnTo>
                  <a:lnTo>
                    <a:pt x="1205" y="383"/>
                  </a:lnTo>
                  <a:lnTo>
                    <a:pt x="1219" y="393"/>
                  </a:lnTo>
                  <a:lnTo>
                    <a:pt x="1231" y="405"/>
                  </a:lnTo>
                  <a:lnTo>
                    <a:pt x="1239" y="422"/>
                  </a:lnTo>
                  <a:lnTo>
                    <a:pt x="1256" y="475"/>
                  </a:lnTo>
                  <a:lnTo>
                    <a:pt x="1268" y="529"/>
                  </a:lnTo>
                  <a:lnTo>
                    <a:pt x="1275" y="583"/>
                  </a:lnTo>
                  <a:lnTo>
                    <a:pt x="1277" y="638"/>
                  </a:lnTo>
                  <a:lnTo>
                    <a:pt x="1273" y="708"/>
                  </a:lnTo>
                  <a:lnTo>
                    <a:pt x="1263" y="775"/>
                  </a:lnTo>
                  <a:lnTo>
                    <a:pt x="1244" y="839"/>
                  </a:lnTo>
                  <a:lnTo>
                    <a:pt x="1221" y="902"/>
                  </a:lnTo>
                  <a:lnTo>
                    <a:pt x="1190" y="960"/>
                  </a:lnTo>
                  <a:lnTo>
                    <a:pt x="1154" y="1015"/>
                  </a:lnTo>
                  <a:lnTo>
                    <a:pt x="1112" y="1066"/>
                  </a:lnTo>
                  <a:lnTo>
                    <a:pt x="1066" y="1112"/>
                  </a:lnTo>
                  <a:lnTo>
                    <a:pt x="1015" y="1153"/>
                  </a:lnTo>
                  <a:lnTo>
                    <a:pt x="961" y="1189"/>
                  </a:lnTo>
                  <a:lnTo>
                    <a:pt x="902" y="1220"/>
                  </a:lnTo>
                  <a:lnTo>
                    <a:pt x="840" y="1244"/>
                  </a:lnTo>
                  <a:lnTo>
                    <a:pt x="775" y="1262"/>
                  </a:lnTo>
                  <a:lnTo>
                    <a:pt x="708" y="1272"/>
                  </a:lnTo>
                  <a:lnTo>
                    <a:pt x="639" y="1276"/>
                  </a:lnTo>
                  <a:lnTo>
                    <a:pt x="569" y="1272"/>
                  </a:lnTo>
                  <a:lnTo>
                    <a:pt x="502" y="1262"/>
                  </a:lnTo>
                  <a:lnTo>
                    <a:pt x="437" y="1244"/>
                  </a:lnTo>
                  <a:lnTo>
                    <a:pt x="375" y="1220"/>
                  </a:lnTo>
                  <a:lnTo>
                    <a:pt x="316" y="1189"/>
                  </a:lnTo>
                  <a:lnTo>
                    <a:pt x="262" y="1153"/>
                  </a:lnTo>
                  <a:lnTo>
                    <a:pt x="211" y="1112"/>
                  </a:lnTo>
                  <a:lnTo>
                    <a:pt x="165" y="1066"/>
                  </a:lnTo>
                  <a:lnTo>
                    <a:pt x="124" y="1015"/>
                  </a:lnTo>
                  <a:lnTo>
                    <a:pt x="87" y="960"/>
                  </a:lnTo>
                  <a:lnTo>
                    <a:pt x="56" y="902"/>
                  </a:lnTo>
                  <a:lnTo>
                    <a:pt x="33" y="839"/>
                  </a:lnTo>
                  <a:lnTo>
                    <a:pt x="15" y="775"/>
                  </a:lnTo>
                  <a:lnTo>
                    <a:pt x="4" y="708"/>
                  </a:lnTo>
                  <a:lnTo>
                    <a:pt x="0" y="638"/>
                  </a:lnTo>
                  <a:lnTo>
                    <a:pt x="4" y="568"/>
                  </a:lnTo>
                  <a:lnTo>
                    <a:pt x="15" y="501"/>
                  </a:lnTo>
                  <a:lnTo>
                    <a:pt x="33" y="436"/>
                  </a:lnTo>
                  <a:lnTo>
                    <a:pt x="56" y="374"/>
                  </a:lnTo>
                  <a:lnTo>
                    <a:pt x="87" y="316"/>
                  </a:lnTo>
                  <a:lnTo>
                    <a:pt x="124" y="261"/>
                  </a:lnTo>
                  <a:lnTo>
                    <a:pt x="165" y="210"/>
                  </a:lnTo>
                  <a:lnTo>
                    <a:pt x="211" y="164"/>
                  </a:lnTo>
                  <a:lnTo>
                    <a:pt x="262" y="123"/>
                  </a:lnTo>
                  <a:lnTo>
                    <a:pt x="316" y="87"/>
                  </a:lnTo>
                  <a:lnTo>
                    <a:pt x="375" y="56"/>
                  </a:lnTo>
                  <a:lnTo>
                    <a:pt x="437" y="32"/>
                  </a:lnTo>
                  <a:lnTo>
                    <a:pt x="502" y="15"/>
                  </a:lnTo>
                  <a:lnTo>
                    <a:pt x="569" y="4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3305174" y="3181349"/>
              <a:ext cx="2027238" cy="2025649"/>
            </a:xfrm>
            <a:custGeom>
              <a:avLst/>
              <a:gdLst/>
              <a:ahLst/>
              <a:cxnLst/>
              <a:rect l="l" t="t" r="r" b="b"/>
              <a:pathLst>
                <a:path w="1277" h="1276" extrusionOk="0">
                  <a:moveTo>
                    <a:pt x="639" y="137"/>
                  </a:moveTo>
                  <a:lnTo>
                    <a:pt x="576" y="140"/>
                  </a:lnTo>
                  <a:lnTo>
                    <a:pt x="515" y="152"/>
                  </a:lnTo>
                  <a:lnTo>
                    <a:pt x="458" y="170"/>
                  </a:lnTo>
                  <a:lnTo>
                    <a:pt x="403" y="195"/>
                  </a:lnTo>
                  <a:lnTo>
                    <a:pt x="352" y="226"/>
                  </a:lnTo>
                  <a:lnTo>
                    <a:pt x="306" y="264"/>
                  </a:lnTo>
                  <a:lnTo>
                    <a:pt x="264" y="305"/>
                  </a:lnTo>
                  <a:lnTo>
                    <a:pt x="227" y="352"/>
                  </a:lnTo>
                  <a:lnTo>
                    <a:pt x="196" y="403"/>
                  </a:lnTo>
                  <a:lnTo>
                    <a:pt x="172" y="456"/>
                  </a:lnTo>
                  <a:lnTo>
                    <a:pt x="153" y="515"/>
                  </a:lnTo>
                  <a:lnTo>
                    <a:pt x="142" y="576"/>
                  </a:lnTo>
                  <a:lnTo>
                    <a:pt x="137" y="638"/>
                  </a:lnTo>
                  <a:lnTo>
                    <a:pt x="142" y="701"/>
                  </a:lnTo>
                  <a:lnTo>
                    <a:pt x="153" y="761"/>
                  </a:lnTo>
                  <a:lnTo>
                    <a:pt x="172" y="820"/>
                  </a:lnTo>
                  <a:lnTo>
                    <a:pt x="196" y="873"/>
                  </a:lnTo>
                  <a:lnTo>
                    <a:pt x="227" y="924"/>
                  </a:lnTo>
                  <a:lnTo>
                    <a:pt x="264" y="971"/>
                  </a:lnTo>
                  <a:lnTo>
                    <a:pt x="306" y="1012"/>
                  </a:lnTo>
                  <a:lnTo>
                    <a:pt x="352" y="1050"/>
                  </a:lnTo>
                  <a:lnTo>
                    <a:pt x="403" y="1081"/>
                  </a:lnTo>
                  <a:lnTo>
                    <a:pt x="458" y="1106"/>
                  </a:lnTo>
                  <a:lnTo>
                    <a:pt x="515" y="1124"/>
                  </a:lnTo>
                  <a:lnTo>
                    <a:pt x="576" y="1135"/>
                  </a:lnTo>
                  <a:lnTo>
                    <a:pt x="639" y="1139"/>
                  </a:lnTo>
                  <a:lnTo>
                    <a:pt x="701" y="1135"/>
                  </a:lnTo>
                  <a:lnTo>
                    <a:pt x="762" y="1124"/>
                  </a:lnTo>
                  <a:lnTo>
                    <a:pt x="820" y="1106"/>
                  </a:lnTo>
                  <a:lnTo>
                    <a:pt x="874" y="1081"/>
                  </a:lnTo>
                  <a:lnTo>
                    <a:pt x="925" y="1050"/>
                  </a:lnTo>
                  <a:lnTo>
                    <a:pt x="971" y="1012"/>
                  </a:lnTo>
                  <a:lnTo>
                    <a:pt x="1014" y="971"/>
                  </a:lnTo>
                  <a:lnTo>
                    <a:pt x="1050" y="924"/>
                  </a:lnTo>
                  <a:lnTo>
                    <a:pt x="1081" y="873"/>
                  </a:lnTo>
                  <a:lnTo>
                    <a:pt x="1107" y="820"/>
                  </a:lnTo>
                  <a:lnTo>
                    <a:pt x="1124" y="761"/>
                  </a:lnTo>
                  <a:lnTo>
                    <a:pt x="1137" y="701"/>
                  </a:lnTo>
                  <a:lnTo>
                    <a:pt x="1141" y="638"/>
                  </a:lnTo>
                  <a:lnTo>
                    <a:pt x="1137" y="576"/>
                  </a:lnTo>
                  <a:lnTo>
                    <a:pt x="1124" y="515"/>
                  </a:lnTo>
                  <a:lnTo>
                    <a:pt x="1107" y="456"/>
                  </a:lnTo>
                  <a:lnTo>
                    <a:pt x="1081" y="403"/>
                  </a:lnTo>
                  <a:lnTo>
                    <a:pt x="1050" y="352"/>
                  </a:lnTo>
                  <a:lnTo>
                    <a:pt x="1014" y="305"/>
                  </a:lnTo>
                  <a:lnTo>
                    <a:pt x="971" y="264"/>
                  </a:lnTo>
                  <a:lnTo>
                    <a:pt x="925" y="226"/>
                  </a:lnTo>
                  <a:lnTo>
                    <a:pt x="874" y="195"/>
                  </a:lnTo>
                  <a:lnTo>
                    <a:pt x="820" y="170"/>
                  </a:lnTo>
                  <a:lnTo>
                    <a:pt x="762" y="152"/>
                  </a:lnTo>
                  <a:lnTo>
                    <a:pt x="701" y="140"/>
                  </a:lnTo>
                  <a:lnTo>
                    <a:pt x="639" y="137"/>
                  </a:lnTo>
                  <a:close/>
                  <a:moveTo>
                    <a:pt x="639" y="0"/>
                  </a:moveTo>
                  <a:lnTo>
                    <a:pt x="708" y="4"/>
                  </a:lnTo>
                  <a:lnTo>
                    <a:pt x="776" y="15"/>
                  </a:lnTo>
                  <a:lnTo>
                    <a:pt x="841" y="32"/>
                  </a:lnTo>
                  <a:lnTo>
                    <a:pt x="902" y="56"/>
                  </a:lnTo>
                  <a:lnTo>
                    <a:pt x="960" y="87"/>
                  </a:lnTo>
                  <a:lnTo>
                    <a:pt x="1016" y="123"/>
                  </a:lnTo>
                  <a:lnTo>
                    <a:pt x="1066" y="164"/>
                  </a:lnTo>
                  <a:lnTo>
                    <a:pt x="1112" y="210"/>
                  </a:lnTo>
                  <a:lnTo>
                    <a:pt x="1154" y="261"/>
                  </a:lnTo>
                  <a:lnTo>
                    <a:pt x="1190" y="316"/>
                  </a:lnTo>
                  <a:lnTo>
                    <a:pt x="1220" y="374"/>
                  </a:lnTo>
                  <a:lnTo>
                    <a:pt x="1245" y="436"/>
                  </a:lnTo>
                  <a:lnTo>
                    <a:pt x="1263" y="501"/>
                  </a:lnTo>
                  <a:lnTo>
                    <a:pt x="1274" y="568"/>
                  </a:lnTo>
                  <a:lnTo>
                    <a:pt x="1277" y="638"/>
                  </a:lnTo>
                  <a:lnTo>
                    <a:pt x="1274" y="708"/>
                  </a:lnTo>
                  <a:lnTo>
                    <a:pt x="1263" y="775"/>
                  </a:lnTo>
                  <a:lnTo>
                    <a:pt x="1245" y="839"/>
                  </a:lnTo>
                  <a:lnTo>
                    <a:pt x="1220" y="902"/>
                  </a:lnTo>
                  <a:lnTo>
                    <a:pt x="1190" y="960"/>
                  </a:lnTo>
                  <a:lnTo>
                    <a:pt x="1154" y="1015"/>
                  </a:lnTo>
                  <a:lnTo>
                    <a:pt x="1113" y="1066"/>
                  </a:lnTo>
                  <a:lnTo>
                    <a:pt x="1066" y="1112"/>
                  </a:lnTo>
                  <a:lnTo>
                    <a:pt x="1016" y="1153"/>
                  </a:lnTo>
                  <a:lnTo>
                    <a:pt x="960" y="1189"/>
                  </a:lnTo>
                  <a:lnTo>
                    <a:pt x="902" y="1220"/>
                  </a:lnTo>
                  <a:lnTo>
                    <a:pt x="841" y="1244"/>
                  </a:lnTo>
                  <a:lnTo>
                    <a:pt x="776" y="1262"/>
                  </a:lnTo>
                  <a:lnTo>
                    <a:pt x="708" y="1272"/>
                  </a:lnTo>
                  <a:lnTo>
                    <a:pt x="639" y="1276"/>
                  </a:lnTo>
                  <a:lnTo>
                    <a:pt x="570" y="1272"/>
                  </a:lnTo>
                  <a:lnTo>
                    <a:pt x="502" y="1262"/>
                  </a:lnTo>
                  <a:lnTo>
                    <a:pt x="436" y="1244"/>
                  </a:lnTo>
                  <a:lnTo>
                    <a:pt x="376" y="1220"/>
                  </a:lnTo>
                  <a:lnTo>
                    <a:pt x="317" y="1189"/>
                  </a:lnTo>
                  <a:lnTo>
                    <a:pt x="262" y="1153"/>
                  </a:lnTo>
                  <a:lnTo>
                    <a:pt x="211" y="1112"/>
                  </a:lnTo>
                  <a:lnTo>
                    <a:pt x="165" y="1066"/>
                  </a:lnTo>
                  <a:lnTo>
                    <a:pt x="123" y="1015"/>
                  </a:lnTo>
                  <a:lnTo>
                    <a:pt x="87" y="960"/>
                  </a:lnTo>
                  <a:lnTo>
                    <a:pt x="57" y="902"/>
                  </a:lnTo>
                  <a:lnTo>
                    <a:pt x="32" y="839"/>
                  </a:lnTo>
                  <a:lnTo>
                    <a:pt x="15" y="775"/>
                  </a:lnTo>
                  <a:lnTo>
                    <a:pt x="4" y="708"/>
                  </a:lnTo>
                  <a:lnTo>
                    <a:pt x="0" y="638"/>
                  </a:lnTo>
                  <a:lnTo>
                    <a:pt x="4" y="568"/>
                  </a:lnTo>
                  <a:lnTo>
                    <a:pt x="15" y="501"/>
                  </a:lnTo>
                  <a:lnTo>
                    <a:pt x="32" y="436"/>
                  </a:lnTo>
                  <a:lnTo>
                    <a:pt x="57" y="374"/>
                  </a:lnTo>
                  <a:lnTo>
                    <a:pt x="87" y="316"/>
                  </a:lnTo>
                  <a:lnTo>
                    <a:pt x="123" y="261"/>
                  </a:lnTo>
                  <a:lnTo>
                    <a:pt x="165" y="210"/>
                  </a:lnTo>
                  <a:lnTo>
                    <a:pt x="211" y="164"/>
                  </a:lnTo>
                  <a:lnTo>
                    <a:pt x="262" y="123"/>
                  </a:lnTo>
                  <a:lnTo>
                    <a:pt x="317" y="87"/>
                  </a:lnTo>
                  <a:lnTo>
                    <a:pt x="376" y="56"/>
                  </a:lnTo>
                  <a:lnTo>
                    <a:pt x="436" y="32"/>
                  </a:lnTo>
                  <a:lnTo>
                    <a:pt x="502" y="15"/>
                  </a:lnTo>
                  <a:lnTo>
                    <a:pt x="570" y="4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sp>
        <p:nvSpPr>
          <p:cNvPr id="277" name="Google Shape;277;p23"/>
          <p:cNvSpPr txBox="1"/>
          <p:nvPr/>
        </p:nvSpPr>
        <p:spPr>
          <a:xfrm>
            <a:off x="1742137" y="85919"/>
            <a:ext cx="5457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s-ES"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Objetivos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3749396" y="883454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/>
        </p:nvSpPr>
        <p:spPr>
          <a:xfrm>
            <a:off x="1742137" y="85919"/>
            <a:ext cx="5457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s-ES"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Logros</a:t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3749396" y="883454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24"/>
          <p:cNvCxnSpPr/>
          <p:nvPr/>
        </p:nvCxnSpPr>
        <p:spPr>
          <a:xfrm>
            <a:off x="1204820" y="3814237"/>
            <a:ext cx="2286816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7" name="Google Shape;287;p24"/>
          <p:cNvCxnSpPr/>
          <p:nvPr/>
        </p:nvCxnSpPr>
        <p:spPr>
          <a:xfrm>
            <a:off x="3426480" y="2673903"/>
            <a:ext cx="0" cy="1305893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8" name="Google Shape;288;p24"/>
          <p:cNvCxnSpPr/>
          <p:nvPr/>
        </p:nvCxnSpPr>
        <p:spPr>
          <a:xfrm>
            <a:off x="3327291" y="2673903"/>
            <a:ext cx="2286816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9" name="Google Shape;289;p24"/>
          <p:cNvCxnSpPr/>
          <p:nvPr/>
        </p:nvCxnSpPr>
        <p:spPr>
          <a:xfrm>
            <a:off x="5586367" y="1447879"/>
            <a:ext cx="0" cy="1305893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90" name="Google Shape;290;p24"/>
          <p:cNvCxnSpPr/>
          <p:nvPr/>
        </p:nvCxnSpPr>
        <p:spPr>
          <a:xfrm>
            <a:off x="5521827" y="1533569"/>
            <a:ext cx="2286816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291" name="Google Shape;291;p24"/>
          <p:cNvGrpSpPr/>
          <p:nvPr/>
        </p:nvGrpSpPr>
        <p:grpSpPr>
          <a:xfrm>
            <a:off x="884738" y="2317645"/>
            <a:ext cx="2900074" cy="1292493"/>
            <a:chOff x="884738" y="2317645"/>
            <a:chExt cx="2900074" cy="1292493"/>
          </a:xfrm>
        </p:grpSpPr>
        <p:sp>
          <p:nvSpPr>
            <p:cNvPr id="292" name="Google Shape;292;p24"/>
            <p:cNvSpPr/>
            <p:nvPr/>
          </p:nvSpPr>
          <p:spPr>
            <a:xfrm>
              <a:off x="3072290" y="2317645"/>
              <a:ext cx="712522" cy="712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3149995" y="2395349"/>
              <a:ext cx="557112" cy="5571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03</a:t>
              </a:r>
              <a:endParaRPr/>
            </a:p>
          </p:txBody>
        </p:sp>
        <p:grpSp>
          <p:nvGrpSpPr>
            <p:cNvPr id="294" name="Google Shape;294;p24"/>
            <p:cNvGrpSpPr/>
            <p:nvPr/>
          </p:nvGrpSpPr>
          <p:grpSpPr>
            <a:xfrm>
              <a:off x="884738" y="2321859"/>
              <a:ext cx="1997995" cy="1288279"/>
              <a:chOff x="1668685" y="2626238"/>
              <a:chExt cx="2432207" cy="1568253"/>
            </a:xfrm>
          </p:grpSpPr>
          <p:sp>
            <p:nvSpPr>
              <p:cNvPr id="295" name="Google Shape;295;p24"/>
              <p:cNvSpPr txBox="1"/>
              <p:nvPr/>
            </p:nvSpPr>
            <p:spPr>
              <a:xfrm>
                <a:off x="1668685" y="2939368"/>
                <a:ext cx="2432207" cy="1255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-Tres en Raya</a:t>
                </a:r>
                <a:endParaRPr/>
              </a:p>
              <a:p>
                <a:pPr marL="0" marR="0" lvl="0" indent="0" algn="r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-Piedra Papel Tijera</a:t>
                </a:r>
                <a:endParaRPr/>
              </a:p>
              <a:p>
                <a:pPr marL="0" marR="0" lvl="0" indent="0" algn="r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-Hangman</a:t>
                </a:r>
                <a:endParaRPr/>
              </a:p>
              <a:p>
                <a:pPr marL="0" marR="0" lvl="0" indent="0" algn="r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-Final Code</a:t>
                </a:r>
                <a:endParaRPr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  <p:sp>
            <p:nvSpPr>
              <p:cNvPr id="296" name="Google Shape;296;p24"/>
              <p:cNvSpPr txBox="1"/>
              <p:nvPr/>
            </p:nvSpPr>
            <p:spPr>
              <a:xfrm>
                <a:off x="1668685" y="2626238"/>
                <a:ext cx="2432207" cy="412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600" b="1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Play (Minijuegos);</a:t>
                </a:r>
                <a:endParaRPr/>
              </a:p>
            </p:txBody>
          </p:sp>
        </p:grpSp>
      </p:grpSp>
      <p:grpSp>
        <p:nvGrpSpPr>
          <p:cNvPr id="297" name="Google Shape;297;p24"/>
          <p:cNvGrpSpPr/>
          <p:nvPr/>
        </p:nvGrpSpPr>
        <p:grpSpPr>
          <a:xfrm>
            <a:off x="3072290" y="3457979"/>
            <a:ext cx="4950450" cy="1108295"/>
            <a:chOff x="3072290" y="3457979"/>
            <a:chExt cx="4950450" cy="1108295"/>
          </a:xfrm>
        </p:grpSpPr>
        <p:sp>
          <p:nvSpPr>
            <p:cNvPr id="298" name="Google Shape;298;p24"/>
            <p:cNvSpPr/>
            <p:nvPr/>
          </p:nvSpPr>
          <p:spPr>
            <a:xfrm>
              <a:off x="3072290" y="3457979"/>
              <a:ext cx="712522" cy="712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3149995" y="3535684"/>
              <a:ext cx="557112" cy="5571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02</a:t>
              </a:r>
              <a:endParaRPr/>
            </a:p>
          </p:txBody>
        </p:sp>
        <p:grpSp>
          <p:nvGrpSpPr>
            <p:cNvPr id="300" name="Google Shape;300;p24"/>
            <p:cNvGrpSpPr/>
            <p:nvPr/>
          </p:nvGrpSpPr>
          <p:grpSpPr>
            <a:xfrm>
              <a:off x="3867403" y="3538551"/>
              <a:ext cx="4155337" cy="1027723"/>
              <a:chOff x="5299554" y="4067006"/>
              <a:chExt cx="5058391" cy="1251072"/>
            </a:xfrm>
          </p:grpSpPr>
          <p:sp>
            <p:nvSpPr>
              <p:cNvPr id="301" name="Google Shape;301;p24"/>
              <p:cNvSpPr txBox="1"/>
              <p:nvPr/>
            </p:nvSpPr>
            <p:spPr>
              <a:xfrm>
                <a:off x="5395696" y="4351445"/>
                <a:ext cx="3757733" cy="966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-Total 5 Salas creadas</a:t>
                </a:r>
                <a:endParaRPr/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-Un menú de configuración Inicial</a:t>
                </a:r>
                <a:endParaRPr/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-Inventario </a:t>
                </a:r>
                <a:endParaRPr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  <p:sp>
            <p:nvSpPr>
              <p:cNvPr id="302" name="Google Shape;302;p24"/>
              <p:cNvSpPr txBox="1"/>
              <p:nvPr/>
            </p:nvSpPr>
            <p:spPr>
              <a:xfrm>
                <a:off x="5299554" y="4067006"/>
                <a:ext cx="5058391" cy="412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600" b="1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Invent (Salas &amp;&amp; Settings  &amp;&amp; Inventory);</a:t>
                </a:r>
                <a:endParaRPr/>
              </a:p>
            </p:txBody>
          </p:sp>
        </p:grpSp>
      </p:grpSp>
      <p:grpSp>
        <p:nvGrpSpPr>
          <p:cNvPr id="303" name="Google Shape;303;p24"/>
          <p:cNvGrpSpPr/>
          <p:nvPr/>
        </p:nvGrpSpPr>
        <p:grpSpPr>
          <a:xfrm>
            <a:off x="339550" y="3457979"/>
            <a:ext cx="2008678" cy="1888653"/>
            <a:chOff x="339550" y="3457979"/>
            <a:chExt cx="2008678" cy="1888653"/>
          </a:xfrm>
        </p:grpSpPr>
        <p:sp>
          <p:nvSpPr>
            <p:cNvPr id="304" name="Google Shape;304;p24"/>
            <p:cNvSpPr/>
            <p:nvPr/>
          </p:nvSpPr>
          <p:spPr>
            <a:xfrm>
              <a:off x="914474" y="3457979"/>
              <a:ext cx="712522" cy="712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992179" y="3535684"/>
              <a:ext cx="557112" cy="5571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01</a:t>
              </a:r>
              <a:endParaRPr/>
            </a:p>
          </p:txBody>
        </p:sp>
        <p:sp>
          <p:nvSpPr>
            <p:cNvPr id="306" name="Google Shape;306;p24"/>
            <p:cNvSpPr txBox="1"/>
            <p:nvPr/>
          </p:nvSpPr>
          <p:spPr>
            <a:xfrm>
              <a:off x="339550" y="4417147"/>
              <a:ext cx="2008678" cy="9294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-Boceto del juego</a:t>
              </a:r>
              <a:endParaRPr/>
            </a:p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-Menú.</a:t>
              </a:r>
              <a:endParaRPr/>
            </a:p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-Comandos con texto.</a:t>
              </a:r>
              <a:endParaRPr/>
            </a:p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307" name="Google Shape;307;p24"/>
            <p:cNvSpPr txBox="1"/>
            <p:nvPr/>
          </p:nvSpPr>
          <p:spPr>
            <a:xfrm>
              <a:off x="339550" y="4170496"/>
              <a:ext cx="20086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b="1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Print(“Hello World!”);</a:t>
              </a:r>
              <a:endParaRPr/>
            </a:p>
          </p:txBody>
        </p:sp>
      </p:grpSp>
      <p:grpSp>
        <p:nvGrpSpPr>
          <p:cNvPr id="308" name="Google Shape;308;p24"/>
          <p:cNvGrpSpPr/>
          <p:nvPr/>
        </p:nvGrpSpPr>
        <p:grpSpPr>
          <a:xfrm>
            <a:off x="3047549" y="1157430"/>
            <a:ext cx="2895080" cy="732401"/>
            <a:chOff x="3047549" y="1157430"/>
            <a:chExt cx="2895080" cy="732401"/>
          </a:xfrm>
        </p:grpSpPr>
        <p:sp>
          <p:nvSpPr>
            <p:cNvPr id="309" name="Google Shape;309;p24"/>
            <p:cNvSpPr/>
            <p:nvPr/>
          </p:nvSpPr>
          <p:spPr>
            <a:xfrm>
              <a:off x="5230107" y="1177311"/>
              <a:ext cx="712522" cy="712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5307811" y="1255015"/>
              <a:ext cx="557112" cy="5571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05</a:t>
              </a:r>
              <a:endParaRPr/>
            </a:p>
          </p:txBody>
        </p:sp>
        <p:grpSp>
          <p:nvGrpSpPr>
            <p:cNvPr id="311" name="Google Shape;311;p24"/>
            <p:cNvGrpSpPr/>
            <p:nvPr/>
          </p:nvGrpSpPr>
          <p:grpSpPr>
            <a:xfrm>
              <a:off x="3047549" y="1157430"/>
              <a:ext cx="1997995" cy="577315"/>
              <a:chOff x="4301527" y="1329773"/>
              <a:chExt cx="2432207" cy="702779"/>
            </a:xfrm>
          </p:grpSpPr>
          <p:sp>
            <p:nvSpPr>
              <p:cNvPr id="312" name="Google Shape;312;p24"/>
              <p:cNvSpPr txBox="1"/>
              <p:nvPr/>
            </p:nvSpPr>
            <p:spPr>
              <a:xfrm>
                <a:off x="4301527" y="1642901"/>
                <a:ext cx="2432207" cy="3896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Entrelazar todo </a:t>
                </a:r>
                <a:endParaRPr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  <p:sp>
            <p:nvSpPr>
              <p:cNvPr id="313" name="Google Shape;313;p24"/>
              <p:cNvSpPr txBox="1"/>
              <p:nvPr/>
            </p:nvSpPr>
            <p:spPr>
              <a:xfrm>
                <a:off x="4301527" y="1329773"/>
                <a:ext cx="2432207" cy="412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600" b="1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Unificación (*);</a:t>
                </a:r>
                <a:endParaRPr/>
              </a:p>
            </p:txBody>
          </p:sp>
        </p:grpSp>
      </p:grpSp>
      <p:grpSp>
        <p:nvGrpSpPr>
          <p:cNvPr id="314" name="Google Shape;314;p24"/>
          <p:cNvGrpSpPr/>
          <p:nvPr/>
        </p:nvGrpSpPr>
        <p:grpSpPr>
          <a:xfrm>
            <a:off x="7101742" y="464237"/>
            <a:ext cx="2073135" cy="1425594"/>
            <a:chOff x="7101742" y="464237"/>
            <a:chExt cx="2073135" cy="1425594"/>
          </a:xfrm>
        </p:grpSpPr>
        <p:sp>
          <p:nvSpPr>
            <p:cNvPr id="315" name="Google Shape;315;p24"/>
            <p:cNvSpPr/>
            <p:nvPr/>
          </p:nvSpPr>
          <p:spPr>
            <a:xfrm>
              <a:off x="7387924" y="1177311"/>
              <a:ext cx="712522" cy="712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7465628" y="1255015"/>
              <a:ext cx="557112" cy="5571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06</a:t>
              </a:r>
              <a:endParaRPr/>
            </a:p>
          </p:txBody>
        </p:sp>
        <p:sp>
          <p:nvSpPr>
            <p:cNvPr id="317" name="Google Shape;317;p24"/>
            <p:cNvSpPr txBox="1"/>
            <p:nvPr/>
          </p:nvSpPr>
          <p:spPr>
            <a:xfrm>
              <a:off x="7166199" y="826388"/>
              <a:ext cx="2008678" cy="320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Objetivos Cumplidos</a:t>
              </a:r>
              <a:endParaRPr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318" name="Google Shape;318;p24"/>
            <p:cNvSpPr txBox="1"/>
            <p:nvPr/>
          </p:nvSpPr>
          <p:spPr>
            <a:xfrm>
              <a:off x="7101742" y="464237"/>
              <a:ext cx="20086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b="1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Final (Inmate);</a:t>
              </a:r>
              <a:endParaRPr sz="1600" b="1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319" name="Google Shape;319;p24"/>
          <p:cNvGrpSpPr/>
          <p:nvPr/>
        </p:nvGrpSpPr>
        <p:grpSpPr>
          <a:xfrm>
            <a:off x="5230107" y="2317645"/>
            <a:ext cx="3582872" cy="823886"/>
            <a:chOff x="5230107" y="2317645"/>
            <a:chExt cx="3582872" cy="823886"/>
          </a:xfrm>
        </p:grpSpPr>
        <p:sp>
          <p:nvSpPr>
            <p:cNvPr id="320" name="Google Shape;320;p24"/>
            <p:cNvSpPr/>
            <p:nvPr/>
          </p:nvSpPr>
          <p:spPr>
            <a:xfrm>
              <a:off x="5230107" y="2317645"/>
              <a:ext cx="712522" cy="712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5307811" y="2395349"/>
              <a:ext cx="557112" cy="5571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04</a:t>
              </a:r>
              <a:endParaRPr/>
            </a:p>
          </p:txBody>
        </p:sp>
        <p:sp>
          <p:nvSpPr>
            <p:cNvPr id="322" name="Google Shape;322;p24"/>
            <p:cNvSpPr txBox="1"/>
            <p:nvPr/>
          </p:nvSpPr>
          <p:spPr>
            <a:xfrm>
              <a:off x="6143478" y="2821443"/>
              <a:ext cx="2459497" cy="320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-Decisiones alteran el juego.</a:t>
              </a:r>
              <a:endParaRPr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323" name="Google Shape;323;p24"/>
            <p:cNvSpPr txBox="1"/>
            <p:nvPr/>
          </p:nvSpPr>
          <p:spPr>
            <a:xfrm>
              <a:off x="6143478" y="2564214"/>
              <a:ext cx="26695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b="1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Outcome (Death || Alive);</a:t>
              </a:r>
              <a:endParaRPr/>
            </a:p>
          </p:txBody>
        </p:sp>
      </p:grpSp>
      <p:sp>
        <p:nvSpPr>
          <p:cNvPr id="324" name="Google Shape;324;p24"/>
          <p:cNvSpPr txBox="1"/>
          <p:nvPr/>
        </p:nvSpPr>
        <p:spPr>
          <a:xfrm>
            <a:off x="6553200" y="4831032"/>
            <a:ext cx="26695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ha utilizado “funciones” con carácter cómico, no se basa en la realidad, al igual que los operadores</a:t>
            </a:r>
            <a:endParaRPr/>
          </a:p>
        </p:txBody>
      </p:sp>
      <p:sp>
        <p:nvSpPr>
          <p:cNvPr id="325" name="Google Shape;325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s-ES" sz="72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+1000 Líneas</a:t>
            </a:r>
            <a:endParaRPr sz="7200" b="0" i="0" u="none" strike="noStrike" cap="non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31" name="Google Shape;331;p25"/>
          <p:cNvSpPr txBox="1">
            <a:spLocks noGrp="1"/>
          </p:cNvSpPr>
          <p:nvPr>
            <p:ph type="subTitle" idx="4294967295"/>
          </p:nvPr>
        </p:nvSpPr>
        <p:spPr>
          <a:xfrm>
            <a:off x="685800" y="1290965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¡Eso son muchas Líneas…</a:t>
            </a:r>
            <a:endParaRPr sz="2400" b="0" i="0" u="none" strike="noStrike" cap="non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32" name="Google Shape;332;p25"/>
          <p:cNvSpPr txBox="1">
            <a:spLocks noGrp="1"/>
          </p:cNvSpPr>
          <p:nvPr>
            <p:ph type="ctrTitle" idx="4294967295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s-ES" sz="72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100%</a:t>
            </a:r>
            <a:endParaRPr sz="7200" b="0" i="0" u="none" strike="noStrike" cap="non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33" name="Google Shape;333;p25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9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Pero… un Éxito Total!</a:t>
            </a:r>
            <a:endParaRPr sz="2400" b="0" i="0" u="none" strike="noStrike" cap="non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34" name="Google Shape;334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s-ES" sz="72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33</a:t>
            </a:r>
            <a:r>
              <a:rPr lang="es-ES"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Funciones</a:t>
            </a:r>
            <a:endParaRPr sz="4800" b="0" i="0" u="none" strike="noStrike" cap="non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35" name="Google Shape;335;p25"/>
          <p:cNvSpPr txBox="1">
            <a:spLocks noGrp="1"/>
          </p:cNvSpPr>
          <p:nvPr>
            <p:ph type="subTitle" idx="4294967295"/>
          </p:nvPr>
        </p:nvSpPr>
        <p:spPr>
          <a:xfrm>
            <a:off x="685800" y="29052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…Y muchas funciones.</a:t>
            </a:r>
            <a:endParaRPr sz="2400" b="0" i="0" u="none" strike="noStrike" cap="non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36" name="Google Shape;336;p25"/>
          <p:cNvSpPr/>
          <p:nvPr/>
        </p:nvSpPr>
        <p:spPr>
          <a:xfrm>
            <a:off x="4437814" y="177345"/>
            <a:ext cx="3459510" cy="1345220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4297650" y="2932697"/>
            <a:ext cx="2209800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5022100" y="3683825"/>
            <a:ext cx="807529" cy="7724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  <p:grpSp>
        <p:nvGrpSpPr>
          <p:cNvPr id="345" name="Google Shape;345;p26"/>
          <p:cNvGrpSpPr/>
          <p:nvPr/>
        </p:nvGrpSpPr>
        <p:grpSpPr>
          <a:xfrm>
            <a:off x="890632" y="2656751"/>
            <a:ext cx="3310469" cy="1269890"/>
            <a:chOff x="966842" y="2228126"/>
            <a:chExt cx="3310469" cy="1269890"/>
          </a:xfrm>
        </p:grpSpPr>
        <p:sp>
          <p:nvSpPr>
            <p:cNvPr id="346" name="Google Shape;346;p26"/>
            <p:cNvSpPr/>
            <p:nvPr/>
          </p:nvSpPr>
          <p:spPr>
            <a:xfrm>
              <a:off x="1315223" y="2228126"/>
              <a:ext cx="2962088" cy="12698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966842" y="2514691"/>
              <a:ext cx="696761" cy="6967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6"/>
            <p:cNvSpPr txBox="1"/>
            <p:nvPr/>
          </p:nvSpPr>
          <p:spPr>
            <a:xfrm>
              <a:off x="1782476" y="2757398"/>
              <a:ext cx="2160239" cy="41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 b="0" i="0" u="none" strike="noStrike" cap="none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¿En que línea estas?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9" name="Google Shape;349;p26"/>
            <p:cNvSpPr txBox="1"/>
            <p:nvPr/>
          </p:nvSpPr>
          <p:spPr>
            <a:xfrm>
              <a:off x="1782476" y="2460242"/>
              <a:ext cx="2160239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 b="1" i="0" u="none" strike="noStrike" cap="none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Ahogarse en Lineas</a:t>
              </a:r>
              <a:endParaRPr sz="1350" b="1" i="0" u="none" strike="noStrike" cap="non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50" name="Google Shape;350;p26"/>
            <p:cNvGrpSpPr/>
            <p:nvPr/>
          </p:nvGrpSpPr>
          <p:grpSpPr>
            <a:xfrm>
              <a:off x="1282310" y="2702940"/>
              <a:ext cx="65826" cy="342021"/>
              <a:chOff x="-13708062" y="0"/>
              <a:chExt cx="947738" cy="4924425"/>
            </a:xfrm>
          </p:grpSpPr>
          <p:sp>
            <p:nvSpPr>
              <p:cNvPr id="351" name="Google Shape;351;p26"/>
              <p:cNvSpPr/>
              <p:nvPr/>
            </p:nvSpPr>
            <p:spPr>
              <a:xfrm>
                <a:off x="-13685837" y="0"/>
                <a:ext cx="903288" cy="350520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208" extrusionOk="0">
                    <a:moveTo>
                      <a:pt x="284" y="0"/>
                    </a:moveTo>
                    <a:lnTo>
                      <a:pt x="341" y="6"/>
                    </a:lnTo>
                    <a:lnTo>
                      <a:pt x="395" y="24"/>
                    </a:lnTo>
                    <a:lnTo>
                      <a:pt x="442" y="49"/>
                    </a:lnTo>
                    <a:lnTo>
                      <a:pt x="486" y="83"/>
                    </a:lnTo>
                    <a:lnTo>
                      <a:pt x="519" y="127"/>
                    </a:lnTo>
                    <a:lnTo>
                      <a:pt x="545" y="175"/>
                    </a:lnTo>
                    <a:lnTo>
                      <a:pt x="563" y="228"/>
                    </a:lnTo>
                    <a:lnTo>
                      <a:pt x="569" y="286"/>
                    </a:lnTo>
                    <a:lnTo>
                      <a:pt x="569" y="1924"/>
                    </a:lnTo>
                    <a:lnTo>
                      <a:pt x="563" y="1982"/>
                    </a:lnTo>
                    <a:lnTo>
                      <a:pt x="545" y="2036"/>
                    </a:lnTo>
                    <a:lnTo>
                      <a:pt x="519" y="2083"/>
                    </a:lnTo>
                    <a:lnTo>
                      <a:pt x="486" y="2125"/>
                    </a:lnTo>
                    <a:lnTo>
                      <a:pt x="442" y="2161"/>
                    </a:lnTo>
                    <a:lnTo>
                      <a:pt x="395" y="2187"/>
                    </a:lnTo>
                    <a:lnTo>
                      <a:pt x="341" y="2202"/>
                    </a:lnTo>
                    <a:lnTo>
                      <a:pt x="284" y="2208"/>
                    </a:lnTo>
                    <a:lnTo>
                      <a:pt x="228" y="2202"/>
                    </a:lnTo>
                    <a:lnTo>
                      <a:pt x="174" y="2187"/>
                    </a:lnTo>
                    <a:lnTo>
                      <a:pt x="125" y="2161"/>
                    </a:lnTo>
                    <a:lnTo>
                      <a:pt x="83" y="2125"/>
                    </a:lnTo>
                    <a:lnTo>
                      <a:pt x="50" y="2083"/>
                    </a:lnTo>
                    <a:lnTo>
                      <a:pt x="24" y="2036"/>
                    </a:lnTo>
                    <a:lnTo>
                      <a:pt x="6" y="1982"/>
                    </a:lnTo>
                    <a:lnTo>
                      <a:pt x="0" y="1924"/>
                    </a:lnTo>
                    <a:lnTo>
                      <a:pt x="0" y="286"/>
                    </a:lnTo>
                    <a:lnTo>
                      <a:pt x="6" y="228"/>
                    </a:lnTo>
                    <a:lnTo>
                      <a:pt x="24" y="175"/>
                    </a:lnTo>
                    <a:lnTo>
                      <a:pt x="50" y="127"/>
                    </a:lnTo>
                    <a:lnTo>
                      <a:pt x="83" y="83"/>
                    </a:lnTo>
                    <a:lnTo>
                      <a:pt x="125" y="49"/>
                    </a:lnTo>
                    <a:lnTo>
                      <a:pt x="174" y="24"/>
                    </a:lnTo>
                    <a:lnTo>
                      <a:pt x="228" y="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6"/>
              <p:cNvSpPr/>
              <p:nvPr/>
            </p:nvSpPr>
            <p:spPr>
              <a:xfrm>
                <a:off x="-13708062" y="3975100"/>
                <a:ext cx="947738" cy="9493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98" extrusionOk="0">
                    <a:moveTo>
                      <a:pt x="298" y="0"/>
                    </a:moveTo>
                    <a:lnTo>
                      <a:pt x="359" y="6"/>
                    </a:lnTo>
                    <a:lnTo>
                      <a:pt x="414" y="22"/>
                    </a:lnTo>
                    <a:lnTo>
                      <a:pt x="466" y="50"/>
                    </a:lnTo>
                    <a:lnTo>
                      <a:pt x="510" y="88"/>
                    </a:lnTo>
                    <a:lnTo>
                      <a:pt x="545" y="131"/>
                    </a:lnTo>
                    <a:lnTo>
                      <a:pt x="573" y="183"/>
                    </a:lnTo>
                    <a:lnTo>
                      <a:pt x="591" y="239"/>
                    </a:lnTo>
                    <a:lnTo>
                      <a:pt x="597" y="298"/>
                    </a:lnTo>
                    <a:lnTo>
                      <a:pt x="591" y="360"/>
                    </a:lnTo>
                    <a:lnTo>
                      <a:pt x="573" y="415"/>
                    </a:lnTo>
                    <a:lnTo>
                      <a:pt x="545" y="467"/>
                    </a:lnTo>
                    <a:lnTo>
                      <a:pt x="510" y="511"/>
                    </a:lnTo>
                    <a:lnTo>
                      <a:pt x="466" y="547"/>
                    </a:lnTo>
                    <a:lnTo>
                      <a:pt x="414" y="574"/>
                    </a:lnTo>
                    <a:lnTo>
                      <a:pt x="359" y="592"/>
                    </a:lnTo>
                    <a:lnTo>
                      <a:pt x="298" y="598"/>
                    </a:lnTo>
                    <a:lnTo>
                      <a:pt x="238" y="592"/>
                    </a:lnTo>
                    <a:lnTo>
                      <a:pt x="183" y="574"/>
                    </a:lnTo>
                    <a:lnTo>
                      <a:pt x="131" y="547"/>
                    </a:lnTo>
                    <a:lnTo>
                      <a:pt x="87" y="511"/>
                    </a:lnTo>
                    <a:lnTo>
                      <a:pt x="50" y="467"/>
                    </a:lnTo>
                    <a:lnTo>
                      <a:pt x="24" y="415"/>
                    </a:lnTo>
                    <a:lnTo>
                      <a:pt x="6" y="360"/>
                    </a:lnTo>
                    <a:lnTo>
                      <a:pt x="0" y="298"/>
                    </a:lnTo>
                    <a:lnTo>
                      <a:pt x="6" y="239"/>
                    </a:lnTo>
                    <a:lnTo>
                      <a:pt x="24" y="183"/>
                    </a:lnTo>
                    <a:lnTo>
                      <a:pt x="50" y="131"/>
                    </a:lnTo>
                    <a:lnTo>
                      <a:pt x="87" y="88"/>
                    </a:lnTo>
                    <a:lnTo>
                      <a:pt x="131" y="50"/>
                    </a:lnTo>
                    <a:lnTo>
                      <a:pt x="183" y="22"/>
                    </a:lnTo>
                    <a:lnTo>
                      <a:pt x="238" y="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3" name="Google Shape;353;p26"/>
          <p:cNvGrpSpPr/>
          <p:nvPr/>
        </p:nvGrpSpPr>
        <p:grpSpPr>
          <a:xfrm>
            <a:off x="910971" y="1258259"/>
            <a:ext cx="3310469" cy="1269890"/>
            <a:chOff x="966842" y="829634"/>
            <a:chExt cx="3310469" cy="1269890"/>
          </a:xfrm>
        </p:grpSpPr>
        <p:sp>
          <p:nvSpPr>
            <p:cNvPr id="354" name="Google Shape;354;p26"/>
            <p:cNvSpPr/>
            <p:nvPr/>
          </p:nvSpPr>
          <p:spPr>
            <a:xfrm>
              <a:off x="1315223" y="829634"/>
              <a:ext cx="2962088" cy="12698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966842" y="1116198"/>
              <a:ext cx="696761" cy="6967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6"/>
            <p:cNvSpPr txBox="1"/>
            <p:nvPr/>
          </p:nvSpPr>
          <p:spPr>
            <a:xfrm>
              <a:off x="1782476" y="1358906"/>
              <a:ext cx="2160239" cy="41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 b="0" i="0" u="none" strike="noStrike" cap="none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Machine Learning Vs Human Algorithm</a:t>
              </a:r>
              <a:endParaRPr/>
            </a:p>
          </p:txBody>
        </p:sp>
        <p:sp>
          <p:nvSpPr>
            <p:cNvPr id="357" name="Google Shape;357;p26"/>
            <p:cNvSpPr txBox="1"/>
            <p:nvPr/>
          </p:nvSpPr>
          <p:spPr>
            <a:xfrm>
              <a:off x="1782476" y="1061749"/>
              <a:ext cx="2160239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 b="1" i="0" u="none" strike="noStrike" cap="none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Tres en Raya</a:t>
              </a:r>
              <a:endParaRPr/>
            </a:p>
          </p:txBody>
        </p:sp>
        <p:grpSp>
          <p:nvGrpSpPr>
            <p:cNvPr id="358" name="Google Shape;358;p26"/>
            <p:cNvGrpSpPr/>
            <p:nvPr/>
          </p:nvGrpSpPr>
          <p:grpSpPr>
            <a:xfrm>
              <a:off x="1282310" y="1304448"/>
              <a:ext cx="65826" cy="342021"/>
              <a:chOff x="-13708062" y="0"/>
              <a:chExt cx="947738" cy="4924425"/>
            </a:xfrm>
          </p:grpSpPr>
          <p:sp>
            <p:nvSpPr>
              <p:cNvPr id="359" name="Google Shape;359;p26"/>
              <p:cNvSpPr/>
              <p:nvPr/>
            </p:nvSpPr>
            <p:spPr>
              <a:xfrm>
                <a:off x="-13685837" y="0"/>
                <a:ext cx="903288" cy="350520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208" extrusionOk="0">
                    <a:moveTo>
                      <a:pt x="284" y="0"/>
                    </a:moveTo>
                    <a:lnTo>
                      <a:pt x="341" y="6"/>
                    </a:lnTo>
                    <a:lnTo>
                      <a:pt x="395" y="24"/>
                    </a:lnTo>
                    <a:lnTo>
                      <a:pt x="442" y="49"/>
                    </a:lnTo>
                    <a:lnTo>
                      <a:pt x="486" y="83"/>
                    </a:lnTo>
                    <a:lnTo>
                      <a:pt x="519" y="127"/>
                    </a:lnTo>
                    <a:lnTo>
                      <a:pt x="545" y="175"/>
                    </a:lnTo>
                    <a:lnTo>
                      <a:pt x="563" y="228"/>
                    </a:lnTo>
                    <a:lnTo>
                      <a:pt x="569" y="286"/>
                    </a:lnTo>
                    <a:lnTo>
                      <a:pt x="569" y="1924"/>
                    </a:lnTo>
                    <a:lnTo>
                      <a:pt x="563" y="1982"/>
                    </a:lnTo>
                    <a:lnTo>
                      <a:pt x="545" y="2036"/>
                    </a:lnTo>
                    <a:lnTo>
                      <a:pt x="519" y="2083"/>
                    </a:lnTo>
                    <a:lnTo>
                      <a:pt x="486" y="2125"/>
                    </a:lnTo>
                    <a:lnTo>
                      <a:pt x="442" y="2161"/>
                    </a:lnTo>
                    <a:lnTo>
                      <a:pt x="395" y="2187"/>
                    </a:lnTo>
                    <a:lnTo>
                      <a:pt x="341" y="2202"/>
                    </a:lnTo>
                    <a:lnTo>
                      <a:pt x="284" y="2208"/>
                    </a:lnTo>
                    <a:lnTo>
                      <a:pt x="228" y="2202"/>
                    </a:lnTo>
                    <a:lnTo>
                      <a:pt x="174" y="2187"/>
                    </a:lnTo>
                    <a:lnTo>
                      <a:pt x="125" y="2161"/>
                    </a:lnTo>
                    <a:lnTo>
                      <a:pt x="83" y="2125"/>
                    </a:lnTo>
                    <a:lnTo>
                      <a:pt x="50" y="2083"/>
                    </a:lnTo>
                    <a:lnTo>
                      <a:pt x="24" y="2036"/>
                    </a:lnTo>
                    <a:lnTo>
                      <a:pt x="6" y="1982"/>
                    </a:lnTo>
                    <a:lnTo>
                      <a:pt x="0" y="1924"/>
                    </a:lnTo>
                    <a:lnTo>
                      <a:pt x="0" y="286"/>
                    </a:lnTo>
                    <a:lnTo>
                      <a:pt x="6" y="228"/>
                    </a:lnTo>
                    <a:lnTo>
                      <a:pt x="24" y="175"/>
                    </a:lnTo>
                    <a:lnTo>
                      <a:pt x="50" y="127"/>
                    </a:lnTo>
                    <a:lnTo>
                      <a:pt x="83" y="83"/>
                    </a:lnTo>
                    <a:lnTo>
                      <a:pt x="125" y="49"/>
                    </a:lnTo>
                    <a:lnTo>
                      <a:pt x="174" y="24"/>
                    </a:lnTo>
                    <a:lnTo>
                      <a:pt x="228" y="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6"/>
              <p:cNvSpPr/>
              <p:nvPr/>
            </p:nvSpPr>
            <p:spPr>
              <a:xfrm>
                <a:off x="-13708062" y="3975100"/>
                <a:ext cx="947738" cy="9493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98" extrusionOk="0">
                    <a:moveTo>
                      <a:pt x="298" y="0"/>
                    </a:moveTo>
                    <a:lnTo>
                      <a:pt x="359" y="6"/>
                    </a:lnTo>
                    <a:lnTo>
                      <a:pt x="414" y="22"/>
                    </a:lnTo>
                    <a:lnTo>
                      <a:pt x="466" y="50"/>
                    </a:lnTo>
                    <a:lnTo>
                      <a:pt x="510" y="88"/>
                    </a:lnTo>
                    <a:lnTo>
                      <a:pt x="545" y="131"/>
                    </a:lnTo>
                    <a:lnTo>
                      <a:pt x="573" y="183"/>
                    </a:lnTo>
                    <a:lnTo>
                      <a:pt x="591" y="239"/>
                    </a:lnTo>
                    <a:lnTo>
                      <a:pt x="597" y="298"/>
                    </a:lnTo>
                    <a:lnTo>
                      <a:pt x="591" y="360"/>
                    </a:lnTo>
                    <a:lnTo>
                      <a:pt x="573" y="415"/>
                    </a:lnTo>
                    <a:lnTo>
                      <a:pt x="545" y="467"/>
                    </a:lnTo>
                    <a:lnTo>
                      <a:pt x="510" y="511"/>
                    </a:lnTo>
                    <a:lnTo>
                      <a:pt x="466" y="547"/>
                    </a:lnTo>
                    <a:lnTo>
                      <a:pt x="414" y="574"/>
                    </a:lnTo>
                    <a:lnTo>
                      <a:pt x="359" y="592"/>
                    </a:lnTo>
                    <a:lnTo>
                      <a:pt x="298" y="598"/>
                    </a:lnTo>
                    <a:lnTo>
                      <a:pt x="238" y="592"/>
                    </a:lnTo>
                    <a:lnTo>
                      <a:pt x="183" y="574"/>
                    </a:lnTo>
                    <a:lnTo>
                      <a:pt x="131" y="547"/>
                    </a:lnTo>
                    <a:lnTo>
                      <a:pt x="87" y="511"/>
                    </a:lnTo>
                    <a:lnTo>
                      <a:pt x="50" y="467"/>
                    </a:lnTo>
                    <a:lnTo>
                      <a:pt x="24" y="415"/>
                    </a:lnTo>
                    <a:lnTo>
                      <a:pt x="6" y="360"/>
                    </a:lnTo>
                    <a:lnTo>
                      <a:pt x="0" y="298"/>
                    </a:lnTo>
                    <a:lnTo>
                      <a:pt x="6" y="239"/>
                    </a:lnTo>
                    <a:lnTo>
                      <a:pt x="24" y="183"/>
                    </a:lnTo>
                    <a:lnTo>
                      <a:pt x="50" y="131"/>
                    </a:lnTo>
                    <a:lnTo>
                      <a:pt x="87" y="88"/>
                    </a:lnTo>
                    <a:lnTo>
                      <a:pt x="131" y="50"/>
                    </a:lnTo>
                    <a:lnTo>
                      <a:pt x="183" y="22"/>
                    </a:lnTo>
                    <a:lnTo>
                      <a:pt x="238" y="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1" name="Google Shape;361;p26"/>
          <p:cNvGrpSpPr/>
          <p:nvPr/>
        </p:nvGrpSpPr>
        <p:grpSpPr>
          <a:xfrm>
            <a:off x="4776832" y="2656751"/>
            <a:ext cx="3310469" cy="1269890"/>
            <a:chOff x="4853042" y="2228126"/>
            <a:chExt cx="3310469" cy="1269890"/>
          </a:xfrm>
        </p:grpSpPr>
        <p:sp>
          <p:nvSpPr>
            <p:cNvPr id="362" name="Google Shape;362;p26"/>
            <p:cNvSpPr/>
            <p:nvPr/>
          </p:nvSpPr>
          <p:spPr>
            <a:xfrm>
              <a:off x="5201423" y="2228126"/>
              <a:ext cx="2962088" cy="12698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853042" y="2514691"/>
              <a:ext cx="696761" cy="6967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6"/>
            <p:cNvSpPr txBox="1"/>
            <p:nvPr/>
          </p:nvSpPr>
          <p:spPr>
            <a:xfrm>
              <a:off x="5668676" y="2757398"/>
              <a:ext cx="2160239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 b="0" i="0" u="none" strike="noStrike" cap="none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Conexión global del juego</a:t>
              </a:r>
              <a:endParaRPr sz="1050" b="0" i="0" u="none" strike="noStrike" cap="non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5" name="Google Shape;365;p26"/>
            <p:cNvSpPr txBox="1"/>
            <p:nvPr/>
          </p:nvSpPr>
          <p:spPr>
            <a:xfrm>
              <a:off x="5668676" y="2460242"/>
              <a:ext cx="2160239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 b="1" i="0" u="none" strike="noStrike" cap="none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Unificación</a:t>
              </a:r>
              <a:endParaRPr sz="1350" b="1" i="0" u="none" strike="noStrike" cap="non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66" name="Google Shape;366;p26"/>
            <p:cNvGrpSpPr/>
            <p:nvPr/>
          </p:nvGrpSpPr>
          <p:grpSpPr>
            <a:xfrm>
              <a:off x="5168510" y="2702940"/>
              <a:ext cx="65826" cy="342021"/>
              <a:chOff x="-13708062" y="0"/>
              <a:chExt cx="947738" cy="4924425"/>
            </a:xfrm>
          </p:grpSpPr>
          <p:sp>
            <p:nvSpPr>
              <p:cNvPr id="367" name="Google Shape;367;p26"/>
              <p:cNvSpPr/>
              <p:nvPr/>
            </p:nvSpPr>
            <p:spPr>
              <a:xfrm>
                <a:off x="-13685837" y="0"/>
                <a:ext cx="903288" cy="350520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208" extrusionOk="0">
                    <a:moveTo>
                      <a:pt x="284" y="0"/>
                    </a:moveTo>
                    <a:lnTo>
                      <a:pt x="341" y="6"/>
                    </a:lnTo>
                    <a:lnTo>
                      <a:pt x="395" y="24"/>
                    </a:lnTo>
                    <a:lnTo>
                      <a:pt x="442" y="49"/>
                    </a:lnTo>
                    <a:lnTo>
                      <a:pt x="486" y="83"/>
                    </a:lnTo>
                    <a:lnTo>
                      <a:pt x="519" y="127"/>
                    </a:lnTo>
                    <a:lnTo>
                      <a:pt x="545" y="175"/>
                    </a:lnTo>
                    <a:lnTo>
                      <a:pt x="563" y="228"/>
                    </a:lnTo>
                    <a:lnTo>
                      <a:pt x="569" y="286"/>
                    </a:lnTo>
                    <a:lnTo>
                      <a:pt x="569" y="1924"/>
                    </a:lnTo>
                    <a:lnTo>
                      <a:pt x="563" y="1982"/>
                    </a:lnTo>
                    <a:lnTo>
                      <a:pt x="545" y="2036"/>
                    </a:lnTo>
                    <a:lnTo>
                      <a:pt x="519" y="2083"/>
                    </a:lnTo>
                    <a:lnTo>
                      <a:pt x="486" y="2125"/>
                    </a:lnTo>
                    <a:lnTo>
                      <a:pt x="442" y="2161"/>
                    </a:lnTo>
                    <a:lnTo>
                      <a:pt x="395" y="2187"/>
                    </a:lnTo>
                    <a:lnTo>
                      <a:pt x="341" y="2202"/>
                    </a:lnTo>
                    <a:lnTo>
                      <a:pt x="284" y="2208"/>
                    </a:lnTo>
                    <a:lnTo>
                      <a:pt x="228" y="2202"/>
                    </a:lnTo>
                    <a:lnTo>
                      <a:pt x="174" y="2187"/>
                    </a:lnTo>
                    <a:lnTo>
                      <a:pt x="125" y="2161"/>
                    </a:lnTo>
                    <a:lnTo>
                      <a:pt x="83" y="2125"/>
                    </a:lnTo>
                    <a:lnTo>
                      <a:pt x="50" y="2083"/>
                    </a:lnTo>
                    <a:lnTo>
                      <a:pt x="24" y="2036"/>
                    </a:lnTo>
                    <a:lnTo>
                      <a:pt x="6" y="1982"/>
                    </a:lnTo>
                    <a:lnTo>
                      <a:pt x="0" y="1924"/>
                    </a:lnTo>
                    <a:lnTo>
                      <a:pt x="0" y="286"/>
                    </a:lnTo>
                    <a:lnTo>
                      <a:pt x="6" y="228"/>
                    </a:lnTo>
                    <a:lnTo>
                      <a:pt x="24" y="175"/>
                    </a:lnTo>
                    <a:lnTo>
                      <a:pt x="50" y="127"/>
                    </a:lnTo>
                    <a:lnTo>
                      <a:pt x="83" y="83"/>
                    </a:lnTo>
                    <a:lnTo>
                      <a:pt x="125" y="49"/>
                    </a:lnTo>
                    <a:lnTo>
                      <a:pt x="174" y="24"/>
                    </a:lnTo>
                    <a:lnTo>
                      <a:pt x="228" y="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6"/>
              <p:cNvSpPr/>
              <p:nvPr/>
            </p:nvSpPr>
            <p:spPr>
              <a:xfrm>
                <a:off x="-13708062" y="3975100"/>
                <a:ext cx="947738" cy="9493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98" extrusionOk="0">
                    <a:moveTo>
                      <a:pt x="298" y="0"/>
                    </a:moveTo>
                    <a:lnTo>
                      <a:pt x="359" y="6"/>
                    </a:lnTo>
                    <a:lnTo>
                      <a:pt x="414" y="22"/>
                    </a:lnTo>
                    <a:lnTo>
                      <a:pt x="466" y="50"/>
                    </a:lnTo>
                    <a:lnTo>
                      <a:pt x="510" y="88"/>
                    </a:lnTo>
                    <a:lnTo>
                      <a:pt x="545" y="131"/>
                    </a:lnTo>
                    <a:lnTo>
                      <a:pt x="573" y="183"/>
                    </a:lnTo>
                    <a:lnTo>
                      <a:pt x="591" y="239"/>
                    </a:lnTo>
                    <a:lnTo>
                      <a:pt x="597" y="298"/>
                    </a:lnTo>
                    <a:lnTo>
                      <a:pt x="591" y="360"/>
                    </a:lnTo>
                    <a:lnTo>
                      <a:pt x="573" y="415"/>
                    </a:lnTo>
                    <a:lnTo>
                      <a:pt x="545" y="467"/>
                    </a:lnTo>
                    <a:lnTo>
                      <a:pt x="510" y="511"/>
                    </a:lnTo>
                    <a:lnTo>
                      <a:pt x="466" y="547"/>
                    </a:lnTo>
                    <a:lnTo>
                      <a:pt x="414" y="574"/>
                    </a:lnTo>
                    <a:lnTo>
                      <a:pt x="359" y="592"/>
                    </a:lnTo>
                    <a:lnTo>
                      <a:pt x="298" y="598"/>
                    </a:lnTo>
                    <a:lnTo>
                      <a:pt x="238" y="592"/>
                    </a:lnTo>
                    <a:lnTo>
                      <a:pt x="183" y="574"/>
                    </a:lnTo>
                    <a:lnTo>
                      <a:pt x="131" y="547"/>
                    </a:lnTo>
                    <a:lnTo>
                      <a:pt x="87" y="511"/>
                    </a:lnTo>
                    <a:lnTo>
                      <a:pt x="50" y="467"/>
                    </a:lnTo>
                    <a:lnTo>
                      <a:pt x="24" y="415"/>
                    </a:lnTo>
                    <a:lnTo>
                      <a:pt x="6" y="360"/>
                    </a:lnTo>
                    <a:lnTo>
                      <a:pt x="0" y="298"/>
                    </a:lnTo>
                    <a:lnTo>
                      <a:pt x="6" y="239"/>
                    </a:lnTo>
                    <a:lnTo>
                      <a:pt x="24" y="183"/>
                    </a:lnTo>
                    <a:lnTo>
                      <a:pt x="50" y="131"/>
                    </a:lnTo>
                    <a:lnTo>
                      <a:pt x="87" y="88"/>
                    </a:lnTo>
                    <a:lnTo>
                      <a:pt x="131" y="50"/>
                    </a:lnTo>
                    <a:lnTo>
                      <a:pt x="183" y="22"/>
                    </a:lnTo>
                    <a:lnTo>
                      <a:pt x="238" y="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9" name="Google Shape;369;p26"/>
          <p:cNvGrpSpPr/>
          <p:nvPr/>
        </p:nvGrpSpPr>
        <p:grpSpPr>
          <a:xfrm>
            <a:off x="4776832" y="1258259"/>
            <a:ext cx="3310469" cy="1269890"/>
            <a:chOff x="4853042" y="829634"/>
            <a:chExt cx="3310469" cy="1269890"/>
          </a:xfrm>
        </p:grpSpPr>
        <p:sp>
          <p:nvSpPr>
            <p:cNvPr id="370" name="Google Shape;370;p26"/>
            <p:cNvSpPr/>
            <p:nvPr/>
          </p:nvSpPr>
          <p:spPr>
            <a:xfrm>
              <a:off x="5201423" y="829634"/>
              <a:ext cx="2962088" cy="12698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4853042" y="1116198"/>
              <a:ext cx="696761" cy="6967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6"/>
            <p:cNvSpPr txBox="1"/>
            <p:nvPr/>
          </p:nvSpPr>
          <p:spPr>
            <a:xfrm>
              <a:off x="5668676" y="1358906"/>
              <a:ext cx="2160239" cy="41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 b="0" i="0" u="none" strike="noStrike" cap="none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Enfados, errores de entendimiento</a:t>
              </a:r>
              <a:endParaRPr sz="1050" b="0" i="0" u="none" strike="noStrike" cap="non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3" name="Google Shape;373;p26"/>
            <p:cNvSpPr txBox="1"/>
            <p:nvPr/>
          </p:nvSpPr>
          <p:spPr>
            <a:xfrm>
              <a:off x="5668676" y="1061749"/>
              <a:ext cx="2160239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 b="1" i="0" u="none" strike="noStrike" cap="none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Conexión de Grupo</a:t>
              </a:r>
              <a:endParaRPr/>
            </a:p>
          </p:txBody>
        </p:sp>
        <p:grpSp>
          <p:nvGrpSpPr>
            <p:cNvPr id="374" name="Google Shape;374;p26"/>
            <p:cNvGrpSpPr/>
            <p:nvPr/>
          </p:nvGrpSpPr>
          <p:grpSpPr>
            <a:xfrm>
              <a:off x="5168510" y="1304448"/>
              <a:ext cx="65826" cy="342021"/>
              <a:chOff x="-13708062" y="0"/>
              <a:chExt cx="947738" cy="4924425"/>
            </a:xfrm>
          </p:grpSpPr>
          <p:sp>
            <p:nvSpPr>
              <p:cNvPr id="375" name="Google Shape;375;p26"/>
              <p:cNvSpPr/>
              <p:nvPr/>
            </p:nvSpPr>
            <p:spPr>
              <a:xfrm>
                <a:off x="-13685837" y="0"/>
                <a:ext cx="903288" cy="350520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208" extrusionOk="0">
                    <a:moveTo>
                      <a:pt x="284" y="0"/>
                    </a:moveTo>
                    <a:lnTo>
                      <a:pt x="341" y="6"/>
                    </a:lnTo>
                    <a:lnTo>
                      <a:pt x="395" y="24"/>
                    </a:lnTo>
                    <a:lnTo>
                      <a:pt x="442" y="49"/>
                    </a:lnTo>
                    <a:lnTo>
                      <a:pt x="486" y="83"/>
                    </a:lnTo>
                    <a:lnTo>
                      <a:pt x="519" y="127"/>
                    </a:lnTo>
                    <a:lnTo>
                      <a:pt x="545" y="175"/>
                    </a:lnTo>
                    <a:lnTo>
                      <a:pt x="563" y="228"/>
                    </a:lnTo>
                    <a:lnTo>
                      <a:pt x="569" y="286"/>
                    </a:lnTo>
                    <a:lnTo>
                      <a:pt x="569" y="1924"/>
                    </a:lnTo>
                    <a:lnTo>
                      <a:pt x="563" y="1982"/>
                    </a:lnTo>
                    <a:lnTo>
                      <a:pt x="545" y="2036"/>
                    </a:lnTo>
                    <a:lnTo>
                      <a:pt x="519" y="2083"/>
                    </a:lnTo>
                    <a:lnTo>
                      <a:pt x="486" y="2125"/>
                    </a:lnTo>
                    <a:lnTo>
                      <a:pt x="442" y="2161"/>
                    </a:lnTo>
                    <a:lnTo>
                      <a:pt x="395" y="2187"/>
                    </a:lnTo>
                    <a:lnTo>
                      <a:pt x="341" y="2202"/>
                    </a:lnTo>
                    <a:lnTo>
                      <a:pt x="284" y="2208"/>
                    </a:lnTo>
                    <a:lnTo>
                      <a:pt x="228" y="2202"/>
                    </a:lnTo>
                    <a:lnTo>
                      <a:pt x="174" y="2187"/>
                    </a:lnTo>
                    <a:lnTo>
                      <a:pt x="125" y="2161"/>
                    </a:lnTo>
                    <a:lnTo>
                      <a:pt x="83" y="2125"/>
                    </a:lnTo>
                    <a:lnTo>
                      <a:pt x="50" y="2083"/>
                    </a:lnTo>
                    <a:lnTo>
                      <a:pt x="24" y="2036"/>
                    </a:lnTo>
                    <a:lnTo>
                      <a:pt x="6" y="1982"/>
                    </a:lnTo>
                    <a:lnTo>
                      <a:pt x="0" y="1924"/>
                    </a:lnTo>
                    <a:lnTo>
                      <a:pt x="0" y="286"/>
                    </a:lnTo>
                    <a:lnTo>
                      <a:pt x="6" y="228"/>
                    </a:lnTo>
                    <a:lnTo>
                      <a:pt x="24" y="175"/>
                    </a:lnTo>
                    <a:lnTo>
                      <a:pt x="50" y="127"/>
                    </a:lnTo>
                    <a:lnTo>
                      <a:pt x="83" y="83"/>
                    </a:lnTo>
                    <a:lnTo>
                      <a:pt x="125" y="49"/>
                    </a:lnTo>
                    <a:lnTo>
                      <a:pt x="174" y="24"/>
                    </a:lnTo>
                    <a:lnTo>
                      <a:pt x="228" y="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6"/>
              <p:cNvSpPr/>
              <p:nvPr/>
            </p:nvSpPr>
            <p:spPr>
              <a:xfrm>
                <a:off x="-13708062" y="3975100"/>
                <a:ext cx="947738" cy="9493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98" extrusionOk="0">
                    <a:moveTo>
                      <a:pt x="298" y="0"/>
                    </a:moveTo>
                    <a:lnTo>
                      <a:pt x="359" y="6"/>
                    </a:lnTo>
                    <a:lnTo>
                      <a:pt x="414" y="22"/>
                    </a:lnTo>
                    <a:lnTo>
                      <a:pt x="466" y="50"/>
                    </a:lnTo>
                    <a:lnTo>
                      <a:pt x="510" y="88"/>
                    </a:lnTo>
                    <a:lnTo>
                      <a:pt x="545" y="131"/>
                    </a:lnTo>
                    <a:lnTo>
                      <a:pt x="573" y="183"/>
                    </a:lnTo>
                    <a:lnTo>
                      <a:pt x="591" y="239"/>
                    </a:lnTo>
                    <a:lnTo>
                      <a:pt x="597" y="298"/>
                    </a:lnTo>
                    <a:lnTo>
                      <a:pt x="591" y="360"/>
                    </a:lnTo>
                    <a:lnTo>
                      <a:pt x="573" y="415"/>
                    </a:lnTo>
                    <a:lnTo>
                      <a:pt x="545" y="467"/>
                    </a:lnTo>
                    <a:lnTo>
                      <a:pt x="510" y="511"/>
                    </a:lnTo>
                    <a:lnTo>
                      <a:pt x="466" y="547"/>
                    </a:lnTo>
                    <a:lnTo>
                      <a:pt x="414" y="574"/>
                    </a:lnTo>
                    <a:lnTo>
                      <a:pt x="359" y="592"/>
                    </a:lnTo>
                    <a:lnTo>
                      <a:pt x="298" y="598"/>
                    </a:lnTo>
                    <a:lnTo>
                      <a:pt x="238" y="592"/>
                    </a:lnTo>
                    <a:lnTo>
                      <a:pt x="183" y="574"/>
                    </a:lnTo>
                    <a:lnTo>
                      <a:pt x="131" y="547"/>
                    </a:lnTo>
                    <a:lnTo>
                      <a:pt x="87" y="511"/>
                    </a:lnTo>
                    <a:lnTo>
                      <a:pt x="50" y="467"/>
                    </a:lnTo>
                    <a:lnTo>
                      <a:pt x="24" y="415"/>
                    </a:lnTo>
                    <a:lnTo>
                      <a:pt x="6" y="360"/>
                    </a:lnTo>
                    <a:lnTo>
                      <a:pt x="0" y="298"/>
                    </a:lnTo>
                    <a:lnTo>
                      <a:pt x="6" y="239"/>
                    </a:lnTo>
                    <a:lnTo>
                      <a:pt x="24" y="183"/>
                    </a:lnTo>
                    <a:lnTo>
                      <a:pt x="50" y="131"/>
                    </a:lnTo>
                    <a:lnTo>
                      <a:pt x="87" y="88"/>
                    </a:lnTo>
                    <a:lnTo>
                      <a:pt x="131" y="50"/>
                    </a:lnTo>
                    <a:lnTo>
                      <a:pt x="183" y="22"/>
                    </a:lnTo>
                    <a:lnTo>
                      <a:pt x="238" y="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7" name="Google Shape;377;p26"/>
          <p:cNvSpPr txBox="1"/>
          <p:nvPr/>
        </p:nvSpPr>
        <p:spPr>
          <a:xfrm>
            <a:off x="3119860" y="318309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The</a:t>
            </a:r>
            <a:r>
              <a:rPr lang="es-ES" sz="2800" b="1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Problems</a:t>
            </a:r>
            <a:endParaRPr sz="2800" b="1" i="0" u="none" strike="noStrike" cap="none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pic>
        <p:nvPicPr>
          <p:cNvPr id="378" name="Google Shape;37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9951" y="886672"/>
            <a:ext cx="3399146" cy="2132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6350" y="832110"/>
            <a:ext cx="3399146" cy="2132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3012" y="2177906"/>
            <a:ext cx="3399146" cy="2132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9"/>
          <p:cNvGrpSpPr/>
          <p:nvPr/>
        </p:nvGrpSpPr>
        <p:grpSpPr>
          <a:xfrm>
            <a:off x="4805785" y="1204232"/>
            <a:ext cx="1379235" cy="1379235"/>
            <a:chOff x="1374616" y="3800812"/>
            <a:chExt cx="1500396" cy="1500396"/>
          </a:xfrm>
        </p:grpSpPr>
        <p:sp>
          <p:nvSpPr>
            <p:cNvPr id="52" name="Google Shape;52;p9"/>
            <p:cNvSpPr/>
            <p:nvPr/>
          </p:nvSpPr>
          <p:spPr>
            <a:xfrm>
              <a:off x="1374616" y="3800812"/>
              <a:ext cx="1500396" cy="150039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" name="Google Shape;53;p9"/>
            <p:cNvGrpSpPr/>
            <p:nvPr/>
          </p:nvGrpSpPr>
          <p:grpSpPr>
            <a:xfrm>
              <a:off x="1486659" y="3912855"/>
              <a:ext cx="1276311" cy="1276311"/>
              <a:chOff x="-10239375" y="-4894263"/>
              <a:chExt cx="6402388" cy="6402388"/>
            </a:xfrm>
          </p:grpSpPr>
          <p:sp>
            <p:nvSpPr>
              <p:cNvPr id="54" name="Google Shape;54;p9"/>
              <p:cNvSpPr/>
              <p:nvPr/>
            </p:nvSpPr>
            <p:spPr>
              <a:xfrm>
                <a:off x="-10239375" y="-4894263"/>
                <a:ext cx="6402388" cy="6402388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33" extrusionOk="0">
                    <a:moveTo>
                      <a:pt x="2015" y="0"/>
                    </a:moveTo>
                    <a:lnTo>
                      <a:pt x="2140" y="3"/>
                    </a:lnTo>
                    <a:lnTo>
                      <a:pt x="2260" y="14"/>
                    </a:lnTo>
                    <a:lnTo>
                      <a:pt x="2380" y="33"/>
                    </a:lnTo>
                    <a:lnTo>
                      <a:pt x="2496" y="57"/>
                    </a:lnTo>
                    <a:lnTo>
                      <a:pt x="2609" y="88"/>
                    </a:lnTo>
                    <a:lnTo>
                      <a:pt x="2721" y="126"/>
                    </a:lnTo>
                    <a:lnTo>
                      <a:pt x="2828" y="170"/>
                    </a:lnTo>
                    <a:lnTo>
                      <a:pt x="2933" y="220"/>
                    </a:lnTo>
                    <a:lnTo>
                      <a:pt x="3035" y="275"/>
                    </a:lnTo>
                    <a:lnTo>
                      <a:pt x="3132" y="336"/>
                    </a:lnTo>
                    <a:lnTo>
                      <a:pt x="3227" y="403"/>
                    </a:lnTo>
                    <a:lnTo>
                      <a:pt x="3316" y="474"/>
                    </a:lnTo>
                    <a:lnTo>
                      <a:pt x="3401" y="551"/>
                    </a:lnTo>
                    <a:lnTo>
                      <a:pt x="3482" y="632"/>
                    </a:lnTo>
                    <a:lnTo>
                      <a:pt x="3559" y="717"/>
                    </a:lnTo>
                    <a:lnTo>
                      <a:pt x="3630" y="806"/>
                    </a:lnTo>
                    <a:lnTo>
                      <a:pt x="3697" y="901"/>
                    </a:lnTo>
                    <a:lnTo>
                      <a:pt x="3758" y="998"/>
                    </a:lnTo>
                    <a:lnTo>
                      <a:pt x="3813" y="1100"/>
                    </a:lnTo>
                    <a:lnTo>
                      <a:pt x="3863" y="1205"/>
                    </a:lnTo>
                    <a:lnTo>
                      <a:pt x="3907" y="1312"/>
                    </a:lnTo>
                    <a:lnTo>
                      <a:pt x="3945" y="1424"/>
                    </a:lnTo>
                    <a:lnTo>
                      <a:pt x="3976" y="1537"/>
                    </a:lnTo>
                    <a:lnTo>
                      <a:pt x="4000" y="1653"/>
                    </a:lnTo>
                    <a:lnTo>
                      <a:pt x="4019" y="1773"/>
                    </a:lnTo>
                    <a:lnTo>
                      <a:pt x="4030" y="1893"/>
                    </a:lnTo>
                    <a:lnTo>
                      <a:pt x="4033" y="2016"/>
                    </a:lnTo>
                    <a:lnTo>
                      <a:pt x="4030" y="2140"/>
                    </a:lnTo>
                    <a:lnTo>
                      <a:pt x="4019" y="2260"/>
                    </a:lnTo>
                    <a:lnTo>
                      <a:pt x="4000" y="2379"/>
                    </a:lnTo>
                    <a:lnTo>
                      <a:pt x="3976" y="2495"/>
                    </a:lnTo>
                    <a:lnTo>
                      <a:pt x="3945" y="2609"/>
                    </a:lnTo>
                    <a:lnTo>
                      <a:pt x="3907" y="2720"/>
                    </a:lnTo>
                    <a:lnTo>
                      <a:pt x="3863" y="2828"/>
                    </a:lnTo>
                    <a:lnTo>
                      <a:pt x="3813" y="2933"/>
                    </a:lnTo>
                    <a:lnTo>
                      <a:pt x="3758" y="3034"/>
                    </a:lnTo>
                    <a:lnTo>
                      <a:pt x="3697" y="3132"/>
                    </a:lnTo>
                    <a:lnTo>
                      <a:pt x="3630" y="3226"/>
                    </a:lnTo>
                    <a:lnTo>
                      <a:pt x="3559" y="3316"/>
                    </a:lnTo>
                    <a:lnTo>
                      <a:pt x="3482" y="3401"/>
                    </a:lnTo>
                    <a:lnTo>
                      <a:pt x="3401" y="3482"/>
                    </a:lnTo>
                    <a:lnTo>
                      <a:pt x="3316" y="3559"/>
                    </a:lnTo>
                    <a:lnTo>
                      <a:pt x="3227" y="3630"/>
                    </a:lnTo>
                    <a:lnTo>
                      <a:pt x="3132" y="3697"/>
                    </a:lnTo>
                    <a:lnTo>
                      <a:pt x="3035" y="3758"/>
                    </a:lnTo>
                    <a:lnTo>
                      <a:pt x="2933" y="3813"/>
                    </a:lnTo>
                    <a:lnTo>
                      <a:pt x="2828" y="3863"/>
                    </a:lnTo>
                    <a:lnTo>
                      <a:pt x="2721" y="3907"/>
                    </a:lnTo>
                    <a:lnTo>
                      <a:pt x="2609" y="3945"/>
                    </a:lnTo>
                    <a:lnTo>
                      <a:pt x="2496" y="3976"/>
                    </a:lnTo>
                    <a:lnTo>
                      <a:pt x="2380" y="4000"/>
                    </a:lnTo>
                    <a:lnTo>
                      <a:pt x="2260" y="4018"/>
                    </a:lnTo>
                    <a:lnTo>
                      <a:pt x="2140" y="4029"/>
                    </a:lnTo>
                    <a:lnTo>
                      <a:pt x="2015" y="4033"/>
                    </a:lnTo>
                    <a:lnTo>
                      <a:pt x="1893" y="4029"/>
                    </a:lnTo>
                    <a:lnTo>
                      <a:pt x="1773" y="4018"/>
                    </a:lnTo>
                    <a:lnTo>
                      <a:pt x="1654" y="4000"/>
                    </a:lnTo>
                    <a:lnTo>
                      <a:pt x="1538" y="3976"/>
                    </a:lnTo>
                    <a:lnTo>
                      <a:pt x="1424" y="3945"/>
                    </a:lnTo>
                    <a:lnTo>
                      <a:pt x="1313" y="3907"/>
                    </a:lnTo>
                    <a:lnTo>
                      <a:pt x="1205" y="3863"/>
                    </a:lnTo>
                    <a:lnTo>
                      <a:pt x="1100" y="3813"/>
                    </a:lnTo>
                    <a:lnTo>
                      <a:pt x="999" y="3758"/>
                    </a:lnTo>
                    <a:lnTo>
                      <a:pt x="901" y="3697"/>
                    </a:lnTo>
                    <a:lnTo>
                      <a:pt x="807" y="3630"/>
                    </a:lnTo>
                    <a:lnTo>
                      <a:pt x="717" y="3559"/>
                    </a:lnTo>
                    <a:lnTo>
                      <a:pt x="632" y="3482"/>
                    </a:lnTo>
                    <a:lnTo>
                      <a:pt x="551" y="3401"/>
                    </a:lnTo>
                    <a:lnTo>
                      <a:pt x="474" y="3316"/>
                    </a:lnTo>
                    <a:lnTo>
                      <a:pt x="403" y="3226"/>
                    </a:lnTo>
                    <a:lnTo>
                      <a:pt x="336" y="3132"/>
                    </a:lnTo>
                    <a:lnTo>
                      <a:pt x="275" y="3034"/>
                    </a:lnTo>
                    <a:lnTo>
                      <a:pt x="220" y="2933"/>
                    </a:lnTo>
                    <a:lnTo>
                      <a:pt x="170" y="2828"/>
                    </a:lnTo>
                    <a:lnTo>
                      <a:pt x="126" y="2720"/>
                    </a:lnTo>
                    <a:lnTo>
                      <a:pt x="88" y="2609"/>
                    </a:lnTo>
                    <a:lnTo>
                      <a:pt x="57" y="2495"/>
                    </a:lnTo>
                    <a:lnTo>
                      <a:pt x="33" y="2379"/>
                    </a:lnTo>
                    <a:lnTo>
                      <a:pt x="15" y="2260"/>
                    </a:lnTo>
                    <a:lnTo>
                      <a:pt x="4" y="2140"/>
                    </a:lnTo>
                    <a:lnTo>
                      <a:pt x="0" y="2016"/>
                    </a:lnTo>
                    <a:lnTo>
                      <a:pt x="4" y="1893"/>
                    </a:lnTo>
                    <a:lnTo>
                      <a:pt x="15" y="1773"/>
                    </a:lnTo>
                    <a:lnTo>
                      <a:pt x="33" y="1653"/>
                    </a:lnTo>
                    <a:lnTo>
                      <a:pt x="57" y="1537"/>
                    </a:lnTo>
                    <a:lnTo>
                      <a:pt x="88" y="1424"/>
                    </a:lnTo>
                    <a:lnTo>
                      <a:pt x="126" y="1312"/>
                    </a:lnTo>
                    <a:lnTo>
                      <a:pt x="170" y="1205"/>
                    </a:lnTo>
                    <a:lnTo>
                      <a:pt x="220" y="1100"/>
                    </a:lnTo>
                    <a:lnTo>
                      <a:pt x="275" y="998"/>
                    </a:lnTo>
                    <a:lnTo>
                      <a:pt x="336" y="901"/>
                    </a:lnTo>
                    <a:lnTo>
                      <a:pt x="403" y="806"/>
                    </a:lnTo>
                    <a:lnTo>
                      <a:pt x="474" y="717"/>
                    </a:lnTo>
                    <a:lnTo>
                      <a:pt x="551" y="632"/>
                    </a:lnTo>
                    <a:lnTo>
                      <a:pt x="632" y="551"/>
                    </a:lnTo>
                    <a:lnTo>
                      <a:pt x="717" y="474"/>
                    </a:lnTo>
                    <a:lnTo>
                      <a:pt x="807" y="403"/>
                    </a:lnTo>
                    <a:lnTo>
                      <a:pt x="901" y="336"/>
                    </a:lnTo>
                    <a:lnTo>
                      <a:pt x="999" y="275"/>
                    </a:lnTo>
                    <a:lnTo>
                      <a:pt x="1100" y="220"/>
                    </a:lnTo>
                    <a:lnTo>
                      <a:pt x="1205" y="170"/>
                    </a:lnTo>
                    <a:lnTo>
                      <a:pt x="1313" y="126"/>
                    </a:lnTo>
                    <a:lnTo>
                      <a:pt x="1424" y="88"/>
                    </a:lnTo>
                    <a:lnTo>
                      <a:pt x="1538" y="57"/>
                    </a:lnTo>
                    <a:lnTo>
                      <a:pt x="1654" y="33"/>
                    </a:lnTo>
                    <a:lnTo>
                      <a:pt x="1773" y="14"/>
                    </a:lnTo>
                    <a:lnTo>
                      <a:pt x="1893" y="3"/>
                    </a:lnTo>
                    <a:lnTo>
                      <a:pt x="2015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" name="Google Shape;55;p9"/>
              <p:cNvGrpSpPr/>
              <p:nvPr/>
            </p:nvGrpSpPr>
            <p:grpSpPr>
              <a:xfrm>
                <a:off x="-9182100" y="-4170363"/>
                <a:ext cx="4287837" cy="5678488"/>
                <a:chOff x="-9182100" y="-4170363"/>
                <a:chExt cx="4287837" cy="5678488"/>
              </a:xfrm>
            </p:grpSpPr>
            <p:sp>
              <p:nvSpPr>
                <p:cNvPr id="56" name="Google Shape;56;p9"/>
                <p:cNvSpPr/>
                <p:nvPr/>
              </p:nvSpPr>
              <p:spPr>
                <a:xfrm>
                  <a:off x="-7165975" y="-2735263"/>
                  <a:ext cx="1501775" cy="2128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1341" extrusionOk="0">
                      <a:moveTo>
                        <a:pt x="0" y="0"/>
                      </a:moveTo>
                      <a:lnTo>
                        <a:pt x="836" y="0"/>
                      </a:lnTo>
                      <a:lnTo>
                        <a:pt x="836" y="4"/>
                      </a:lnTo>
                      <a:lnTo>
                        <a:pt x="835" y="16"/>
                      </a:lnTo>
                      <a:lnTo>
                        <a:pt x="833" y="36"/>
                      </a:lnTo>
                      <a:lnTo>
                        <a:pt x="831" y="62"/>
                      </a:lnTo>
                      <a:lnTo>
                        <a:pt x="829" y="95"/>
                      </a:lnTo>
                      <a:lnTo>
                        <a:pt x="826" y="133"/>
                      </a:lnTo>
                      <a:lnTo>
                        <a:pt x="824" y="179"/>
                      </a:lnTo>
                      <a:lnTo>
                        <a:pt x="821" y="227"/>
                      </a:lnTo>
                      <a:lnTo>
                        <a:pt x="820" y="282"/>
                      </a:lnTo>
                      <a:lnTo>
                        <a:pt x="819" y="340"/>
                      </a:lnTo>
                      <a:lnTo>
                        <a:pt x="819" y="402"/>
                      </a:lnTo>
                      <a:lnTo>
                        <a:pt x="819" y="468"/>
                      </a:lnTo>
                      <a:lnTo>
                        <a:pt x="820" y="537"/>
                      </a:lnTo>
                      <a:lnTo>
                        <a:pt x="822" y="606"/>
                      </a:lnTo>
                      <a:lnTo>
                        <a:pt x="826" y="680"/>
                      </a:lnTo>
                      <a:lnTo>
                        <a:pt x="832" y="753"/>
                      </a:lnTo>
                      <a:lnTo>
                        <a:pt x="838" y="829"/>
                      </a:lnTo>
                      <a:lnTo>
                        <a:pt x="847" y="903"/>
                      </a:lnTo>
                      <a:lnTo>
                        <a:pt x="858" y="979"/>
                      </a:lnTo>
                      <a:lnTo>
                        <a:pt x="871" y="1055"/>
                      </a:lnTo>
                      <a:lnTo>
                        <a:pt x="886" y="1128"/>
                      </a:lnTo>
                      <a:lnTo>
                        <a:pt x="903" y="1201"/>
                      </a:lnTo>
                      <a:lnTo>
                        <a:pt x="923" y="1272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57;p9"/>
                <p:cNvSpPr/>
                <p:nvPr/>
              </p:nvSpPr>
              <p:spPr>
                <a:xfrm>
                  <a:off x="-8412163" y="-2735263"/>
                  <a:ext cx="1501775" cy="2128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1341" extrusionOk="0">
                      <a:moveTo>
                        <a:pt x="110" y="0"/>
                      </a:moveTo>
                      <a:lnTo>
                        <a:pt x="946" y="0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24" y="1272"/>
                      </a:lnTo>
                      <a:lnTo>
                        <a:pt x="43" y="1201"/>
                      </a:lnTo>
                      <a:lnTo>
                        <a:pt x="60" y="1128"/>
                      </a:lnTo>
                      <a:lnTo>
                        <a:pt x="75" y="1055"/>
                      </a:lnTo>
                      <a:lnTo>
                        <a:pt x="88" y="979"/>
                      </a:lnTo>
                      <a:lnTo>
                        <a:pt x="99" y="903"/>
                      </a:lnTo>
                      <a:lnTo>
                        <a:pt x="108" y="829"/>
                      </a:lnTo>
                      <a:lnTo>
                        <a:pt x="114" y="753"/>
                      </a:lnTo>
                      <a:lnTo>
                        <a:pt x="120" y="680"/>
                      </a:lnTo>
                      <a:lnTo>
                        <a:pt x="124" y="606"/>
                      </a:lnTo>
                      <a:lnTo>
                        <a:pt x="126" y="537"/>
                      </a:lnTo>
                      <a:lnTo>
                        <a:pt x="127" y="468"/>
                      </a:lnTo>
                      <a:lnTo>
                        <a:pt x="127" y="402"/>
                      </a:lnTo>
                      <a:lnTo>
                        <a:pt x="127" y="340"/>
                      </a:lnTo>
                      <a:lnTo>
                        <a:pt x="126" y="282"/>
                      </a:lnTo>
                      <a:lnTo>
                        <a:pt x="125" y="227"/>
                      </a:lnTo>
                      <a:lnTo>
                        <a:pt x="123" y="179"/>
                      </a:lnTo>
                      <a:lnTo>
                        <a:pt x="120" y="133"/>
                      </a:lnTo>
                      <a:lnTo>
                        <a:pt x="118" y="95"/>
                      </a:lnTo>
                      <a:lnTo>
                        <a:pt x="115" y="62"/>
                      </a:lnTo>
                      <a:lnTo>
                        <a:pt x="113" y="36"/>
                      </a:lnTo>
                      <a:lnTo>
                        <a:pt x="112" y="16"/>
                      </a:lnTo>
                      <a:lnTo>
                        <a:pt x="110" y="4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58;p9"/>
                <p:cNvSpPr/>
                <p:nvPr/>
              </p:nvSpPr>
              <p:spPr>
                <a:xfrm>
                  <a:off x="-7713663" y="-2262188"/>
                  <a:ext cx="1346200" cy="20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" h="1312" extrusionOk="0">
                      <a:moveTo>
                        <a:pt x="424" y="0"/>
                      </a:moveTo>
                      <a:lnTo>
                        <a:pt x="463" y="5"/>
                      </a:lnTo>
                      <a:lnTo>
                        <a:pt x="501" y="17"/>
                      </a:lnTo>
                      <a:lnTo>
                        <a:pt x="538" y="37"/>
                      </a:lnTo>
                      <a:lnTo>
                        <a:pt x="573" y="63"/>
                      </a:lnTo>
                      <a:lnTo>
                        <a:pt x="606" y="96"/>
                      </a:lnTo>
                      <a:lnTo>
                        <a:pt x="639" y="134"/>
                      </a:lnTo>
                      <a:lnTo>
                        <a:pt x="670" y="178"/>
                      </a:lnTo>
                      <a:lnTo>
                        <a:pt x="698" y="225"/>
                      </a:lnTo>
                      <a:lnTo>
                        <a:pt x="725" y="277"/>
                      </a:lnTo>
                      <a:lnTo>
                        <a:pt x="749" y="332"/>
                      </a:lnTo>
                      <a:lnTo>
                        <a:pt x="771" y="390"/>
                      </a:lnTo>
                      <a:lnTo>
                        <a:pt x="791" y="450"/>
                      </a:lnTo>
                      <a:lnTo>
                        <a:pt x="808" y="511"/>
                      </a:lnTo>
                      <a:lnTo>
                        <a:pt x="823" y="575"/>
                      </a:lnTo>
                      <a:lnTo>
                        <a:pt x="834" y="637"/>
                      </a:lnTo>
                      <a:lnTo>
                        <a:pt x="842" y="701"/>
                      </a:lnTo>
                      <a:lnTo>
                        <a:pt x="847" y="763"/>
                      </a:lnTo>
                      <a:lnTo>
                        <a:pt x="848" y="824"/>
                      </a:lnTo>
                      <a:lnTo>
                        <a:pt x="847" y="885"/>
                      </a:lnTo>
                      <a:lnTo>
                        <a:pt x="841" y="943"/>
                      </a:lnTo>
                      <a:lnTo>
                        <a:pt x="833" y="994"/>
                      </a:lnTo>
                      <a:lnTo>
                        <a:pt x="819" y="1042"/>
                      </a:lnTo>
                      <a:lnTo>
                        <a:pt x="803" y="1084"/>
                      </a:lnTo>
                      <a:lnTo>
                        <a:pt x="785" y="1123"/>
                      </a:lnTo>
                      <a:lnTo>
                        <a:pt x="763" y="1159"/>
                      </a:lnTo>
                      <a:lnTo>
                        <a:pt x="738" y="1189"/>
                      </a:lnTo>
                      <a:lnTo>
                        <a:pt x="710" y="1216"/>
                      </a:lnTo>
                      <a:lnTo>
                        <a:pt x="681" y="1240"/>
                      </a:lnTo>
                      <a:lnTo>
                        <a:pt x="650" y="1259"/>
                      </a:lnTo>
                      <a:lnTo>
                        <a:pt x="616" y="1276"/>
                      </a:lnTo>
                      <a:lnTo>
                        <a:pt x="581" y="1290"/>
                      </a:lnTo>
                      <a:lnTo>
                        <a:pt x="544" y="1299"/>
                      </a:lnTo>
                      <a:lnTo>
                        <a:pt x="505" y="1306"/>
                      </a:lnTo>
                      <a:lnTo>
                        <a:pt x="466" y="1310"/>
                      </a:lnTo>
                      <a:lnTo>
                        <a:pt x="424" y="1312"/>
                      </a:lnTo>
                      <a:lnTo>
                        <a:pt x="384" y="1310"/>
                      </a:lnTo>
                      <a:lnTo>
                        <a:pt x="345" y="1306"/>
                      </a:lnTo>
                      <a:lnTo>
                        <a:pt x="306" y="1299"/>
                      </a:lnTo>
                      <a:lnTo>
                        <a:pt x="269" y="1290"/>
                      </a:lnTo>
                      <a:lnTo>
                        <a:pt x="234" y="1276"/>
                      </a:lnTo>
                      <a:lnTo>
                        <a:pt x="200" y="1259"/>
                      </a:lnTo>
                      <a:lnTo>
                        <a:pt x="169" y="1240"/>
                      </a:lnTo>
                      <a:lnTo>
                        <a:pt x="138" y="1216"/>
                      </a:lnTo>
                      <a:lnTo>
                        <a:pt x="112" y="1189"/>
                      </a:lnTo>
                      <a:lnTo>
                        <a:pt x="87" y="1159"/>
                      </a:lnTo>
                      <a:lnTo>
                        <a:pt x="65" y="1123"/>
                      </a:lnTo>
                      <a:lnTo>
                        <a:pt x="47" y="1084"/>
                      </a:lnTo>
                      <a:lnTo>
                        <a:pt x="31" y="1042"/>
                      </a:lnTo>
                      <a:lnTo>
                        <a:pt x="17" y="994"/>
                      </a:lnTo>
                      <a:lnTo>
                        <a:pt x="9" y="943"/>
                      </a:lnTo>
                      <a:lnTo>
                        <a:pt x="3" y="885"/>
                      </a:lnTo>
                      <a:lnTo>
                        <a:pt x="0" y="824"/>
                      </a:lnTo>
                      <a:lnTo>
                        <a:pt x="3" y="763"/>
                      </a:lnTo>
                      <a:lnTo>
                        <a:pt x="8" y="701"/>
                      </a:lnTo>
                      <a:lnTo>
                        <a:pt x="16" y="637"/>
                      </a:lnTo>
                      <a:lnTo>
                        <a:pt x="27" y="575"/>
                      </a:lnTo>
                      <a:lnTo>
                        <a:pt x="42" y="511"/>
                      </a:lnTo>
                      <a:lnTo>
                        <a:pt x="59" y="450"/>
                      </a:lnTo>
                      <a:lnTo>
                        <a:pt x="79" y="390"/>
                      </a:lnTo>
                      <a:lnTo>
                        <a:pt x="101" y="332"/>
                      </a:lnTo>
                      <a:lnTo>
                        <a:pt x="125" y="277"/>
                      </a:lnTo>
                      <a:lnTo>
                        <a:pt x="152" y="225"/>
                      </a:lnTo>
                      <a:lnTo>
                        <a:pt x="180" y="178"/>
                      </a:lnTo>
                      <a:lnTo>
                        <a:pt x="211" y="134"/>
                      </a:lnTo>
                      <a:lnTo>
                        <a:pt x="244" y="96"/>
                      </a:lnTo>
                      <a:lnTo>
                        <a:pt x="277" y="63"/>
                      </a:lnTo>
                      <a:lnTo>
                        <a:pt x="312" y="37"/>
                      </a:lnTo>
                      <a:lnTo>
                        <a:pt x="349" y="17"/>
                      </a:lnTo>
                      <a:lnTo>
                        <a:pt x="387" y="5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E6D1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59;p9"/>
                <p:cNvSpPr/>
                <p:nvPr/>
              </p:nvSpPr>
              <p:spPr>
                <a:xfrm>
                  <a:off x="-8275638" y="-4170363"/>
                  <a:ext cx="2474913" cy="2760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" h="1739" extrusionOk="0">
                      <a:moveTo>
                        <a:pt x="778" y="0"/>
                      </a:moveTo>
                      <a:lnTo>
                        <a:pt x="833" y="1"/>
                      </a:lnTo>
                      <a:lnTo>
                        <a:pt x="887" y="7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0"/>
                      </a:lnTo>
                      <a:lnTo>
                        <a:pt x="1160" y="110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9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8"/>
                      </a:lnTo>
                      <a:lnTo>
                        <a:pt x="1559" y="869"/>
                      </a:lnTo>
                      <a:lnTo>
                        <a:pt x="1558" y="904"/>
                      </a:lnTo>
                      <a:lnTo>
                        <a:pt x="1552" y="985"/>
                      </a:lnTo>
                      <a:lnTo>
                        <a:pt x="1540" y="1064"/>
                      </a:lnTo>
                      <a:lnTo>
                        <a:pt x="1520" y="1140"/>
                      </a:lnTo>
                      <a:lnTo>
                        <a:pt x="1496" y="1212"/>
                      </a:lnTo>
                      <a:lnTo>
                        <a:pt x="1465" y="1283"/>
                      </a:lnTo>
                      <a:lnTo>
                        <a:pt x="1430" y="1349"/>
                      </a:lnTo>
                      <a:lnTo>
                        <a:pt x="1389" y="1410"/>
                      </a:lnTo>
                      <a:lnTo>
                        <a:pt x="1344" y="1469"/>
                      </a:lnTo>
                      <a:lnTo>
                        <a:pt x="1295" y="1521"/>
                      </a:lnTo>
                      <a:lnTo>
                        <a:pt x="1242" y="1570"/>
                      </a:lnTo>
                      <a:lnTo>
                        <a:pt x="1184" y="1613"/>
                      </a:lnTo>
                      <a:lnTo>
                        <a:pt x="1124" y="1650"/>
                      </a:lnTo>
                      <a:lnTo>
                        <a:pt x="1059" y="1681"/>
                      </a:lnTo>
                      <a:lnTo>
                        <a:pt x="993" y="1706"/>
                      </a:lnTo>
                      <a:lnTo>
                        <a:pt x="924" y="1724"/>
                      </a:lnTo>
                      <a:lnTo>
                        <a:pt x="853" y="1735"/>
                      </a:lnTo>
                      <a:lnTo>
                        <a:pt x="778" y="1739"/>
                      </a:lnTo>
                      <a:lnTo>
                        <a:pt x="709" y="1735"/>
                      </a:lnTo>
                      <a:lnTo>
                        <a:pt x="640" y="1725"/>
                      </a:lnTo>
                      <a:lnTo>
                        <a:pt x="573" y="1708"/>
                      </a:lnTo>
                      <a:lnTo>
                        <a:pt x="508" y="1685"/>
                      </a:lnTo>
                      <a:lnTo>
                        <a:pt x="447" y="1656"/>
                      </a:lnTo>
                      <a:lnTo>
                        <a:pt x="387" y="1621"/>
                      </a:lnTo>
                      <a:lnTo>
                        <a:pt x="332" y="1581"/>
                      </a:lnTo>
                      <a:lnTo>
                        <a:pt x="279" y="1536"/>
                      </a:lnTo>
                      <a:lnTo>
                        <a:pt x="230" y="1486"/>
                      </a:lnTo>
                      <a:lnTo>
                        <a:pt x="186" y="1432"/>
                      </a:lnTo>
                      <a:lnTo>
                        <a:pt x="144" y="1373"/>
                      </a:lnTo>
                      <a:lnTo>
                        <a:pt x="109" y="1311"/>
                      </a:lnTo>
                      <a:lnTo>
                        <a:pt x="77" y="1246"/>
                      </a:lnTo>
                      <a:lnTo>
                        <a:pt x="50" y="1177"/>
                      </a:lnTo>
                      <a:lnTo>
                        <a:pt x="29" y="1105"/>
                      </a:lnTo>
                      <a:lnTo>
                        <a:pt x="13" y="1029"/>
                      </a:lnTo>
                      <a:lnTo>
                        <a:pt x="4" y="949"/>
                      </a:lnTo>
                      <a:lnTo>
                        <a:pt x="0" y="869"/>
                      </a:lnTo>
                      <a:lnTo>
                        <a:pt x="4" y="790"/>
                      </a:lnTo>
                      <a:lnTo>
                        <a:pt x="13" y="712"/>
                      </a:lnTo>
                      <a:lnTo>
                        <a:pt x="28" y="638"/>
                      </a:lnTo>
                      <a:lnTo>
                        <a:pt x="49" y="566"/>
                      </a:lnTo>
                      <a:lnTo>
                        <a:pt x="76" y="496"/>
                      </a:lnTo>
                      <a:lnTo>
                        <a:pt x="106" y="430"/>
                      </a:lnTo>
                      <a:lnTo>
                        <a:pt x="143" y="368"/>
                      </a:lnTo>
                      <a:lnTo>
                        <a:pt x="183" y="309"/>
                      </a:lnTo>
                      <a:lnTo>
                        <a:pt x="228" y="254"/>
                      </a:lnTo>
                      <a:lnTo>
                        <a:pt x="277" y="204"/>
                      </a:lnTo>
                      <a:lnTo>
                        <a:pt x="330" y="159"/>
                      </a:lnTo>
                      <a:lnTo>
                        <a:pt x="386" y="118"/>
                      </a:lnTo>
                      <a:lnTo>
                        <a:pt x="446" y="83"/>
                      </a:lnTo>
                      <a:lnTo>
                        <a:pt x="507" y="53"/>
                      </a:lnTo>
                      <a:lnTo>
                        <a:pt x="572" y="30"/>
                      </a:lnTo>
                      <a:lnTo>
                        <a:pt x="639" y="13"/>
                      </a:lnTo>
                      <a:lnTo>
                        <a:pt x="709" y="2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60;p9"/>
                <p:cNvSpPr/>
                <p:nvPr/>
              </p:nvSpPr>
              <p:spPr>
                <a:xfrm>
                  <a:off x="-8275638" y="-4170363"/>
                  <a:ext cx="2473325" cy="17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1106" extrusionOk="0">
                      <a:moveTo>
                        <a:pt x="778" y="0"/>
                      </a:moveTo>
                      <a:lnTo>
                        <a:pt x="833" y="2"/>
                      </a:lnTo>
                      <a:lnTo>
                        <a:pt x="887" y="8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2"/>
                      </a:lnTo>
                      <a:lnTo>
                        <a:pt x="1160" y="111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8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9"/>
                      </a:lnTo>
                      <a:lnTo>
                        <a:pt x="1558" y="870"/>
                      </a:lnTo>
                      <a:lnTo>
                        <a:pt x="1557" y="905"/>
                      </a:lnTo>
                      <a:lnTo>
                        <a:pt x="1491" y="892"/>
                      </a:lnTo>
                      <a:lnTo>
                        <a:pt x="1427" y="872"/>
                      </a:lnTo>
                      <a:lnTo>
                        <a:pt x="1365" y="847"/>
                      </a:lnTo>
                      <a:lnTo>
                        <a:pt x="1305" y="816"/>
                      </a:lnTo>
                      <a:lnTo>
                        <a:pt x="1249" y="779"/>
                      </a:lnTo>
                      <a:lnTo>
                        <a:pt x="1195" y="738"/>
                      </a:lnTo>
                      <a:lnTo>
                        <a:pt x="1146" y="693"/>
                      </a:lnTo>
                      <a:lnTo>
                        <a:pt x="1100" y="641"/>
                      </a:lnTo>
                      <a:lnTo>
                        <a:pt x="1057" y="588"/>
                      </a:lnTo>
                      <a:lnTo>
                        <a:pt x="1018" y="529"/>
                      </a:lnTo>
                      <a:lnTo>
                        <a:pt x="985" y="468"/>
                      </a:lnTo>
                      <a:lnTo>
                        <a:pt x="952" y="514"/>
                      </a:lnTo>
                      <a:lnTo>
                        <a:pt x="916" y="561"/>
                      </a:lnTo>
                      <a:lnTo>
                        <a:pt x="879" y="608"/>
                      </a:lnTo>
                      <a:lnTo>
                        <a:pt x="837" y="656"/>
                      </a:lnTo>
                      <a:lnTo>
                        <a:pt x="792" y="704"/>
                      </a:lnTo>
                      <a:lnTo>
                        <a:pt x="743" y="750"/>
                      </a:lnTo>
                      <a:lnTo>
                        <a:pt x="690" y="795"/>
                      </a:lnTo>
                      <a:lnTo>
                        <a:pt x="633" y="839"/>
                      </a:lnTo>
                      <a:lnTo>
                        <a:pt x="573" y="882"/>
                      </a:lnTo>
                      <a:lnTo>
                        <a:pt x="508" y="922"/>
                      </a:lnTo>
                      <a:lnTo>
                        <a:pt x="440" y="960"/>
                      </a:lnTo>
                      <a:lnTo>
                        <a:pt x="367" y="997"/>
                      </a:lnTo>
                      <a:lnTo>
                        <a:pt x="290" y="1029"/>
                      </a:lnTo>
                      <a:lnTo>
                        <a:pt x="208" y="1058"/>
                      </a:lnTo>
                      <a:lnTo>
                        <a:pt x="121" y="1084"/>
                      </a:lnTo>
                      <a:lnTo>
                        <a:pt x="29" y="1106"/>
                      </a:lnTo>
                      <a:lnTo>
                        <a:pt x="13" y="1030"/>
                      </a:lnTo>
                      <a:lnTo>
                        <a:pt x="4" y="951"/>
                      </a:lnTo>
                      <a:lnTo>
                        <a:pt x="0" y="870"/>
                      </a:lnTo>
                      <a:lnTo>
                        <a:pt x="4" y="786"/>
                      </a:lnTo>
                      <a:lnTo>
                        <a:pt x="15" y="705"/>
                      </a:lnTo>
                      <a:lnTo>
                        <a:pt x="32" y="625"/>
                      </a:lnTo>
                      <a:lnTo>
                        <a:pt x="55" y="550"/>
                      </a:lnTo>
                      <a:lnTo>
                        <a:pt x="84" y="476"/>
                      </a:lnTo>
                      <a:lnTo>
                        <a:pt x="118" y="408"/>
                      </a:lnTo>
                      <a:lnTo>
                        <a:pt x="159" y="343"/>
                      </a:lnTo>
                      <a:lnTo>
                        <a:pt x="204" y="283"/>
                      </a:lnTo>
                      <a:lnTo>
                        <a:pt x="254" y="227"/>
                      </a:lnTo>
                      <a:lnTo>
                        <a:pt x="308" y="177"/>
                      </a:lnTo>
                      <a:lnTo>
                        <a:pt x="367" y="132"/>
                      </a:lnTo>
                      <a:lnTo>
                        <a:pt x="428" y="94"/>
                      </a:lnTo>
                      <a:lnTo>
                        <a:pt x="492" y="61"/>
                      </a:lnTo>
                      <a:lnTo>
                        <a:pt x="561" y="35"/>
                      </a:lnTo>
                      <a:lnTo>
                        <a:pt x="632" y="16"/>
                      </a:lnTo>
                      <a:lnTo>
                        <a:pt x="705" y="3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61;p9"/>
                <p:cNvSpPr/>
                <p:nvPr/>
              </p:nvSpPr>
              <p:spPr>
                <a:xfrm>
                  <a:off x="-8415338" y="-715963"/>
                  <a:ext cx="2570163" cy="1474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" h="929" extrusionOk="0">
                      <a:moveTo>
                        <a:pt x="319" y="0"/>
                      </a:moveTo>
                      <a:lnTo>
                        <a:pt x="379" y="44"/>
                      </a:lnTo>
                      <a:lnTo>
                        <a:pt x="441" y="82"/>
                      </a:lnTo>
                      <a:lnTo>
                        <a:pt x="507" y="116"/>
                      </a:lnTo>
                      <a:lnTo>
                        <a:pt x="574" y="143"/>
                      </a:lnTo>
                      <a:lnTo>
                        <a:pt x="645" y="165"/>
                      </a:lnTo>
                      <a:lnTo>
                        <a:pt x="717" y="182"/>
                      </a:lnTo>
                      <a:lnTo>
                        <a:pt x="792" y="192"/>
                      </a:lnTo>
                      <a:lnTo>
                        <a:pt x="866" y="195"/>
                      </a:lnTo>
                      <a:lnTo>
                        <a:pt x="941" y="192"/>
                      </a:lnTo>
                      <a:lnTo>
                        <a:pt x="1013" y="182"/>
                      </a:lnTo>
                      <a:lnTo>
                        <a:pt x="1084" y="168"/>
                      </a:lnTo>
                      <a:lnTo>
                        <a:pt x="1152" y="147"/>
                      </a:lnTo>
                      <a:lnTo>
                        <a:pt x="1218" y="120"/>
                      </a:lnTo>
                      <a:lnTo>
                        <a:pt x="1283" y="88"/>
                      </a:lnTo>
                      <a:lnTo>
                        <a:pt x="1344" y="52"/>
                      </a:lnTo>
                      <a:lnTo>
                        <a:pt x="1403" y="11"/>
                      </a:lnTo>
                      <a:lnTo>
                        <a:pt x="1398" y="58"/>
                      </a:lnTo>
                      <a:lnTo>
                        <a:pt x="1396" y="104"/>
                      </a:lnTo>
                      <a:lnTo>
                        <a:pt x="1398" y="151"/>
                      </a:lnTo>
                      <a:lnTo>
                        <a:pt x="1403" y="197"/>
                      </a:lnTo>
                      <a:lnTo>
                        <a:pt x="1413" y="242"/>
                      </a:lnTo>
                      <a:lnTo>
                        <a:pt x="1426" y="286"/>
                      </a:lnTo>
                      <a:lnTo>
                        <a:pt x="1442" y="328"/>
                      </a:lnTo>
                      <a:lnTo>
                        <a:pt x="1463" y="368"/>
                      </a:lnTo>
                      <a:lnTo>
                        <a:pt x="1486" y="405"/>
                      </a:lnTo>
                      <a:lnTo>
                        <a:pt x="1514" y="439"/>
                      </a:lnTo>
                      <a:lnTo>
                        <a:pt x="1546" y="470"/>
                      </a:lnTo>
                      <a:lnTo>
                        <a:pt x="1580" y="497"/>
                      </a:lnTo>
                      <a:lnTo>
                        <a:pt x="1619" y="519"/>
                      </a:lnTo>
                      <a:lnTo>
                        <a:pt x="1569" y="585"/>
                      </a:lnTo>
                      <a:lnTo>
                        <a:pt x="1514" y="646"/>
                      </a:lnTo>
                      <a:lnTo>
                        <a:pt x="1455" y="702"/>
                      </a:lnTo>
                      <a:lnTo>
                        <a:pt x="1393" y="753"/>
                      </a:lnTo>
                      <a:lnTo>
                        <a:pt x="1326" y="797"/>
                      </a:lnTo>
                      <a:lnTo>
                        <a:pt x="1256" y="836"/>
                      </a:lnTo>
                      <a:lnTo>
                        <a:pt x="1184" y="869"/>
                      </a:lnTo>
                      <a:lnTo>
                        <a:pt x="1108" y="895"/>
                      </a:lnTo>
                      <a:lnTo>
                        <a:pt x="1030" y="915"/>
                      </a:lnTo>
                      <a:lnTo>
                        <a:pt x="949" y="926"/>
                      </a:lnTo>
                      <a:lnTo>
                        <a:pt x="866" y="929"/>
                      </a:lnTo>
                      <a:lnTo>
                        <a:pt x="786" y="926"/>
                      </a:lnTo>
                      <a:lnTo>
                        <a:pt x="705" y="915"/>
                      </a:lnTo>
                      <a:lnTo>
                        <a:pt x="628" y="896"/>
                      </a:lnTo>
                      <a:lnTo>
                        <a:pt x="554" y="871"/>
                      </a:lnTo>
                      <a:lnTo>
                        <a:pt x="481" y="839"/>
                      </a:lnTo>
                      <a:lnTo>
                        <a:pt x="412" y="801"/>
                      </a:lnTo>
                      <a:lnTo>
                        <a:pt x="346" y="756"/>
                      </a:lnTo>
                      <a:lnTo>
                        <a:pt x="283" y="707"/>
                      </a:lnTo>
                      <a:lnTo>
                        <a:pt x="225" y="652"/>
                      </a:lnTo>
                      <a:lnTo>
                        <a:pt x="171" y="592"/>
                      </a:lnTo>
                      <a:lnTo>
                        <a:pt x="121" y="527"/>
                      </a:lnTo>
                      <a:lnTo>
                        <a:pt x="76" y="457"/>
                      </a:lnTo>
                      <a:lnTo>
                        <a:pt x="35" y="384"/>
                      </a:lnTo>
                      <a:lnTo>
                        <a:pt x="0" y="308"/>
                      </a:lnTo>
                      <a:lnTo>
                        <a:pt x="45" y="299"/>
                      </a:lnTo>
                      <a:lnTo>
                        <a:pt x="88" y="285"/>
                      </a:lnTo>
                      <a:lnTo>
                        <a:pt x="127" y="267"/>
                      </a:lnTo>
                      <a:lnTo>
                        <a:pt x="162" y="244"/>
                      </a:lnTo>
                      <a:lnTo>
                        <a:pt x="194" y="218"/>
                      </a:lnTo>
                      <a:lnTo>
                        <a:pt x="224" y="187"/>
                      </a:lnTo>
                      <a:lnTo>
                        <a:pt x="249" y="156"/>
                      </a:lnTo>
                      <a:lnTo>
                        <a:pt x="271" y="120"/>
                      </a:lnTo>
                      <a:lnTo>
                        <a:pt x="291" y="82"/>
                      </a:lnTo>
                      <a:lnTo>
                        <a:pt x="307" y="42"/>
                      </a:lnTo>
                      <a:lnTo>
                        <a:pt x="3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62;p9"/>
                <p:cNvSpPr/>
                <p:nvPr/>
              </p:nvSpPr>
              <p:spPr>
                <a:xfrm>
                  <a:off x="-5367338" y="-457200"/>
                  <a:ext cx="473075" cy="149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942" extrusionOk="0">
                      <a:moveTo>
                        <a:pt x="217" y="0"/>
                      </a:moveTo>
                      <a:lnTo>
                        <a:pt x="219" y="4"/>
                      </a:lnTo>
                      <a:lnTo>
                        <a:pt x="220" y="16"/>
                      </a:lnTo>
                      <a:lnTo>
                        <a:pt x="222" y="35"/>
                      </a:lnTo>
                      <a:lnTo>
                        <a:pt x="225" y="62"/>
                      </a:lnTo>
                      <a:lnTo>
                        <a:pt x="228" y="95"/>
                      </a:lnTo>
                      <a:lnTo>
                        <a:pt x="233" y="134"/>
                      </a:lnTo>
                      <a:lnTo>
                        <a:pt x="238" y="177"/>
                      </a:lnTo>
                      <a:lnTo>
                        <a:pt x="244" y="226"/>
                      </a:lnTo>
                      <a:lnTo>
                        <a:pt x="250" y="279"/>
                      </a:lnTo>
                      <a:lnTo>
                        <a:pt x="257" y="335"/>
                      </a:lnTo>
                      <a:lnTo>
                        <a:pt x="264" y="395"/>
                      </a:lnTo>
                      <a:lnTo>
                        <a:pt x="270" y="457"/>
                      </a:lnTo>
                      <a:lnTo>
                        <a:pt x="277" y="521"/>
                      </a:lnTo>
                      <a:lnTo>
                        <a:pt x="285" y="587"/>
                      </a:lnTo>
                      <a:lnTo>
                        <a:pt x="292" y="653"/>
                      </a:lnTo>
                      <a:lnTo>
                        <a:pt x="298" y="720"/>
                      </a:lnTo>
                      <a:lnTo>
                        <a:pt x="228" y="780"/>
                      </a:lnTo>
                      <a:lnTo>
                        <a:pt x="155" y="837"/>
                      </a:lnTo>
                      <a:lnTo>
                        <a:pt x="78" y="891"/>
                      </a:lnTo>
                      <a:lnTo>
                        <a:pt x="0" y="942"/>
                      </a:lnTo>
                      <a:lnTo>
                        <a:pt x="12" y="871"/>
                      </a:lnTo>
                      <a:lnTo>
                        <a:pt x="26" y="802"/>
                      </a:lnTo>
                      <a:lnTo>
                        <a:pt x="39" y="732"/>
                      </a:lnTo>
                      <a:lnTo>
                        <a:pt x="54" y="664"/>
                      </a:lnTo>
                      <a:lnTo>
                        <a:pt x="67" y="596"/>
                      </a:lnTo>
                      <a:lnTo>
                        <a:pt x="82" y="532"/>
                      </a:lnTo>
                      <a:lnTo>
                        <a:pt x="96" y="468"/>
                      </a:lnTo>
                      <a:lnTo>
                        <a:pt x="111" y="407"/>
                      </a:lnTo>
                      <a:lnTo>
                        <a:pt x="125" y="349"/>
                      </a:lnTo>
                      <a:lnTo>
                        <a:pt x="139" y="294"/>
                      </a:lnTo>
                      <a:lnTo>
                        <a:pt x="151" y="243"/>
                      </a:lnTo>
                      <a:lnTo>
                        <a:pt x="164" y="197"/>
                      </a:lnTo>
                      <a:lnTo>
                        <a:pt x="176" y="153"/>
                      </a:lnTo>
                      <a:lnTo>
                        <a:pt x="186" y="115"/>
                      </a:lnTo>
                      <a:lnTo>
                        <a:pt x="194" y="81"/>
                      </a:lnTo>
                      <a:lnTo>
                        <a:pt x="203" y="52"/>
                      </a:lnTo>
                      <a:lnTo>
                        <a:pt x="209" y="30"/>
                      </a:lnTo>
                      <a:lnTo>
                        <a:pt x="214" y="13"/>
                      </a:lnTo>
                      <a:lnTo>
                        <a:pt x="216" y="4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63;p9"/>
                <p:cNvSpPr/>
                <p:nvPr/>
              </p:nvSpPr>
              <p:spPr>
                <a:xfrm>
                  <a:off x="-7040563" y="-992188"/>
                  <a:ext cx="2017713" cy="2500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" h="1575" extrusionOk="0">
                      <a:moveTo>
                        <a:pt x="388" y="0"/>
                      </a:moveTo>
                      <a:lnTo>
                        <a:pt x="424" y="11"/>
                      </a:lnTo>
                      <a:lnTo>
                        <a:pt x="503" y="33"/>
                      </a:lnTo>
                      <a:lnTo>
                        <a:pt x="585" y="57"/>
                      </a:lnTo>
                      <a:lnTo>
                        <a:pt x="669" y="85"/>
                      </a:lnTo>
                      <a:lnTo>
                        <a:pt x="751" y="113"/>
                      </a:lnTo>
                      <a:lnTo>
                        <a:pt x="834" y="144"/>
                      </a:lnTo>
                      <a:lnTo>
                        <a:pt x="945" y="185"/>
                      </a:lnTo>
                      <a:lnTo>
                        <a:pt x="1056" y="232"/>
                      </a:lnTo>
                      <a:lnTo>
                        <a:pt x="1165" y="282"/>
                      </a:lnTo>
                      <a:lnTo>
                        <a:pt x="1271" y="337"/>
                      </a:lnTo>
                      <a:lnTo>
                        <a:pt x="1270" y="341"/>
                      </a:lnTo>
                      <a:lnTo>
                        <a:pt x="1268" y="350"/>
                      </a:lnTo>
                      <a:lnTo>
                        <a:pt x="1263" y="367"/>
                      </a:lnTo>
                      <a:lnTo>
                        <a:pt x="1257" y="389"/>
                      </a:lnTo>
                      <a:lnTo>
                        <a:pt x="1248" y="418"/>
                      </a:lnTo>
                      <a:lnTo>
                        <a:pt x="1240" y="452"/>
                      </a:lnTo>
                      <a:lnTo>
                        <a:pt x="1230" y="490"/>
                      </a:lnTo>
                      <a:lnTo>
                        <a:pt x="1218" y="532"/>
                      </a:lnTo>
                      <a:lnTo>
                        <a:pt x="1205" y="580"/>
                      </a:lnTo>
                      <a:lnTo>
                        <a:pt x="1193" y="631"/>
                      </a:lnTo>
                      <a:lnTo>
                        <a:pt x="1179" y="686"/>
                      </a:lnTo>
                      <a:lnTo>
                        <a:pt x="1165" y="744"/>
                      </a:lnTo>
                      <a:lnTo>
                        <a:pt x="1150" y="805"/>
                      </a:lnTo>
                      <a:lnTo>
                        <a:pt x="1136" y="867"/>
                      </a:lnTo>
                      <a:lnTo>
                        <a:pt x="1121" y="933"/>
                      </a:lnTo>
                      <a:lnTo>
                        <a:pt x="1108" y="1001"/>
                      </a:lnTo>
                      <a:lnTo>
                        <a:pt x="1093" y="1069"/>
                      </a:lnTo>
                      <a:lnTo>
                        <a:pt x="1080" y="1139"/>
                      </a:lnTo>
                      <a:lnTo>
                        <a:pt x="1066" y="1208"/>
                      </a:lnTo>
                      <a:lnTo>
                        <a:pt x="1054" y="1279"/>
                      </a:lnTo>
                      <a:lnTo>
                        <a:pt x="960" y="1333"/>
                      </a:lnTo>
                      <a:lnTo>
                        <a:pt x="863" y="1382"/>
                      </a:lnTo>
                      <a:lnTo>
                        <a:pt x="764" y="1426"/>
                      </a:lnTo>
                      <a:lnTo>
                        <a:pt x="662" y="1464"/>
                      </a:lnTo>
                      <a:lnTo>
                        <a:pt x="558" y="1498"/>
                      </a:lnTo>
                      <a:lnTo>
                        <a:pt x="450" y="1525"/>
                      </a:lnTo>
                      <a:lnTo>
                        <a:pt x="341" y="1547"/>
                      </a:lnTo>
                      <a:lnTo>
                        <a:pt x="230" y="1563"/>
                      </a:lnTo>
                      <a:lnTo>
                        <a:pt x="116" y="1571"/>
                      </a:lnTo>
                      <a:lnTo>
                        <a:pt x="0" y="1575"/>
                      </a:lnTo>
                      <a:lnTo>
                        <a:pt x="0" y="1081"/>
                      </a:lnTo>
                      <a:lnTo>
                        <a:pt x="2" y="1080"/>
                      </a:lnTo>
                      <a:lnTo>
                        <a:pt x="3" y="1076"/>
                      </a:lnTo>
                      <a:lnTo>
                        <a:pt x="5" y="1073"/>
                      </a:lnTo>
                      <a:lnTo>
                        <a:pt x="8" y="1069"/>
                      </a:lnTo>
                      <a:lnTo>
                        <a:pt x="13" y="1058"/>
                      </a:lnTo>
                      <a:lnTo>
                        <a:pt x="13" y="1056"/>
                      </a:lnTo>
                      <a:lnTo>
                        <a:pt x="14" y="1052"/>
                      </a:lnTo>
                      <a:lnTo>
                        <a:pt x="28" y="1023"/>
                      </a:lnTo>
                      <a:lnTo>
                        <a:pt x="41" y="993"/>
                      </a:lnTo>
                      <a:lnTo>
                        <a:pt x="57" y="955"/>
                      </a:lnTo>
                      <a:lnTo>
                        <a:pt x="75" y="913"/>
                      </a:lnTo>
                      <a:lnTo>
                        <a:pt x="94" y="865"/>
                      </a:lnTo>
                      <a:lnTo>
                        <a:pt x="115" y="812"/>
                      </a:lnTo>
                      <a:lnTo>
                        <a:pt x="138" y="757"/>
                      </a:lnTo>
                      <a:lnTo>
                        <a:pt x="162" y="697"/>
                      </a:lnTo>
                      <a:lnTo>
                        <a:pt x="185" y="636"/>
                      </a:lnTo>
                      <a:lnTo>
                        <a:pt x="209" y="573"/>
                      </a:lnTo>
                      <a:lnTo>
                        <a:pt x="234" y="507"/>
                      </a:lnTo>
                      <a:lnTo>
                        <a:pt x="258" y="441"/>
                      </a:lnTo>
                      <a:lnTo>
                        <a:pt x="300" y="317"/>
                      </a:lnTo>
                      <a:lnTo>
                        <a:pt x="323" y="244"/>
                      </a:lnTo>
                      <a:lnTo>
                        <a:pt x="343" y="180"/>
                      </a:lnTo>
                      <a:lnTo>
                        <a:pt x="360" y="118"/>
                      </a:lnTo>
                      <a:lnTo>
                        <a:pt x="376" y="57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64;p9"/>
                <p:cNvSpPr/>
                <p:nvPr/>
              </p:nvSpPr>
              <p:spPr>
                <a:xfrm>
                  <a:off x="-7040563" y="-1260475"/>
                  <a:ext cx="1190625" cy="198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1249" extrusionOk="0">
                      <a:moveTo>
                        <a:pt x="410" y="0"/>
                      </a:moveTo>
                      <a:lnTo>
                        <a:pt x="412" y="1"/>
                      </a:lnTo>
                      <a:lnTo>
                        <a:pt x="418" y="7"/>
                      </a:lnTo>
                      <a:lnTo>
                        <a:pt x="428" y="17"/>
                      </a:lnTo>
                      <a:lnTo>
                        <a:pt x="443" y="29"/>
                      </a:lnTo>
                      <a:lnTo>
                        <a:pt x="459" y="45"/>
                      </a:lnTo>
                      <a:lnTo>
                        <a:pt x="478" y="63"/>
                      </a:lnTo>
                      <a:lnTo>
                        <a:pt x="499" y="83"/>
                      </a:lnTo>
                      <a:lnTo>
                        <a:pt x="522" y="105"/>
                      </a:lnTo>
                      <a:lnTo>
                        <a:pt x="545" y="128"/>
                      </a:lnTo>
                      <a:lnTo>
                        <a:pt x="571" y="151"/>
                      </a:lnTo>
                      <a:lnTo>
                        <a:pt x="596" y="177"/>
                      </a:lnTo>
                      <a:lnTo>
                        <a:pt x="621" y="202"/>
                      </a:lnTo>
                      <a:lnTo>
                        <a:pt x="646" y="227"/>
                      </a:lnTo>
                      <a:lnTo>
                        <a:pt x="669" y="252"/>
                      </a:lnTo>
                      <a:lnTo>
                        <a:pt x="693" y="277"/>
                      </a:lnTo>
                      <a:lnTo>
                        <a:pt x="715" y="302"/>
                      </a:lnTo>
                      <a:lnTo>
                        <a:pt x="734" y="324"/>
                      </a:lnTo>
                      <a:lnTo>
                        <a:pt x="750" y="345"/>
                      </a:lnTo>
                      <a:lnTo>
                        <a:pt x="580" y="433"/>
                      </a:lnTo>
                      <a:lnTo>
                        <a:pt x="690" y="698"/>
                      </a:lnTo>
                      <a:lnTo>
                        <a:pt x="39" y="1218"/>
                      </a:lnTo>
                      <a:lnTo>
                        <a:pt x="0" y="1249"/>
                      </a:lnTo>
                      <a:lnTo>
                        <a:pt x="3" y="1247"/>
                      </a:lnTo>
                      <a:lnTo>
                        <a:pt x="6" y="1239"/>
                      </a:lnTo>
                      <a:lnTo>
                        <a:pt x="13" y="1226"/>
                      </a:lnTo>
                      <a:lnTo>
                        <a:pt x="20" y="1209"/>
                      </a:lnTo>
                      <a:lnTo>
                        <a:pt x="30" y="1187"/>
                      </a:lnTo>
                      <a:lnTo>
                        <a:pt x="39" y="1161"/>
                      </a:lnTo>
                      <a:lnTo>
                        <a:pt x="57" y="1121"/>
                      </a:lnTo>
                      <a:lnTo>
                        <a:pt x="76" y="1074"/>
                      </a:lnTo>
                      <a:lnTo>
                        <a:pt x="97" y="1023"/>
                      </a:lnTo>
                      <a:lnTo>
                        <a:pt x="120" y="967"/>
                      </a:lnTo>
                      <a:lnTo>
                        <a:pt x="145" y="907"/>
                      </a:lnTo>
                      <a:lnTo>
                        <a:pt x="169" y="843"/>
                      </a:lnTo>
                      <a:lnTo>
                        <a:pt x="195" y="777"/>
                      </a:lnTo>
                      <a:lnTo>
                        <a:pt x="220" y="709"/>
                      </a:lnTo>
                      <a:lnTo>
                        <a:pt x="246" y="639"/>
                      </a:lnTo>
                      <a:lnTo>
                        <a:pt x="270" y="569"/>
                      </a:lnTo>
                      <a:lnTo>
                        <a:pt x="295" y="499"/>
                      </a:lnTo>
                      <a:lnTo>
                        <a:pt x="317" y="429"/>
                      </a:lnTo>
                      <a:lnTo>
                        <a:pt x="339" y="359"/>
                      </a:lnTo>
                      <a:lnTo>
                        <a:pt x="357" y="293"/>
                      </a:lnTo>
                      <a:lnTo>
                        <a:pt x="374" y="228"/>
                      </a:lnTo>
                      <a:lnTo>
                        <a:pt x="388" y="167"/>
                      </a:lnTo>
                      <a:lnTo>
                        <a:pt x="396" y="121"/>
                      </a:lnTo>
                      <a:lnTo>
                        <a:pt x="404" y="77"/>
                      </a:lnTo>
                      <a:lnTo>
                        <a:pt x="407" y="37"/>
                      </a:lnTo>
                      <a:lnTo>
                        <a:pt x="41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-9182100" y="-455613"/>
                  <a:ext cx="473075" cy="1493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941" extrusionOk="0">
                      <a:moveTo>
                        <a:pt x="82" y="0"/>
                      </a:moveTo>
                      <a:lnTo>
                        <a:pt x="82" y="3"/>
                      </a:lnTo>
                      <a:lnTo>
                        <a:pt x="86" y="14"/>
                      </a:lnTo>
                      <a:lnTo>
                        <a:pt x="89" y="29"/>
                      </a:lnTo>
                      <a:lnTo>
                        <a:pt x="95" y="51"/>
                      </a:lnTo>
                      <a:lnTo>
                        <a:pt x="103" y="78"/>
                      </a:lnTo>
                      <a:lnTo>
                        <a:pt x="113" y="110"/>
                      </a:lnTo>
                      <a:lnTo>
                        <a:pt x="122" y="148"/>
                      </a:lnTo>
                      <a:lnTo>
                        <a:pt x="127" y="168"/>
                      </a:lnTo>
                      <a:lnTo>
                        <a:pt x="132" y="188"/>
                      </a:lnTo>
                      <a:lnTo>
                        <a:pt x="144" y="231"/>
                      </a:lnTo>
                      <a:lnTo>
                        <a:pt x="155" y="279"/>
                      </a:lnTo>
                      <a:lnTo>
                        <a:pt x="170" y="331"/>
                      </a:lnTo>
                      <a:lnTo>
                        <a:pt x="185" y="395"/>
                      </a:lnTo>
                      <a:lnTo>
                        <a:pt x="203" y="473"/>
                      </a:lnTo>
                      <a:lnTo>
                        <a:pt x="223" y="555"/>
                      </a:lnTo>
                      <a:lnTo>
                        <a:pt x="240" y="638"/>
                      </a:lnTo>
                      <a:lnTo>
                        <a:pt x="263" y="748"/>
                      </a:lnTo>
                      <a:lnTo>
                        <a:pt x="285" y="861"/>
                      </a:lnTo>
                      <a:lnTo>
                        <a:pt x="295" y="916"/>
                      </a:lnTo>
                      <a:lnTo>
                        <a:pt x="296" y="929"/>
                      </a:lnTo>
                      <a:lnTo>
                        <a:pt x="298" y="941"/>
                      </a:lnTo>
                      <a:lnTo>
                        <a:pt x="220" y="890"/>
                      </a:lnTo>
                      <a:lnTo>
                        <a:pt x="144" y="836"/>
                      </a:lnTo>
                      <a:lnTo>
                        <a:pt x="71" y="779"/>
                      </a:lnTo>
                      <a:lnTo>
                        <a:pt x="0" y="719"/>
                      </a:lnTo>
                      <a:lnTo>
                        <a:pt x="7" y="652"/>
                      </a:lnTo>
                      <a:lnTo>
                        <a:pt x="15" y="586"/>
                      </a:lnTo>
                      <a:lnTo>
                        <a:pt x="22" y="520"/>
                      </a:lnTo>
                      <a:lnTo>
                        <a:pt x="28" y="456"/>
                      </a:lnTo>
                      <a:lnTo>
                        <a:pt x="36" y="395"/>
                      </a:lnTo>
                      <a:lnTo>
                        <a:pt x="43" y="335"/>
                      </a:lnTo>
                      <a:lnTo>
                        <a:pt x="49" y="279"/>
                      </a:lnTo>
                      <a:lnTo>
                        <a:pt x="55" y="226"/>
                      </a:lnTo>
                      <a:lnTo>
                        <a:pt x="60" y="177"/>
                      </a:lnTo>
                      <a:lnTo>
                        <a:pt x="66" y="133"/>
                      </a:lnTo>
                      <a:lnTo>
                        <a:pt x="70" y="95"/>
                      </a:lnTo>
                      <a:lnTo>
                        <a:pt x="73" y="62"/>
                      </a:lnTo>
                      <a:lnTo>
                        <a:pt x="77" y="36"/>
                      </a:lnTo>
                      <a:lnTo>
                        <a:pt x="80" y="16"/>
                      </a:lnTo>
                      <a:lnTo>
                        <a:pt x="81" y="4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-9055100" y="-995363"/>
                  <a:ext cx="2014538" cy="2503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577" extrusionOk="0">
                      <a:moveTo>
                        <a:pt x="883" y="0"/>
                      </a:moveTo>
                      <a:lnTo>
                        <a:pt x="889" y="31"/>
                      </a:lnTo>
                      <a:lnTo>
                        <a:pt x="902" y="82"/>
                      </a:lnTo>
                      <a:lnTo>
                        <a:pt x="916" y="136"/>
                      </a:lnTo>
                      <a:lnTo>
                        <a:pt x="928" y="180"/>
                      </a:lnTo>
                      <a:lnTo>
                        <a:pt x="948" y="245"/>
                      </a:lnTo>
                      <a:lnTo>
                        <a:pt x="950" y="253"/>
                      </a:lnTo>
                      <a:lnTo>
                        <a:pt x="954" y="262"/>
                      </a:lnTo>
                      <a:lnTo>
                        <a:pt x="972" y="318"/>
                      </a:lnTo>
                      <a:lnTo>
                        <a:pt x="1014" y="442"/>
                      </a:lnTo>
                      <a:lnTo>
                        <a:pt x="1047" y="532"/>
                      </a:lnTo>
                      <a:lnTo>
                        <a:pt x="1081" y="621"/>
                      </a:lnTo>
                      <a:lnTo>
                        <a:pt x="1102" y="676"/>
                      </a:lnTo>
                      <a:lnTo>
                        <a:pt x="1119" y="720"/>
                      </a:lnTo>
                      <a:lnTo>
                        <a:pt x="1134" y="758"/>
                      </a:lnTo>
                      <a:lnTo>
                        <a:pt x="1151" y="801"/>
                      </a:lnTo>
                      <a:lnTo>
                        <a:pt x="1163" y="829"/>
                      </a:lnTo>
                      <a:lnTo>
                        <a:pt x="1174" y="857"/>
                      </a:lnTo>
                      <a:lnTo>
                        <a:pt x="1195" y="908"/>
                      </a:lnTo>
                      <a:lnTo>
                        <a:pt x="1214" y="954"/>
                      </a:lnTo>
                      <a:lnTo>
                        <a:pt x="1232" y="994"/>
                      </a:lnTo>
                      <a:lnTo>
                        <a:pt x="1244" y="1023"/>
                      </a:lnTo>
                      <a:lnTo>
                        <a:pt x="1258" y="1054"/>
                      </a:lnTo>
                      <a:lnTo>
                        <a:pt x="1265" y="1069"/>
                      </a:lnTo>
                      <a:lnTo>
                        <a:pt x="1268" y="1078"/>
                      </a:lnTo>
                      <a:lnTo>
                        <a:pt x="1269" y="1083"/>
                      </a:lnTo>
                      <a:lnTo>
                        <a:pt x="1269" y="1577"/>
                      </a:lnTo>
                      <a:lnTo>
                        <a:pt x="1156" y="1573"/>
                      </a:lnTo>
                      <a:lnTo>
                        <a:pt x="1042" y="1565"/>
                      </a:lnTo>
                      <a:lnTo>
                        <a:pt x="931" y="1549"/>
                      </a:lnTo>
                      <a:lnTo>
                        <a:pt x="822" y="1527"/>
                      </a:lnTo>
                      <a:lnTo>
                        <a:pt x="715" y="1500"/>
                      </a:lnTo>
                      <a:lnTo>
                        <a:pt x="611" y="1466"/>
                      </a:lnTo>
                      <a:lnTo>
                        <a:pt x="508" y="1428"/>
                      </a:lnTo>
                      <a:lnTo>
                        <a:pt x="409" y="1384"/>
                      </a:lnTo>
                      <a:lnTo>
                        <a:pt x="312" y="1335"/>
                      </a:lnTo>
                      <a:lnTo>
                        <a:pt x="218" y="1281"/>
                      </a:lnTo>
                      <a:lnTo>
                        <a:pt x="213" y="1256"/>
                      </a:lnTo>
                      <a:lnTo>
                        <a:pt x="204" y="1201"/>
                      </a:lnTo>
                      <a:lnTo>
                        <a:pt x="182" y="1088"/>
                      </a:lnTo>
                      <a:lnTo>
                        <a:pt x="158" y="978"/>
                      </a:lnTo>
                      <a:lnTo>
                        <a:pt x="140" y="895"/>
                      </a:lnTo>
                      <a:lnTo>
                        <a:pt x="122" y="813"/>
                      </a:lnTo>
                      <a:lnTo>
                        <a:pt x="103" y="735"/>
                      </a:lnTo>
                      <a:lnTo>
                        <a:pt x="88" y="671"/>
                      </a:lnTo>
                      <a:lnTo>
                        <a:pt x="81" y="644"/>
                      </a:lnTo>
                      <a:lnTo>
                        <a:pt x="74" y="619"/>
                      </a:lnTo>
                      <a:lnTo>
                        <a:pt x="62" y="571"/>
                      </a:lnTo>
                      <a:lnTo>
                        <a:pt x="51" y="528"/>
                      </a:lnTo>
                      <a:lnTo>
                        <a:pt x="41" y="488"/>
                      </a:lnTo>
                      <a:lnTo>
                        <a:pt x="30" y="450"/>
                      </a:lnTo>
                      <a:lnTo>
                        <a:pt x="22" y="418"/>
                      </a:lnTo>
                      <a:lnTo>
                        <a:pt x="14" y="391"/>
                      </a:lnTo>
                      <a:lnTo>
                        <a:pt x="8" y="369"/>
                      </a:lnTo>
                      <a:lnTo>
                        <a:pt x="3" y="354"/>
                      </a:lnTo>
                      <a:lnTo>
                        <a:pt x="1" y="343"/>
                      </a:lnTo>
                      <a:lnTo>
                        <a:pt x="0" y="340"/>
                      </a:lnTo>
                      <a:lnTo>
                        <a:pt x="106" y="285"/>
                      </a:lnTo>
                      <a:lnTo>
                        <a:pt x="215" y="234"/>
                      </a:lnTo>
                      <a:lnTo>
                        <a:pt x="326" y="187"/>
                      </a:lnTo>
                      <a:lnTo>
                        <a:pt x="437" y="143"/>
                      </a:lnTo>
                      <a:lnTo>
                        <a:pt x="521" y="114"/>
                      </a:lnTo>
                      <a:lnTo>
                        <a:pt x="602" y="86"/>
                      </a:lnTo>
                      <a:lnTo>
                        <a:pt x="688" y="58"/>
                      </a:lnTo>
                      <a:lnTo>
                        <a:pt x="770" y="33"/>
                      </a:lnTo>
                      <a:lnTo>
                        <a:pt x="847" y="11"/>
                      </a:lnTo>
                      <a:lnTo>
                        <a:pt x="883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67;p9"/>
                <p:cNvSpPr/>
                <p:nvPr/>
              </p:nvSpPr>
              <p:spPr>
                <a:xfrm>
                  <a:off x="-8224838" y="-1260475"/>
                  <a:ext cx="1184275" cy="198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250" extrusionOk="0">
                      <a:moveTo>
                        <a:pt x="339" y="0"/>
                      </a:moveTo>
                      <a:lnTo>
                        <a:pt x="342" y="38"/>
                      </a:lnTo>
                      <a:lnTo>
                        <a:pt x="346" y="78"/>
                      </a:lnTo>
                      <a:lnTo>
                        <a:pt x="353" y="122"/>
                      </a:lnTo>
                      <a:lnTo>
                        <a:pt x="361" y="169"/>
                      </a:lnTo>
                      <a:lnTo>
                        <a:pt x="375" y="230"/>
                      </a:lnTo>
                      <a:lnTo>
                        <a:pt x="392" y="293"/>
                      </a:lnTo>
                      <a:lnTo>
                        <a:pt x="410" y="360"/>
                      </a:lnTo>
                      <a:lnTo>
                        <a:pt x="432" y="429"/>
                      </a:lnTo>
                      <a:lnTo>
                        <a:pt x="454" y="500"/>
                      </a:lnTo>
                      <a:lnTo>
                        <a:pt x="479" y="569"/>
                      </a:lnTo>
                      <a:lnTo>
                        <a:pt x="503" y="640"/>
                      </a:lnTo>
                      <a:lnTo>
                        <a:pt x="529" y="710"/>
                      </a:lnTo>
                      <a:lnTo>
                        <a:pt x="555" y="778"/>
                      </a:lnTo>
                      <a:lnTo>
                        <a:pt x="580" y="844"/>
                      </a:lnTo>
                      <a:lnTo>
                        <a:pt x="605" y="908"/>
                      </a:lnTo>
                      <a:lnTo>
                        <a:pt x="629" y="968"/>
                      </a:lnTo>
                      <a:lnTo>
                        <a:pt x="652" y="1024"/>
                      </a:lnTo>
                      <a:lnTo>
                        <a:pt x="673" y="1075"/>
                      </a:lnTo>
                      <a:lnTo>
                        <a:pt x="693" y="1122"/>
                      </a:lnTo>
                      <a:lnTo>
                        <a:pt x="710" y="1161"/>
                      </a:lnTo>
                      <a:lnTo>
                        <a:pt x="720" y="1188"/>
                      </a:lnTo>
                      <a:lnTo>
                        <a:pt x="729" y="1210"/>
                      </a:lnTo>
                      <a:lnTo>
                        <a:pt x="737" y="1227"/>
                      </a:lnTo>
                      <a:lnTo>
                        <a:pt x="743" y="1239"/>
                      </a:lnTo>
                      <a:lnTo>
                        <a:pt x="746" y="1248"/>
                      </a:lnTo>
                      <a:lnTo>
                        <a:pt x="746" y="1250"/>
                      </a:lnTo>
                      <a:lnTo>
                        <a:pt x="710" y="1220"/>
                      </a:lnTo>
                      <a:lnTo>
                        <a:pt x="60" y="699"/>
                      </a:lnTo>
                      <a:lnTo>
                        <a:pt x="170" y="433"/>
                      </a:lnTo>
                      <a:lnTo>
                        <a:pt x="0" y="345"/>
                      </a:lnTo>
                      <a:lnTo>
                        <a:pt x="16" y="325"/>
                      </a:lnTo>
                      <a:lnTo>
                        <a:pt x="34" y="303"/>
                      </a:lnTo>
                      <a:lnTo>
                        <a:pt x="56" y="279"/>
                      </a:lnTo>
                      <a:lnTo>
                        <a:pt x="80" y="253"/>
                      </a:lnTo>
                      <a:lnTo>
                        <a:pt x="104" y="227"/>
                      </a:lnTo>
                      <a:lnTo>
                        <a:pt x="128" y="203"/>
                      </a:lnTo>
                      <a:lnTo>
                        <a:pt x="154" y="177"/>
                      </a:lnTo>
                      <a:lnTo>
                        <a:pt x="178" y="153"/>
                      </a:lnTo>
                      <a:lnTo>
                        <a:pt x="204" y="128"/>
                      </a:lnTo>
                      <a:lnTo>
                        <a:pt x="227" y="105"/>
                      </a:lnTo>
                      <a:lnTo>
                        <a:pt x="250" y="84"/>
                      </a:lnTo>
                      <a:lnTo>
                        <a:pt x="271" y="63"/>
                      </a:lnTo>
                      <a:lnTo>
                        <a:pt x="291" y="46"/>
                      </a:lnTo>
                      <a:lnTo>
                        <a:pt x="306" y="30"/>
                      </a:lnTo>
                      <a:lnTo>
                        <a:pt x="321" y="18"/>
                      </a:lnTo>
                      <a:lnTo>
                        <a:pt x="331" y="8"/>
                      </a:lnTo>
                      <a:lnTo>
                        <a:pt x="337" y="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68" name="Google Shape;68;p9"/>
          <p:cNvGrpSpPr/>
          <p:nvPr/>
        </p:nvGrpSpPr>
        <p:grpSpPr>
          <a:xfrm>
            <a:off x="361708" y="1219977"/>
            <a:ext cx="1379235" cy="1379235"/>
            <a:chOff x="1374616" y="3800812"/>
            <a:chExt cx="1500396" cy="1500396"/>
          </a:xfrm>
        </p:grpSpPr>
        <p:sp>
          <p:nvSpPr>
            <p:cNvPr id="69" name="Google Shape;69;p9"/>
            <p:cNvSpPr/>
            <p:nvPr/>
          </p:nvSpPr>
          <p:spPr>
            <a:xfrm>
              <a:off x="1374616" y="3800812"/>
              <a:ext cx="1500396" cy="150039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" name="Google Shape;70;p9"/>
            <p:cNvGrpSpPr/>
            <p:nvPr/>
          </p:nvGrpSpPr>
          <p:grpSpPr>
            <a:xfrm>
              <a:off x="1486659" y="3912855"/>
              <a:ext cx="1276311" cy="1276311"/>
              <a:chOff x="-10239375" y="-4894263"/>
              <a:chExt cx="6402388" cy="6402388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-10239375" y="-4894263"/>
                <a:ext cx="6402388" cy="6402388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33" extrusionOk="0">
                    <a:moveTo>
                      <a:pt x="2015" y="0"/>
                    </a:moveTo>
                    <a:lnTo>
                      <a:pt x="2140" y="3"/>
                    </a:lnTo>
                    <a:lnTo>
                      <a:pt x="2260" y="14"/>
                    </a:lnTo>
                    <a:lnTo>
                      <a:pt x="2380" y="33"/>
                    </a:lnTo>
                    <a:lnTo>
                      <a:pt x="2496" y="57"/>
                    </a:lnTo>
                    <a:lnTo>
                      <a:pt x="2609" y="88"/>
                    </a:lnTo>
                    <a:lnTo>
                      <a:pt x="2721" y="126"/>
                    </a:lnTo>
                    <a:lnTo>
                      <a:pt x="2828" y="170"/>
                    </a:lnTo>
                    <a:lnTo>
                      <a:pt x="2933" y="220"/>
                    </a:lnTo>
                    <a:lnTo>
                      <a:pt x="3035" y="275"/>
                    </a:lnTo>
                    <a:lnTo>
                      <a:pt x="3132" y="336"/>
                    </a:lnTo>
                    <a:lnTo>
                      <a:pt x="3227" y="403"/>
                    </a:lnTo>
                    <a:lnTo>
                      <a:pt x="3316" y="474"/>
                    </a:lnTo>
                    <a:lnTo>
                      <a:pt x="3401" y="551"/>
                    </a:lnTo>
                    <a:lnTo>
                      <a:pt x="3482" y="632"/>
                    </a:lnTo>
                    <a:lnTo>
                      <a:pt x="3559" y="717"/>
                    </a:lnTo>
                    <a:lnTo>
                      <a:pt x="3630" y="806"/>
                    </a:lnTo>
                    <a:lnTo>
                      <a:pt x="3697" y="901"/>
                    </a:lnTo>
                    <a:lnTo>
                      <a:pt x="3758" y="998"/>
                    </a:lnTo>
                    <a:lnTo>
                      <a:pt x="3813" y="1100"/>
                    </a:lnTo>
                    <a:lnTo>
                      <a:pt x="3863" y="1205"/>
                    </a:lnTo>
                    <a:lnTo>
                      <a:pt x="3907" y="1312"/>
                    </a:lnTo>
                    <a:lnTo>
                      <a:pt x="3945" y="1424"/>
                    </a:lnTo>
                    <a:lnTo>
                      <a:pt x="3976" y="1537"/>
                    </a:lnTo>
                    <a:lnTo>
                      <a:pt x="4000" y="1653"/>
                    </a:lnTo>
                    <a:lnTo>
                      <a:pt x="4019" y="1773"/>
                    </a:lnTo>
                    <a:lnTo>
                      <a:pt x="4030" y="1893"/>
                    </a:lnTo>
                    <a:lnTo>
                      <a:pt x="4033" y="2016"/>
                    </a:lnTo>
                    <a:lnTo>
                      <a:pt x="4030" y="2140"/>
                    </a:lnTo>
                    <a:lnTo>
                      <a:pt x="4019" y="2260"/>
                    </a:lnTo>
                    <a:lnTo>
                      <a:pt x="4000" y="2379"/>
                    </a:lnTo>
                    <a:lnTo>
                      <a:pt x="3976" y="2495"/>
                    </a:lnTo>
                    <a:lnTo>
                      <a:pt x="3945" y="2609"/>
                    </a:lnTo>
                    <a:lnTo>
                      <a:pt x="3907" y="2720"/>
                    </a:lnTo>
                    <a:lnTo>
                      <a:pt x="3863" y="2828"/>
                    </a:lnTo>
                    <a:lnTo>
                      <a:pt x="3813" y="2933"/>
                    </a:lnTo>
                    <a:lnTo>
                      <a:pt x="3758" y="3034"/>
                    </a:lnTo>
                    <a:lnTo>
                      <a:pt x="3697" y="3132"/>
                    </a:lnTo>
                    <a:lnTo>
                      <a:pt x="3630" y="3226"/>
                    </a:lnTo>
                    <a:lnTo>
                      <a:pt x="3559" y="3316"/>
                    </a:lnTo>
                    <a:lnTo>
                      <a:pt x="3482" y="3401"/>
                    </a:lnTo>
                    <a:lnTo>
                      <a:pt x="3401" y="3482"/>
                    </a:lnTo>
                    <a:lnTo>
                      <a:pt x="3316" y="3559"/>
                    </a:lnTo>
                    <a:lnTo>
                      <a:pt x="3227" y="3630"/>
                    </a:lnTo>
                    <a:lnTo>
                      <a:pt x="3132" y="3697"/>
                    </a:lnTo>
                    <a:lnTo>
                      <a:pt x="3035" y="3758"/>
                    </a:lnTo>
                    <a:lnTo>
                      <a:pt x="2933" y="3813"/>
                    </a:lnTo>
                    <a:lnTo>
                      <a:pt x="2828" y="3863"/>
                    </a:lnTo>
                    <a:lnTo>
                      <a:pt x="2721" y="3907"/>
                    </a:lnTo>
                    <a:lnTo>
                      <a:pt x="2609" y="3945"/>
                    </a:lnTo>
                    <a:lnTo>
                      <a:pt x="2496" y="3976"/>
                    </a:lnTo>
                    <a:lnTo>
                      <a:pt x="2380" y="4000"/>
                    </a:lnTo>
                    <a:lnTo>
                      <a:pt x="2260" y="4018"/>
                    </a:lnTo>
                    <a:lnTo>
                      <a:pt x="2140" y="4029"/>
                    </a:lnTo>
                    <a:lnTo>
                      <a:pt x="2015" y="4033"/>
                    </a:lnTo>
                    <a:lnTo>
                      <a:pt x="1893" y="4029"/>
                    </a:lnTo>
                    <a:lnTo>
                      <a:pt x="1773" y="4018"/>
                    </a:lnTo>
                    <a:lnTo>
                      <a:pt x="1654" y="4000"/>
                    </a:lnTo>
                    <a:lnTo>
                      <a:pt x="1538" y="3976"/>
                    </a:lnTo>
                    <a:lnTo>
                      <a:pt x="1424" y="3945"/>
                    </a:lnTo>
                    <a:lnTo>
                      <a:pt x="1313" y="3907"/>
                    </a:lnTo>
                    <a:lnTo>
                      <a:pt x="1205" y="3863"/>
                    </a:lnTo>
                    <a:lnTo>
                      <a:pt x="1100" y="3813"/>
                    </a:lnTo>
                    <a:lnTo>
                      <a:pt x="999" y="3758"/>
                    </a:lnTo>
                    <a:lnTo>
                      <a:pt x="901" y="3697"/>
                    </a:lnTo>
                    <a:lnTo>
                      <a:pt x="807" y="3630"/>
                    </a:lnTo>
                    <a:lnTo>
                      <a:pt x="717" y="3559"/>
                    </a:lnTo>
                    <a:lnTo>
                      <a:pt x="632" y="3482"/>
                    </a:lnTo>
                    <a:lnTo>
                      <a:pt x="551" y="3401"/>
                    </a:lnTo>
                    <a:lnTo>
                      <a:pt x="474" y="3316"/>
                    </a:lnTo>
                    <a:lnTo>
                      <a:pt x="403" y="3226"/>
                    </a:lnTo>
                    <a:lnTo>
                      <a:pt x="336" y="3132"/>
                    </a:lnTo>
                    <a:lnTo>
                      <a:pt x="275" y="3034"/>
                    </a:lnTo>
                    <a:lnTo>
                      <a:pt x="220" y="2933"/>
                    </a:lnTo>
                    <a:lnTo>
                      <a:pt x="170" y="2828"/>
                    </a:lnTo>
                    <a:lnTo>
                      <a:pt x="126" y="2720"/>
                    </a:lnTo>
                    <a:lnTo>
                      <a:pt x="88" y="2609"/>
                    </a:lnTo>
                    <a:lnTo>
                      <a:pt x="57" y="2495"/>
                    </a:lnTo>
                    <a:lnTo>
                      <a:pt x="33" y="2379"/>
                    </a:lnTo>
                    <a:lnTo>
                      <a:pt x="15" y="2260"/>
                    </a:lnTo>
                    <a:lnTo>
                      <a:pt x="4" y="2140"/>
                    </a:lnTo>
                    <a:lnTo>
                      <a:pt x="0" y="2016"/>
                    </a:lnTo>
                    <a:lnTo>
                      <a:pt x="4" y="1893"/>
                    </a:lnTo>
                    <a:lnTo>
                      <a:pt x="15" y="1773"/>
                    </a:lnTo>
                    <a:lnTo>
                      <a:pt x="33" y="1653"/>
                    </a:lnTo>
                    <a:lnTo>
                      <a:pt x="57" y="1537"/>
                    </a:lnTo>
                    <a:lnTo>
                      <a:pt x="88" y="1424"/>
                    </a:lnTo>
                    <a:lnTo>
                      <a:pt x="126" y="1312"/>
                    </a:lnTo>
                    <a:lnTo>
                      <a:pt x="170" y="1205"/>
                    </a:lnTo>
                    <a:lnTo>
                      <a:pt x="220" y="1100"/>
                    </a:lnTo>
                    <a:lnTo>
                      <a:pt x="275" y="998"/>
                    </a:lnTo>
                    <a:lnTo>
                      <a:pt x="336" y="901"/>
                    </a:lnTo>
                    <a:lnTo>
                      <a:pt x="403" y="806"/>
                    </a:lnTo>
                    <a:lnTo>
                      <a:pt x="474" y="717"/>
                    </a:lnTo>
                    <a:lnTo>
                      <a:pt x="551" y="632"/>
                    </a:lnTo>
                    <a:lnTo>
                      <a:pt x="632" y="551"/>
                    </a:lnTo>
                    <a:lnTo>
                      <a:pt x="717" y="474"/>
                    </a:lnTo>
                    <a:lnTo>
                      <a:pt x="807" y="403"/>
                    </a:lnTo>
                    <a:lnTo>
                      <a:pt x="901" y="336"/>
                    </a:lnTo>
                    <a:lnTo>
                      <a:pt x="999" y="275"/>
                    </a:lnTo>
                    <a:lnTo>
                      <a:pt x="1100" y="220"/>
                    </a:lnTo>
                    <a:lnTo>
                      <a:pt x="1205" y="170"/>
                    </a:lnTo>
                    <a:lnTo>
                      <a:pt x="1313" y="126"/>
                    </a:lnTo>
                    <a:lnTo>
                      <a:pt x="1424" y="88"/>
                    </a:lnTo>
                    <a:lnTo>
                      <a:pt x="1538" y="57"/>
                    </a:lnTo>
                    <a:lnTo>
                      <a:pt x="1654" y="33"/>
                    </a:lnTo>
                    <a:lnTo>
                      <a:pt x="1773" y="14"/>
                    </a:lnTo>
                    <a:lnTo>
                      <a:pt x="1893" y="3"/>
                    </a:lnTo>
                    <a:lnTo>
                      <a:pt x="2015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" name="Google Shape;72;p9"/>
              <p:cNvGrpSpPr/>
              <p:nvPr/>
            </p:nvGrpSpPr>
            <p:grpSpPr>
              <a:xfrm>
                <a:off x="-9182100" y="-4170363"/>
                <a:ext cx="4287837" cy="5678488"/>
                <a:chOff x="-9182100" y="-4170363"/>
                <a:chExt cx="4287837" cy="5678488"/>
              </a:xfrm>
            </p:grpSpPr>
            <p:sp>
              <p:nvSpPr>
                <p:cNvPr id="73" name="Google Shape;73;p9"/>
                <p:cNvSpPr/>
                <p:nvPr/>
              </p:nvSpPr>
              <p:spPr>
                <a:xfrm>
                  <a:off x="-7165975" y="-2735263"/>
                  <a:ext cx="1501775" cy="2128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1341" extrusionOk="0">
                      <a:moveTo>
                        <a:pt x="0" y="0"/>
                      </a:moveTo>
                      <a:lnTo>
                        <a:pt x="836" y="0"/>
                      </a:lnTo>
                      <a:lnTo>
                        <a:pt x="836" y="4"/>
                      </a:lnTo>
                      <a:lnTo>
                        <a:pt x="835" y="16"/>
                      </a:lnTo>
                      <a:lnTo>
                        <a:pt x="833" y="36"/>
                      </a:lnTo>
                      <a:lnTo>
                        <a:pt x="831" y="62"/>
                      </a:lnTo>
                      <a:lnTo>
                        <a:pt x="829" y="95"/>
                      </a:lnTo>
                      <a:lnTo>
                        <a:pt x="826" y="133"/>
                      </a:lnTo>
                      <a:lnTo>
                        <a:pt x="824" y="179"/>
                      </a:lnTo>
                      <a:lnTo>
                        <a:pt x="821" y="227"/>
                      </a:lnTo>
                      <a:lnTo>
                        <a:pt x="820" y="282"/>
                      </a:lnTo>
                      <a:lnTo>
                        <a:pt x="819" y="340"/>
                      </a:lnTo>
                      <a:lnTo>
                        <a:pt x="819" y="402"/>
                      </a:lnTo>
                      <a:lnTo>
                        <a:pt x="819" y="468"/>
                      </a:lnTo>
                      <a:lnTo>
                        <a:pt x="820" y="537"/>
                      </a:lnTo>
                      <a:lnTo>
                        <a:pt x="822" y="606"/>
                      </a:lnTo>
                      <a:lnTo>
                        <a:pt x="826" y="680"/>
                      </a:lnTo>
                      <a:lnTo>
                        <a:pt x="832" y="753"/>
                      </a:lnTo>
                      <a:lnTo>
                        <a:pt x="838" y="829"/>
                      </a:lnTo>
                      <a:lnTo>
                        <a:pt x="847" y="903"/>
                      </a:lnTo>
                      <a:lnTo>
                        <a:pt x="858" y="979"/>
                      </a:lnTo>
                      <a:lnTo>
                        <a:pt x="871" y="1055"/>
                      </a:lnTo>
                      <a:lnTo>
                        <a:pt x="886" y="1128"/>
                      </a:lnTo>
                      <a:lnTo>
                        <a:pt x="903" y="1201"/>
                      </a:lnTo>
                      <a:lnTo>
                        <a:pt x="923" y="1272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74;p9"/>
                <p:cNvSpPr/>
                <p:nvPr/>
              </p:nvSpPr>
              <p:spPr>
                <a:xfrm>
                  <a:off x="-8412163" y="-2735263"/>
                  <a:ext cx="1501775" cy="2128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1341" extrusionOk="0">
                      <a:moveTo>
                        <a:pt x="110" y="0"/>
                      </a:moveTo>
                      <a:lnTo>
                        <a:pt x="946" y="0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24" y="1272"/>
                      </a:lnTo>
                      <a:lnTo>
                        <a:pt x="43" y="1201"/>
                      </a:lnTo>
                      <a:lnTo>
                        <a:pt x="60" y="1128"/>
                      </a:lnTo>
                      <a:lnTo>
                        <a:pt x="75" y="1055"/>
                      </a:lnTo>
                      <a:lnTo>
                        <a:pt x="88" y="979"/>
                      </a:lnTo>
                      <a:lnTo>
                        <a:pt x="99" y="903"/>
                      </a:lnTo>
                      <a:lnTo>
                        <a:pt x="108" y="829"/>
                      </a:lnTo>
                      <a:lnTo>
                        <a:pt x="114" y="753"/>
                      </a:lnTo>
                      <a:lnTo>
                        <a:pt x="120" y="680"/>
                      </a:lnTo>
                      <a:lnTo>
                        <a:pt x="124" y="606"/>
                      </a:lnTo>
                      <a:lnTo>
                        <a:pt x="126" y="537"/>
                      </a:lnTo>
                      <a:lnTo>
                        <a:pt x="127" y="468"/>
                      </a:lnTo>
                      <a:lnTo>
                        <a:pt x="127" y="402"/>
                      </a:lnTo>
                      <a:lnTo>
                        <a:pt x="127" y="340"/>
                      </a:lnTo>
                      <a:lnTo>
                        <a:pt x="126" y="282"/>
                      </a:lnTo>
                      <a:lnTo>
                        <a:pt x="125" y="227"/>
                      </a:lnTo>
                      <a:lnTo>
                        <a:pt x="123" y="179"/>
                      </a:lnTo>
                      <a:lnTo>
                        <a:pt x="120" y="133"/>
                      </a:lnTo>
                      <a:lnTo>
                        <a:pt x="118" y="95"/>
                      </a:lnTo>
                      <a:lnTo>
                        <a:pt x="115" y="62"/>
                      </a:lnTo>
                      <a:lnTo>
                        <a:pt x="113" y="36"/>
                      </a:lnTo>
                      <a:lnTo>
                        <a:pt x="112" y="16"/>
                      </a:lnTo>
                      <a:lnTo>
                        <a:pt x="110" y="4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75;p9"/>
                <p:cNvSpPr/>
                <p:nvPr/>
              </p:nvSpPr>
              <p:spPr>
                <a:xfrm>
                  <a:off x="-7713663" y="-2262188"/>
                  <a:ext cx="1346200" cy="20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" h="1312" extrusionOk="0">
                      <a:moveTo>
                        <a:pt x="424" y="0"/>
                      </a:moveTo>
                      <a:lnTo>
                        <a:pt x="463" y="5"/>
                      </a:lnTo>
                      <a:lnTo>
                        <a:pt x="501" y="17"/>
                      </a:lnTo>
                      <a:lnTo>
                        <a:pt x="538" y="37"/>
                      </a:lnTo>
                      <a:lnTo>
                        <a:pt x="573" y="63"/>
                      </a:lnTo>
                      <a:lnTo>
                        <a:pt x="606" y="96"/>
                      </a:lnTo>
                      <a:lnTo>
                        <a:pt x="639" y="134"/>
                      </a:lnTo>
                      <a:lnTo>
                        <a:pt x="670" y="178"/>
                      </a:lnTo>
                      <a:lnTo>
                        <a:pt x="698" y="225"/>
                      </a:lnTo>
                      <a:lnTo>
                        <a:pt x="725" y="277"/>
                      </a:lnTo>
                      <a:lnTo>
                        <a:pt x="749" y="332"/>
                      </a:lnTo>
                      <a:lnTo>
                        <a:pt x="771" y="390"/>
                      </a:lnTo>
                      <a:lnTo>
                        <a:pt x="791" y="450"/>
                      </a:lnTo>
                      <a:lnTo>
                        <a:pt x="808" y="511"/>
                      </a:lnTo>
                      <a:lnTo>
                        <a:pt x="823" y="575"/>
                      </a:lnTo>
                      <a:lnTo>
                        <a:pt x="834" y="637"/>
                      </a:lnTo>
                      <a:lnTo>
                        <a:pt x="842" y="701"/>
                      </a:lnTo>
                      <a:lnTo>
                        <a:pt x="847" y="763"/>
                      </a:lnTo>
                      <a:lnTo>
                        <a:pt x="848" y="824"/>
                      </a:lnTo>
                      <a:lnTo>
                        <a:pt x="847" y="885"/>
                      </a:lnTo>
                      <a:lnTo>
                        <a:pt x="841" y="943"/>
                      </a:lnTo>
                      <a:lnTo>
                        <a:pt x="833" y="994"/>
                      </a:lnTo>
                      <a:lnTo>
                        <a:pt x="819" y="1042"/>
                      </a:lnTo>
                      <a:lnTo>
                        <a:pt x="803" y="1084"/>
                      </a:lnTo>
                      <a:lnTo>
                        <a:pt x="785" y="1123"/>
                      </a:lnTo>
                      <a:lnTo>
                        <a:pt x="763" y="1159"/>
                      </a:lnTo>
                      <a:lnTo>
                        <a:pt x="738" y="1189"/>
                      </a:lnTo>
                      <a:lnTo>
                        <a:pt x="710" y="1216"/>
                      </a:lnTo>
                      <a:lnTo>
                        <a:pt x="681" y="1240"/>
                      </a:lnTo>
                      <a:lnTo>
                        <a:pt x="650" y="1259"/>
                      </a:lnTo>
                      <a:lnTo>
                        <a:pt x="616" y="1276"/>
                      </a:lnTo>
                      <a:lnTo>
                        <a:pt x="581" y="1290"/>
                      </a:lnTo>
                      <a:lnTo>
                        <a:pt x="544" y="1299"/>
                      </a:lnTo>
                      <a:lnTo>
                        <a:pt x="505" y="1306"/>
                      </a:lnTo>
                      <a:lnTo>
                        <a:pt x="466" y="1310"/>
                      </a:lnTo>
                      <a:lnTo>
                        <a:pt x="424" y="1312"/>
                      </a:lnTo>
                      <a:lnTo>
                        <a:pt x="384" y="1310"/>
                      </a:lnTo>
                      <a:lnTo>
                        <a:pt x="345" y="1306"/>
                      </a:lnTo>
                      <a:lnTo>
                        <a:pt x="306" y="1299"/>
                      </a:lnTo>
                      <a:lnTo>
                        <a:pt x="269" y="1290"/>
                      </a:lnTo>
                      <a:lnTo>
                        <a:pt x="234" y="1276"/>
                      </a:lnTo>
                      <a:lnTo>
                        <a:pt x="200" y="1259"/>
                      </a:lnTo>
                      <a:lnTo>
                        <a:pt x="169" y="1240"/>
                      </a:lnTo>
                      <a:lnTo>
                        <a:pt x="138" y="1216"/>
                      </a:lnTo>
                      <a:lnTo>
                        <a:pt x="112" y="1189"/>
                      </a:lnTo>
                      <a:lnTo>
                        <a:pt x="87" y="1159"/>
                      </a:lnTo>
                      <a:lnTo>
                        <a:pt x="65" y="1123"/>
                      </a:lnTo>
                      <a:lnTo>
                        <a:pt x="47" y="1084"/>
                      </a:lnTo>
                      <a:lnTo>
                        <a:pt x="31" y="1042"/>
                      </a:lnTo>
                      <a:lnTo>
                        <a:pt x="17" y="994"/>
                      </a:lnTo>
                      <a:lnTo>
                        <a:pt x="9" y="943"/>
                      </a:lnTo>
                      <a:lnTo>
                        <a:pt x="3" y="885"/>
                      </a:lnTo>
                      <a:lnTo>
                        <a:pt x="0" y="824"/>
                      </a:lnTo>
                      <a:lnTo>
                        <a:pt x="3" y="763"/>
                      </a:lnTo>
                      <a:lnTo>
                        <a:pt x="8" y="701"/>
                      </a:lnTo>
                      <a:lnTo>
                        <a:pt x="16" y="637"/>
                      </a:lnTo>
                      <a:lnTo>
                        <a:pt x="27" y="575"/>
                      </a:lnTo>
                      <a:lnTo>
                        <a:pt x="42" y="511"/>
                      </a:lnTo>
                      <a:lnTo>
                        <a:pt x="59" y="450"/>
                      </a:lnTo>
                      <a:lnTo>
                        <a:pt x="79" y="390"/>
                      </a:lnTo>
                      <a:lnTo>
                        <a:pt x="101" y="332"/>
                      </a:lnTo>
                      <a:lnTo>
                        <a:pt x="125" y="277"/>
                      </a:lnTo>
                      <a:lnTo>
                        <a:pt x="152" y="225"/>
                      </a:lnTo>
                      <a:lnTo>
                        <a:pt x="180" y="178"/>
                      </a:lnTo>
                      <a:lnTo>
                        <a:pt x="211" y="134"/>
                      </a:lnTo>
                      <a:lnTo>
                        <a:pt x="244" y="96"/>
                      </a:lnTo>
                      <a:lnTo>
                        <a:pt x="277" y="63"/>
                      </a:lnTo>
                      <a:lnTo>
                        <a:pt x="312" y="37"/>
                      </a:lnTo>
                      <a:lnTo>
                        <a:pt x="349" y="17"/>
                      </a:lnTo>
                      <a:lnTo>
                        <a:pt x="387" y="5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E6D1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p9"/>
                <p:cNvSpPr/>
                <p:nvPr/>
              </p:nvSpPr>
              <p:spPr>
                <a:xfrm>
                  <a:off x="-8275638" y="-4170363"/>
                  <a:ext cx="2474913" cy="2760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" h="1739" extrusionOk="0">
                      <a:moveTo>
                        <a:pt x="778" y="0"/>
                      </a:moveTo>
                      <a:lnTo>
                        <a:pt x="833" y="1"/>
                      </a:lnTo>
                      <a:lnTo>
                        <a:pt x="887" y="7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0"/>
                      </a:lnTo>
                      <a:lnTo>
                        <a:pt x="1160" y="110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9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8"/>
                      </a:lnTo>
                      <a:lnTo>
                        <a:pt x="1559" y="869"/>
                      </a:lnTo>
                      <a:lnTo>
                        <a:pt x="1558" y="904"/>
                      </a:lnTo>
                      <a:lnTo>
                        <a:pt x="1552" y="985"/>
                      </a:lnTo>
                      <a:lnTo>
                        <a:pt x="1540" y="1064"/>
                      </a:lnTo>
                      <a:lnTo>
                        <a:pt x="1520" y="1140"/>
                      </a:lnTo>
                      <a:lnTo>
                        <a:pt x="1496" y="1212"/>
                      </a:lnTo>
                      <a:lnTo>
                        <a:pt x="1465" y="1283"/>
                      </a:lnTo>
                      <a:lnTo>
                        <a:pt x="1430" y="1349"/>
                      </a:lnTo>
                      <a:lnTo>
                        <a:pt x="1389" y="1410"/>
                      </a:lnTo>
                      <a:lnTo>
                        <a:pt x="1344" y="1469"/>
                      </a:lnTo>
                      <a:lnTo>
                        <a:pt x="1295" y="1521"/>
                      </a:lnTo>
                      <a:lnTo>
                        <a:pt x="1242" y="1570"/>
                      </a:lnTo>
                      <a:lnTo>
                        <a:pt x="1184" y="1613"/>
                      </a:lnTo>
                      <a:lnTo>
                        <a:pt x="1124" y="1650"/>
                      </a:lnTo>
                      <a:lnTo>
                        <a:pt x="1059" y="1681"/>
                      </a:lnTo>
                      <a:lnTo>
                        <a:pt x="993" y="1706"/>
                      </a:lnTo>
                      <a:lnTo>
                        <a:pt x="924" y="1724"/>
                      </a:lnTo>
                      <a:lnTo>
                        <a:pt x="853" y="1735"/>
                      </a:lnTo>
                      <a:lnTo>
                        <a:pt x="778" y="1739"/>
                      </a:lnTo>
                      <a:lnTo>
                        <a:pt x="709" y="1735"/>
                      </a:lnTo>
                      <a:lnTo>
                        <a:pt x="640" y="1725"/>
                      </a:lnTo>
                      <a:lnTo>
                        <a:pt x="573" y="1708"/>
                      </a:lnTo>
                      <a:lnTo>
                        <a:pt x="508" y="1685"/>
                      </a:lnTo>
                      <a:lnTo>
                        <a:pt x="447" y="1656"/>
                      </a:lnTo>
                      <a:lnTo>
                        <a:pt x="387" y="1621"/>
                      </a:lnTo>
                      <a:lnTo>
                        <a:pt x="332" y="1581"/>
                      </a:lnTo>
                      <a:lnTo>
                        <a:pt x="279" y="1536"/>
                      </a:lnTo>
                      <a:lnTo>
                        <a:pt x="230" y="1486"/>
                      </a:lnTo>
                      <a:lnTo>
                        <a:pt x="186" y="1432"/>
                      </a:lnTo>
                      <a:lnTo>
                        <a:pt x="144" y="1373"/>
                      </a:lnTo>
                      <a:lnTo>
                        <a:pt x="109" y="1311"/>
                      </a:lnTo>
                      <a:lnTo>
                        <a:pt x="77" y="1246"/>
                      </a:lnTo>
                      <a:lnTo>
                        <a:pt x="50" y="1177"/>
                      </a:lnTo>
                      <a:lnTo>
                        <a:pt x="29" y="1105"/>
                      </a:lnTo>
                      <a:lnTo>
                        <a:pt x="13" y="1029"/>
                      </a:lnTo>
                      <a:lnTo>
                        <a:pt x="4" y="949"/>
                      </a:lnTo>
                      <a:lnTo>
                        <a:pt x="0" y="869"/>
                      </a:lnTo>
                      <a:lnTo>
                        <a:pt x="4" y="790"/>
                      </a:lnTo>
                      <a:lnTo>
                        <a:pt x="13" y="712"/>
                      </a:lnTo>
                      <a:lnTo>
                        <a:pt x="28" y="638"/>
                      </a:lnTo>
                      <a:lnTo>
                        <a:pt x="49" y="566"/>
                      </a:lnTo>
                      <a:lnTo>
                        <a:pt x="76" y="496"/>
                      </a:lnTo>
                      <a:lnTo>
                        <a:pt x="106" y="430"/>
                      </a:lnTo>
                      <a:lnTo>
                        <a:pt x="143" y="368"/>
                      </a:lnTo>
                      <a:lnTo>
                        <a:pt x="183" y="309"/>
                      </a:lnTo>
                      <a:lnTo>
                        <a:pt x="228" y="254"/>
                      </a:lnTo>
                      <a:lnTo>
                        <a:pt x="277" y="204"/>
                      </a:lnTo>
                      <a:lnTo>
                        <a:pt x="330" y="159"/>
                      </a:lnTo>
                      <a:lnTo>
                        <a:pt x="386" y="118"/>
                      </a:lnTo>
                      <a:lnTo>
                        <a:pt x="446" y="83"/>
                      </a:lnTo>
                      <a:lnTo>
                        <a:pt x="507" y="53"/>
                      </a:lnTo>
                      <a:lnTo>
                        <a:pt x="572" y="30"/>
                      </a:lnTo>
                      <a:lnTo>
                        <a:pt x="639" y="13"/>
                      </a:lnTo>
                      <a:lnTo>
                        <a:pt x="709" y="2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77;p9"/>
                <p:cNvSpPr/>
                <p:nvPr/>
              </p:nvSpPr>
              <p:spPr>
                <a:xfrm>
                  <a:off x="-8275638" y="-4170363"/>
                  <a:ext cx="2473325" cy="17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1106" extrusionOk="0">
                      <a:moveTo>
                        <a:pt x="778" y="0"/>
                      </a:moveTo>
                      <a:lnTo>
                        <a:pt x="833" y="2"/>
                      </a:lnTo>
                      <a:lnTo>
                        <a:pt x="887" y="8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2"/>
                      </a:lnTo>
                      <a:lnTo>
                        <a:pt x="1160" y="111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8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9"/>
                      </a:lnTo>
                      <a:lnTo>
                        <a:pt x="1558" y="870"/>
                      </a:lnTo>
                      <a:lnTo>
                        <a:pt x="1557" y="905"/>
                      </a:lnTo>
                      <a:lnTo>
                        <a:pt x="1491" y="892"/>
                      </a:lnTo>
                      <a:lnTo>
                        <a:pt x="1427" y="872"/>
                      </a:lnTo>
                      <a:lnTo>
                        <a:pt x="1365" y="847"/>
                      </a:lnTo>
                      <a:lnTo>
                        <a:pt x="1305" y="816"/>
                      </a:lnTo>
                      <a:lnTo>
                        <a:pt x="1249" y="779"/>
                      </a:lnTo>
                      <a:lnTo>
                        <a:pt x="1195" y="738"/>
                      </a:lnTo>
                      <a:lnTo>
                        <a:pt x="1146" y="693"/>
                      </a:lnTo>
                      <a:lnTo>
                        <a:pt x="1100" y="641"/>
                      </a:lnTo>
                      <a:lnTo>
                        <a:pt x="1057" y="588"/>
                      </a:lnTo>
                      <a:lnTo>
                        <a:pt x="1018" y="529"/>
                      </a:lnTo>
                      <a:lnTo>
                        <a:pt x="985" y="468"/>
                      </a:lnTo>
                      <a:lnTo>
                        <a:pt x="952" y="514"/>
                      </a:lnTo>
                      <a:lnTo>
                        <a:pt x="916" y="561"/>
                      </a:lnTo>
                      <a:lnTo>
                        <a:pt x="879" y="608"/>
                      </a:lnTo>
                      <a:lnTo>
                        <a:pt x="837" y="656"/>
                      </a:lnTo>
                      <a:lnTo>
                        <a:pt x="792" y="704"/>
                      </a:lnTo>
                      <a:lnTo>
                        <a:pt x="743" y="750"/>
                      </a:lnTo>
                      <a:lnTo>
                        <a:pt x="690" y="795"/>
                      </a:lnTo>
                      <a:lnTo>
                        <a:pt x="633" y="839"/>
                      </a:lnTo>
                      <a:lnTo>
                        <a:pt x="573" y="882"/>
                      </a:lnTo>
                      <a:lnTo>
                        <a:pt x="508" y="922"/>
                      </a:lnTo>
                      <a:lnTo>
                        <a:pt x="440" y="960"/>
                      </a:lnTo>
                      <a:lnTo>
                        <a:pt x="367" y="997"/>
                      </a:lnTo>
                      <a:lnTo>
                        <a:pt x="290" y="1029"/>
                      </a:lnTo>
                      <a:lnTo>
                        <a:pt x="208" y="1058"/>
                      </a:lnTo>
                      <a:lnTo>
                        <a:pt x="121" y="1084"/>
                      </a:lnTo>
                      <a:lnTo>
                        <a:pt x="29" y="1106"/>
                      </a:lnTo>
                      <a:lnTo>
                        <a:pt x="13" y="1030"/>
                      </a:lnTo>
                      <a:lnTo>
                        <a:pt x="4" y="951"/>
                      </a:lnTo>
                      <a:lnTo>
                        <a:pt x="0" y="870"/>
                      </a:lnTo>
                      <a:lnTo>
                        <a:pt x="4" y="786"/>
                      </a:lnTo>
                      <a:lnTo>
                        <a:pt x="15" y="705"/>
                      </a:lnTo>
                      <a:lnTo>
                        <a:pt x="32" y="625"/>
                      </a:lnTo>
                      <a:lnTo>
                        <a:pt x="55" y="550"/>
                      </a:lnTo>
                      <a:lnTo>
                        <a:pt x="84" y="476"/>
                      </a:lnTo>
                      <a:lnTo>
                        <a:pt x="118" y="408"/>
                      </a:lnTo>
                      <a:lnTo>
                        <a:pt x="159" y="343"/>
                      </a:lnTo>
                      <a:lnTo>
                        <a:pt x="204" y="283"/>
                      </a:lnTo>
                      <a:lnTo>
                        <a:pt x="254" y="227"/>
                      </a:lnTo>
                      <a:lnTo>
                        <a:pt x="308" y="177"/>
                      </a:lnTo>
                      <a:lnTo>
                        <a:pt x="367" y="132"/>
                      </a:lnTo>
                      <a:lnTo>
                        <a:pt x="428" y="94"/>
                      </a:lnTo>
                      <a:lnTo>
                        <a:pt x="492" y="61"/>
                      </a:lnTo>
                      <a:lnTo>
                        <a:pt x="561" y="35"/>
                      </a:lnTo>
                      <a:lnTo>
                        <a:pt x="632" y="16"/>
                      </a:lnTo>
                      <a:lnTo>
                        <a:pt x="705" y="3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9"/>
                <p:cNvSpPr/>
                <p:nvPr/>
              </p:nvSpPr>
              <p:spPr>
                <a:xfrm>
                  <a:off x="-8415338" y="-715963"/>
                  <a:ext cx="2570163" cy="1474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" h="929" extrusionOk="0">
                      <a:moveTo>
                        <a:pt x="319" y="0"/>
                      </a:moveTo>
                      <a:lnTo>
                        <a:pt x="379" y="44"/>
                      </a:lnTo>
                      <a:lnTo>
                        <a:pt x="441" y="82"/>
                      </a:lnTo>
                      <a:lnTo>
                        <a:pt x="507" y="116"/>
                      </a:lnTo>
                      <a:lnTo>
                        <a:pt x="574" y="143"/>
                      </a:lnTo>
                      <a:lnTo>
                        <a:pt x="645" y="165"/>
                      </a:lnTo>
                      <a:lnTo>
                        <a:pt x="717" y="182"/>
                      </a:lnTo>
                      <a:lnTo>
                        <a:pt x="792" y="192"/>
                      </a:lnTo>
                      <a:lnTo>
                        <a:pt x="866" y="195"/>
                      </a:lnTo>
                      <a:lnTo>
                        <a:pt x="941" y="192"/>
                      </a:lnTo>
                      <a:lnTo>
                        <a:pt x="1013" y="182"/>
                      </a:lnTo>
                      <a:lnTo>
                        <a:pt x="1084" y="168"/>
                      </a:lnTo>
                      <a:lnTo>
                        <a:pt x="1152" y="147"/>
                      </a:lnTo>
                      <a:lnTo>
                        <a:pt x="1218" y="120"/>
                      </a:lnTo>
                      <a:lnTo>
                        <a:pt x="1283" y="88"/>
                      </a:lnTo>
                      <a:lnTo>
                        <a:pt x="1344" y="52"/>
                      </a:lnTo>
                      <a:lnTo>
                        <a:pt x="1403" y="11"/>
                      </a:lnTo>
                      <a:lnTo>
                        <a:pt x="1398" y="58"/>
                      </a:lnTo>
                      <a:lnTo>
                        <a:pt x="1396" y="104"/>
                      </a:lnTo>
                      <a:lnTo>
                        <a:pt x="1398" y="151"/>
                      </a:lnTo>
                      <a:lnTo>
                        <a:pt x="1403" y="197"/>
                      </a:lnTo>
                      <a:lnTo>
                        <a:pt x="1413" y="242"/>
                      </a:lnTo>
                      <a:lnTo>
                        <a:pt x="1426" y="286"/>
                      </a:lnTo>
                      <a:lnTo>
                        <a:pt x="1442" y="328"/>
                      </a:lnTo>
                      <a:lnTo>
                        <a:pt x="1463" y="368"/>
                      </a:lnTo>
                      <a:lnTo>
                        <a:pt x="1486" y="405"/>
                      </a:lnTo>
                      <a:lnTo>
                        <a:pt x="1514" y="439"/>
                      </a:lnTo>
                      <a:lnTo>
                        <a:pt x="1546" y="470"/>
                      </a:lnTo>
                      <a:lnTo>
                        <a:pt x="1580" y="497"/>
                      </a:lnTo>
                      <a:lnTo>
                        <a:pt x="1619" y="519"/>
                      </a:lnTo>
                      <a:lnTo>
                        <a:pt x="1569" y="585"/>
                      </a:lnTo>
                      <a:lnTo>
                        <a:pt x="1514" y="646"/>
                      </a:lnTo>
                      <a:lnTo>
                        <a:pt x="1455" y="702"/>
                      </a:lnTo>
                      <a:lnTo>
                        <a:pt x="1393" y="753"/>
                      </a:lnTo>
                      <a:lnTo>
                        <a:pt x="1326" y="797"/>
                      </a:lnTo>
                      <a:lnTo>
                        <a:pt x="1256" y="836"/>
                      </a:lnTo>
                      <a:lnTo>
                        <a:pt x="1184" y="869"/>
                      </a:lnTo>
                      <a:lnTo>
                        <a:pt x="1108" y="895"/>
                      </a:lnTo>
                      <a:lnTo>
                        <a:pt x="1030" y="915"/>
                      </a:lnTo>
                      <a:lnTo>
                        <a:pt x="949" y="926"/>
                      </a:lnTo>
                      <a:lnTo>
                        <a:pt x="866" y="929"/>
                      </a:lnTo>
                      <a:lnTo>
                        <a:pt x="786" y="926"/>
                      </a:lnTo>
                      <a:lnTo>
                        <a:pt x="705" y="915"/>
                      </a:lnTo>
                      <a:lnTo>
                        <a:pt x="628" y="896"/>
                      </a:lnTo>
                      <a:lnTo>
                        <a:pt x="554" y="871"/>
                      </a:lnTo>
                      <a:lnTo>
                        <a:pt x="481" y="839"/>
                      </a:lnTo>
                      <a:lnTo>
                        <a:pt x="412" y="801"/>
                      </a:lnTo>
                      <a:lnTo>
                        <a:pt x="346" y="756"/>
                      </a:lnTo>
                      <a:lnTo>
                        <a:pt x="283" y="707"/>
                      </a:lnTo>
                      <a:lnTo>
                        <a:pt x="225" y="652"/>
                      </a:lnTo>
                      <a:lnTo>
                        <a:pt x="171" y="592"/>
                      </a:lnTo>
                      <a:lnTo>
                        <a:pt x="121" y="527"/>
                      </a:lnTo>
                      <a:lnTo>
                        <a:pt x="76" y="457"/>
                      </a:lnTo>
                      <a:lnTo>
                        <a:pt x="35" y="384"/>
                      </a:lnTo>
                      <a:lnTo>
                        <a:pt x="0" y="308"/>
                      </a:lnTo>
                      <a:lnTo>
                        <a:pt x="45" y="299"/>
                      </a:lnTo>
                      <a:lnTo>
                        <a:pt x="88" y="285"/>
                      </a:lnTo>
                      <a:lnTo>
                        <a:pt x="127" y="267"/>
                      </a:lnTo>
                      <a:lnTo>
                        <a:pt x="162" y="244"/>
                      </a:lnTo>
                      <a:lnTo>
                        <a:pt x="194" y="218"/>
                      </a:lnTo>
                      <a:lnTo>
                        <a:pt x="224" y="187"/>
                      </a:lnTo>
                      <a:lnTo>
                        <a:pt x="249" y="156"/>
                      </a:lnTo>
                      <a:lnTo>
                        <a:pt x="271" y="120"/>
                      </a:lnTo>
                      <a:lnTo>
                        <a:pt x="291" y="82"/>
                      </a:lnTo>
                      <a:lnTo>
                        <a:pt x="307" y="42"/>
                      </a:lnTo>
                      <a:lnTo>
                        <a:pt x="3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79;p9"/>
                <p:cNvSpPr/>
                <p:nvPr/>
              </p:nvSpPr>
              <p:spPr>
                <a:xfrm>
                  <a:off x="-5367338" y="-457200"/>
                  <a:ext cx="473075" cy="149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942" extrusionOk="0">
                      <a:moveTo>
                        <a:pt x="217" y="0"/>
                      </a:moveTo>
                      <a:lnTo>
                        <a:pt x="219" y="4"/>
                      </a:lnTo>
                      <a:lnTo>
                        <a:pt x="220" y="16"/>
                      </a:lnTo>
                      <a:lnTo>
                        <a:pt x="222" y="35"/>
                      </a:lnTo>
                      <a:lnTo>
                        <a:pt x="225" y="62"/>
                      </a:lnTo>
                      <a:lnTo>
                        <a:pt x="228" y="95"/>
                      </a:lnTo>
                      <a:lnTo>
                        <a:pt x="233" y="134"/>
                      </a:lnTo>
                      <a:lnTo>
                        <a:pt x="238" y="177"/>
                      </a:lnTo>
                      <a:lnTo>
                        <a:pt x="244" y="226"/>
                      </a:lnTo>
                      <a:lnTo>
                        <a:pt x="250" y="279"/>
                      </a:lnTo>
                      <a:lnTo>
                        <a:pt x="257" y="335"/>
                      </a:lnTo>
                      <a:lnTo>
                        <a:pt x="264" y="395"/>
                      </a:lnTo>
                      <a:lnTo>
                        <a:pt x="270" y="457"/>
                      </a:lnTo>
                      <a:lnTo>
                        <a:pt x="277" y="521"/>
                      </a:lnTo>
                      <a:lnTo>
                        <a:pt x="285" y="587"/>
                      </a:lnTo>
                      <a:lnTo>
                        <a:pt x="292" y="653"/>
                      </a:lnTo>
                      <a:lnTo>
                        <a:pt x="298" y="720"/>
                      </a:lnTo>
                      <a:lnTo>
                        <a:pt x="228" y="780"/>
                      </a:lnTo>
                      <a:lnTo>
                        <a:pt x="155" y="837"/>
                      </a:lnTo>
                      <a:lnTo>
                        <a:pt x="78" y="891"/>
                      </a:lnTo>
                      <a:lnTo>
                        <a:pt x="0" y="942"/>
                      </a:lnTo>
                      <a:lnTo>
                        <a:pt x="12" y="871"/>
                      </a:lnTo>
                      <a:lnTo>
                        <a:pt x="26" y="802"/>
                      </a:lnTo>
                      <a:lnTo>
                        <a:pt x="39" y="732"/>
                      </a:lnTo>
                      <a:lnTo>
                        <a:pt x="54" y="664"/>
                      </a:lnTo>
                      <a:lnTo>
                        <a:pt x="67" y="596"/>
                      </a:lnTo>
                      <a:lnTo>
                        <a:pt x="82" y="532"/>
                      </a:lnTo>
                      <a:lnTo>
                        <a:pt x="96" y="468"/>
                      </a:lnTo>
                      <a:lnTo>
                        <a:pt x="111" y="407"/>
                      </a:lnTo>
                      <a:lnTo>
                        <a:pt x="125" y="349"/>
                      </a:lnTo>
                      <a:lnTo>
                        <a:pt x="139" y="294"/>
                      </a:lnTo>
                      <a:lnTo>
                        <a:pt x="151" y="243"/>
                      </a:lnTo>
                      <a:lnTo>
                        <a:pt x="164" y="197"/>
                      </a:lnTo>
                      <a:lnTo>
                        <a:pt x="176" y="153"/>
                      </a:lnTo>
                      <a:lnTo>
                        <a:pt x="186" y="115"/>
                      </a:lnTo>
                      <a:lnTo>
                        <a:pt x="194" y="81"/>
                      </a:lnTo>
                      <a:lnTo>
                        <a:pt x="203" y="52"/>
                      </a:lnTo>
                      <a:lnTo>
                        <a:pt x="209" y="30"/>
                      </a:lnTo>
                      <a:lnTo>
                        <a:pt x="214" y="13"/>
                      </a:lnTo>
                      <a:lnTo>
                        <a:pt x="216" y="4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80;p9"/>
                <p:cNvSpPr/>
                <p:nvPr/>
              </p:nvSpPr>
              <p:spPr>
                <a:xfrm>
                  <a:off x="-7040563" y="-992188"/>
                  <a:ext cx="2017713" cy="2500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" h="1575" extrusionOk="0">
                      <a:moveTo>
                        <a:pt x="388" y="0"/>
                      </a:moveTo>
                      <a:lnTo>
                        <a:pt x="424" y="11"/>
                      </a:lnTo>
                      <a:lnTo>
                        <a:pt x="503" y="33"/>
                      </a:lnTo>
                      <a:lnTo>
                        <a:pt x="585" y="57"/>
                      </a:lnTo>
                      <a:lnTo>
                        <a:pt x="669" y="85"/>
                      </a:lnTo>
                      <a:lnTo>
                        <a:pt x="751" y="113"/>
                      </a:lnTo>
                      <a:lnTo>
                        <a:pt x="834" y="144"/>
                      </a:lnTo>
                      <a:lnTo>
                        <a:pt x="945" y="185"/>
                      </a:lnTo>
                      <a:lnTo>
                        <a:pt x="1056" y="232"/>
                      </a:lnTo>
                      <a:lnTo>
                        <a:pt x="1165" y="282"/>
                      </a:lnTo>
                      <a:lnTo>
                        <a:pt x="1271" y="337"/>
                      </a:lnTo>
                      <a:lnTo>
                        <a:pt x="1270" y="341"/>
                      </a:lnTo>
                      <a:lnTo>
                        <a:pt x="1268" y="350"/>
                      </a:lnTo>
                      <a:lnTo>
                        <a:pt x="1263" y="367"/>
                      </a:lnTo>
                      <a:lnTo>
                        <a:pt x="1257" y="389"/>
                      </a:lnTo>
                      <a:lnTo>
                        <a:pt x="1248" y="418"/>
                      </a:lnTo>
                      <a:lnTo>
                        <a:pt x="1240" y="452"/>
                      </a:lnTo>
                      <a:lnTo>
                        <a:pt x="1230" y="490"/>
                      </a:lnTo>
                      <a:lnTo>
                        <a:pt x="1218" y="532"/>
                      </a:lnTo>
                      <a:lnTo>
                        <a:pt x="1205" y="580"/>
                      </a:lnTo>
                      <a:lnTo>
                        <a:pt x="1193" y="631"/>
                      </a:lnTo>
                      <a:lnTo>
                        <a:pt x="1179" y="686"/>
                      </a:lnTo>
                      <a:lnTo>
                        <a:pt x="1165" y="744"/>
                      </a:lnTo>
                      <a:lnTo>
                        <a:pt x="1150" y="805"/>
                      </a:lnTo>
                      <a:lnTo>
                        <a:pt x="1136" y="867"/>
                      </a:lnTo>
                      <a:lnTo>
                        <a:pt x="1121" y="933"/>
                      </a:lnTo>
                      <a:lnTo>
                        <a:pt x="1108" y="1001"/>
                      </a:lnTo>
                      <a:lnTo>
                        <a:pt x="1093" y="1069"/>
                      </a:lnTo>
                      <a:lnTo>
                        <a:pt x="1080" y="1139"/>
                      </a:lnTo>
                      <a:lnTo>
                        <a:pt x="1066" y="1208"/>
                      </a:lnTo>
                      <a:lnTo>
                        <a:pt x="1054" y="1279"/>
                      </a:lnTo>
                      <a:lnTo>
                        <a:pt x="960" y="1333"/>
                      </a:lnTo>
                      <a:lnTo>
                        <a:pt x="863" y="1382"/>
                      </a:lnTo>
                      <a:lnTo>
                        <a:pt x="764" y="1426"/>
                      </a:lnTo>
                      <a:lnTo>
                        <a:pt x="662" y="1464"/>
                      </a:lnTo>
                      <a:lnTo>
                        <a:pt x="558" y="1498"/>
                      </a:lnTo>
                      <a:lnTo>
                        <a:pt x="450" y="1525"/>
                      </a:lnTo>
                      <a:lnTo>
                        <a:pt x="341" y="1547"/>
                      </a:lnTo>
                      <a:lnTo>
                        <a:pt x="230" y="1563"/>
                      </a:lnTo>
                      <a:lnTo>
                        <a:pt x="116" y="1571"/>
                      </a:lnTo>
                      <a:lnTo>
                        <a:pt x="0" y="1575"/>
                      </a:lnTo>
                      <a:lnTo>
                        <a:pt x="0" y="1081"/>
                      </a:lnTo>
                      <a:lnTo>
                        <a:pt x="2" y="1080"/>
                      </a:lnTo>
                      <a:lnTo>
                        <a:pt x="3" y="1076"/>
                      </a:lnTo>
                      <a:lnTo>
                        <a:pt x="5" y="1073"/>
                      </a:lnTo>
                      <a:lnTo>
                        <a:pt x="8" y="1069"/>
                      </a:lnTo>
                      <a:lnTo>
                        <a:pt x="13" y="1058"/>
                      </a:lnTo>
                      <a:lnTo>
                        <a:pt x="13" y="1056"/>
                      </a:lnTo>
                      <a:lnTo>
                        <a:pt x="14" y="1052"/>
                      </a:lnTo>
                      <a:lnTo>
                        <a:pt x="28" y="1023"/>
                      </a:lnTo>
                      <a:lnTo>
                        <a:pt x="41" y="993"/>
                      </a:lnTo>
                      <a:lnTo>
                        <a:pt x="57" y="955"/>
                      </a:lnTo>
                      <a:lnTo>
                        <a:pt x="75" y="913"/>
                      </a:lnTo>
                      <a:lnTo>
                        <a:pt x="94" y="865"/>
                      </a:lnTo>
                      <a:lnTo>
                        <a:pt x="115" y="812"/>
                      </a:lnTo>
                      <a:lnTo>
                        <a:pt x="138" y="757"/>
                      </a:lnTo>
                      <a:lnTo>
                        <a:pt x="162" y="697"/>
                      </a:lnTo>
                      <a:lnTo>
                        <a:pt x="185" y="636"/>
                      </a:lnTo>
                      <a:lnTo>
                        <a:pt x="209" y="573"/>
                      </a:lnTo>
                      <a:lnTo>
                        <a:pt x="234" y="507"/>
                      </a:lnTo>
                      <a:lnTo>
                        <a:pt x="258" y="441"/>
                      </a:lnTo>
                      <a:lnTo>
                        <a:pt x="300" y="317"/>
                      </a:lnTo>
                      <a:lnTo>
                        <a:pt x="323" y="244"/>
                      </a:lnTo>
                      <a:lnTo>
                        <a:pt x="343" y="180"/>
                      </a:lnTo>
                      <a:lnTo>
                        <a:pt x="360" y="118"/>
                      </a:lnTo>
                      <a:lnTo>
                        <a:pt x="376" y="57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81;p9"/>
                <p:cNvSpPr/>
                <p:nvPr/>
              </p:nvSpPr>
              <p:spPr>
                <a:xfrm>
                  <a:off x="-7040563" y="-1260475"/>
                  <a:ext cx="1190625" cy="198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1249" extrusionOk="0">
                      <a:moveTo>
                        <a:pt x="410" y="0"/>
                      </a:moveTo>
                      <a:lnTo>
                        <a:pt x="412" y="1"/>
                      </a:lnTo>
                      <a:lnTo>
                        <a:pt x="418" y="7"/>
                      </a:lnTo>
                      <a:lnTo>
                        <a:pt x="428" y="17"/>
                      </a:lnTo>
                      <a:lnTo>
                        <a:pt x="443" y="29"/>
                      </a:lnTo>
                      <a:lnTo>
                        <a:pt x="459" y="45"/>
                      </a:lnTo>
                      <a:lnTo>
                        <a:pt x="478" y="63"/>
                      </a:lnTo>
                      <a:lnTo>
                        <a:pt x="499" y="83"/>
                      </a:lnTo>
                      <a:lnTo>
                        <a:pt x="522" y="105"/>
                      </a:lnTo>
                      <a:lnTo>
                        <a:pt x="545" y="128"/>
                      </a:lnTo>
                      <a:lnTo>
                        <a:pt x="571" y="151"/>
                      </a:lnTo>
                      <a:lnTo>
                        <a:pt x="596" y="177"/>
                      </a:lnTo>
                      <a:lnTo>
                        <a:pt x="621" y="202"/>
                      </a:lnTo>
                      <a:lnTo>
                        <a:pt x="646" y="227"/>
                      </a:lnTo>
                      <a:lnTo>
                        <a:pt x="669" y="252"/>
                      </a:lnTo>
                      <a:lnTo>
                        <a:pt x="693" y="277"/>
                      </a:lnTo>
                      <a:lnTo>
                        <a:pt x="715" y="302"/>
                      </a:lnTo>
                      <a:lnTo>
                        <a:pt x="734" y="324"/>
                      </a:lnTo>
                      <a:lnTo>
                        <a:pt x="750" y="345"/>
                      </a:lnTo>
                      <a:lnTo>
                        <a:pt x="580" y="433"/>
                      </a:lnTo>
                      <a:lnTo>
                        <a:pt x="690" y="698"/>
                      </a:lnTo>
                      <a:lnTo>
                        <a:pt x="39" y="1218"/>
                      </a:lnTo>
                      <a:lnTo>
                        <a:pt x="0" y="1249"/>
                      </a:lnTo>
                      <a:lnTo>
                        <a:pt x="3" y="1247"/>
                      </a:lnTo>
                      <a:lnTo>
                        <a:pt x="6" y="1239"/>
                      </a:lnTo>
                      <a:lnTo>
                        <a:pt x="13" y="1226"/>
                      </a:lnTo>
                      <a:lnTo>
                        <a:pt x="20" y="1209"/>
                      </a:lnTo>
                      <a:lnTo>
                        <a:pt x="30" y="1187"/>
                      </a:lnTo>
                      <a:lnTo>
                        <a:pt x="39" y="1161"/>
                      </a:lnTo>
                      <a:lnTo>
                        <a:pt x="57" y="1121"/>
                      </a:lnTo>
                      <a:lnTo>
                        <a:pt x="76" y="1074"/>
                      </a:lnTo>
                      <a:lnTo>
                        <a:pt x="97" y="1023"/>
                      </a:lnTo>
                      <a:lnTo>
                        <a:pt x="120" y="967"/>
                      </a:lnTo>
                      <a:lnTo>
                        <a:pt x="145" y="907"/>
                      </a:lnTo>
                      <a:lnTo>
                        <a:pt x="169" y="843"/>
                      </a:lnTo>
                      <a:lnTo>
                        <a:pt x="195" y="777"/>
                      </a:lnTo>
                      <a:lnTo>
                        <a:pt x="220" y="709"/>
                      </a:lnTo>
                      <a:lnTo>
                        <a:pt x="246" y="639"/>
                      </a:lnTo>
                      <a:lnTo>
                        <a:pt x="270" y="569"/>
                      </a:lnTo>
                      <a:lnTo>
                        <a:pt x="295" y="499"/>
                      </a:lnTo>
                      <a:lnTo>
                        <a:pt x="317" y="429"/>
                      </a:lnTo>
                      <a:lnTo>
                        <a:pt x="339" y="359"/>
                      </a:lnTo>
                      <a:lnTo>
                        <a:pt x="357" y="293"/>
                      </a:lnTo>
                      <a:lnTo>
                        <a:pt x="374" y="228"/>
                      </a:lnTo>
                      <a:lnTo>
                        <a:pt x="388" y="167"/>
                      </a:lnTo>
                      <a:lnTo>
                        <a:pt x="396" y="121"/>
                      </a:lnTo>
                      <a:lnTo>
                        <a:pt x="404" y="77"/>
                      </a:lnTo>
                      <a:lnTo>
                        <a:pt x="407" y="37"/>
                      </a:lnTo>
                      <a:lnTo>
                        <a:pt x="41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82;p9"/>
                <p:cNvSpPr/>
                <p:nvPr/>
              </p:nvSpPr>
              <p:spPr>
                <a:xfrm>
                  <a:off x="-9182100" y="-455613"/>
                  <a:ext cx="473075" cy="1493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941" extrusionOk="0">
                      <a:moveTo>
                        <a:pt x="82" y="0"/>
                      </a:moveTo>
                      <a:lnTo>
                        <a:pt x="82" y="3"/>
                      </a:lnTo>
                      <a:lnTo>
                        <a:pt x="86" y="14"/>
                      </a:lnTo>
                      <a:lnTo>
                        <a:pt x="89" y="29"/>
                      </a:lnTo>
                      <a:lnTo>
                        <a:pt x="95" y="51"/>
                      </a:lnTo>
                      <a:lnTo>
                        <a:pt x="103" y="78"/>
                      </a:lnTo>
                      <a:lnTo>
                        <a:pt x="113" y="110"/>
                      </a:lnTo>
                      <a:lnTo>
                        <a:pt x="122" y="148"/>
                      </a:lnTo>
                      <a:lnTo>
                        <a:pt x="127" y="168"/>
                      </a:lnTo>
                      <a:lnTo>
                        <a:pt x="132" y="188"/>
                      </a:lnTo>
                      <a:lnTo>
                        <a:pt x="144" y="231"/>
                      </a:lnTo>
                      <a:lnTo>
                        <a:pt x="155" y="279"/>
                      </a:lnTo>
                      <a:lnTo>
                        <a:pt x="170" y="331"/>
                      </a:lnTo>
                      <a:lnTo>
                        <a:pt x="185" y="395"/>
                      </a:lnTo>
                      <a:lnTo>
                        <a:pt x="203" y="473"/>
                      </a:lnTo>
                      <a:lnTo>
                        <a:pt x="223" y="555"/>
                      </a:lnTo>
                      <a:lnTo>
                        <a:pt x="240" y="638"/>
                      </a:lnTo>
                      <a:lnTo>
                        <a:pt x="263" y="748"/>
                      </a:lnTo>
                      <a:lnTo>
                        <a:pt x="285" y="861"/>
                      </a:lnTo>
                      <a:lnTo>
                        <a:pt x="295" y="916"/>
                      </a:lnTo>
                      <a:lnTo>
                        <a:pt x="296" y="929"/>
                      </a:lnTo>
                      <a:lnTo>
                        <a:pt x="298" y="941"/>
                      </a:lnTo>
                      <a:lnTo>
                        <a:pt x="220" y="890"/>
                      </a:lnTo>
                      <a:lnTo>
                        <a:pt x="144" y="836"/>
                      </a:lnTo>
                      <a:lnTo>
                        <a:pt x="71" y="779"/>
                      </a:lnTo>
                      <a:lnTo>
                        <a:pt x="0" y="719"/>
                      </a:lnTo>
                      <a:lnTo>
                        <a:pt x="7" y="652"/>
                      </a:lnTo>
                      <a:lnTo>
                        <a:pt x="15" y="586"/>
                      </a:lnTo>
                      <a:lnTo>
                        <a:pt x="22" y="520"/>
                      </a:lnTo>
                      <a:lnTo>
                        <a:pt x="28" y="456"/>
                      </a:lnTo>
                      <a:lnTo>
                        <a:pt x="36" y="395"/>
                      </a:lnTo>
                      <a:lnTo>
                        <a:pt x="43" y="335"/>
                      </a:lnTo>
                      <a:lnTo>
                        <a:pt x="49" y="279"/>
                      </a:lnTo>
                      <a:lnTo>
                        <a:pt x="55" y="226"/>
                      </a:lnTo>
                      <a:lnTo>
                        <a:pt x="60" y="177"/>
                      </a:lnTo>
                      <a:lnTo>
                        <a:pt x="66" y="133"/>
                      </a:lnTo>
                      <a:lnTo>
                        <a:pt x="70" y="95"/>
                      </a:lnTo>
                      <a:lnTo>
                        <a:pt x="73" y="62"/>
                      </a:lnTo>
                      <a:lnTo>
                        <a:pt x="77" y="36"/>
                      </a:lnTo>
                      <a:lnTo>
                        <a:pt x="80" y="16"/>
                      </a:lnTo>
                      <a:lnTo>
                        <a:pt x="81" y="4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83;p9"/>
                <p:cNvSpPr/>
                <p:nvPr/>
              </p:nvSpPr>
              <p:spPr>
                <a:xfrm>
                  <a:off x="-9055100" y="-995363"/>
                  <a:ext cx="2014538" cy="2503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577" extrusionOk="0">
                      <a:moveTo>
                        <a:pt x="883" y="0"/>
                      </a:moveTo>
                      <a:lnTo>
                        <a:pt x="889" y="31"/>
                      </a:lnTo>
                      <a:lnTo>
                        <a:pt x="902" y="82"/>
                      </a:lnTo>
                      <a:lnTo>
                        <a:pt x="916" y="136"/>
                      </a:lnTo>
                      <a:lnTo>
                        <a:pt x="928" y="180"/>
                      </a:lnTo>
                      <a:lnTo>
                        <a:pt x="948" y="245"/>
                      </a:lnTo>
                      <a:lnTo>
                        <a:pt x="950" y="253"/>
                      </a:lnTo>
                      <a:lnTo>
                        <a:pt x="954" y="262"/>
                      </a:lnTo>
                      <a:lnTo>
                        <a:pt x="972" y="318"/>
                      </a:lnTo>
                      <a:lnTo>
                        <a:pt x="1014" y="442"/>
                      </a:lnTo>
                      <a:lnTo>
                        <a:pt x="1047" y="532"/>
                      </a:lnTo>
                      <a:lnTo>
                        <a:pt x="1081" y="621"/>
                      </a:lnTo>
                      <a:lnTo>
                        <a:pt x="1102" y="676"/>
                      </a:lnTo>
                      <a:lnTo>
                        <a:pt x="1119" y="720"/>
                      </a:lnTo>
                      <a:lnTo>
                        <a:pt x="1134" y="758"/>
                      </a:lnTo>
                      <a:lnTo>
                        <a:pt x="1151" y="801"/>
                      </a:lnTo>
                      <a:lnTo>
                        <a:pt x="1163" y="829"/>
                      </a:lnTo>
                      <a:lnTo>
                        <a:pt x="1174" y="857"/>
                      </a:lnTo>
                      <a:lnTo>
                        <a:pt x="1195" y="908"/>
                      </a:lnTo>
                      <a:lnTo>
                        <a:pt x="1214" y="954"/>
                      </a:lnTo>
                      <a:lnTo>
                        <a:pt x="1232" y="994"/>
                      </a:lnTo>
                      <a:lnTo>
                        <a:pt x="1244" y="1023"/>
                      </a:lnTo>
                      <a:lnTo>
                        <a:pt x="1258" y="1054"/>
                      </a:lnTo>
                      <a:lnTo>
                        <a:pt x="1265" y="1069"/>
                      </a:lnTo>
                      <a:lnTo>
                        <a:pt x="1268" y="1078"/>
                      </a:lnTo>
                      <a:lnTo>
                        <a:pt x="1269" y="1083"/>
                      </a:lnTo>
                      <a:lnTo>
                        <a:pt x="1269" y="1577"/>
                      </a:lnTo>
                      <a:lnTo>
                        <a:pt x="1156" y="1573"/>
                      </a:lnTo>
                      <a:lnTo>
                        <a:pt x="1042" y="1565"/>
                      </a:lnTo>
                      <a:lnTo>
                        <a:pt x="931" y="1549"/>
                      </a:lnTo>
                      <a:lnTo>
                        <a:pt x="822" y="1527"/>
                      </a:lnTo>
                      <a:lnTo>
                        <a:pt x="715" y="1500"/>
                      </a:lnTo>
                      <a:lnTo>
                        <a:pt x="611" y="1466"/>
                      </a:lnTo>
                      <a:lnTo>
                        <a:pt x="508" y="1428"/>
                      </a:lnTo>
                      <a:lnTo>
                        <a:pt x="409" y="1384"/>
                      </a:lnTo>
                      <a:lnTo>
                        <a:pt x="312" y="1335"/>
                      </a:lnTo>
                      <a:lnTo>
                        <a:pt x="218" y="1281"/>
                      </a:lnTo>
                      <a:lnTo>
                        <a:pt x="213" y="1256"/>
                      </a:lnTo>
                      <a:lnTo>
                        <a:pt x="204" y="1201"/>
                      </a:lnTo>
                      <a:lnTo>
                        <a:pt x="182" y="1088"/>
                      </a:lnTo>
                      <a:lnTo>
                        <a:pt x="158" y="978"/>
                      </a:lnTo>
                      <a:lnTo>
                        <a:pt x="140" y="895"/>
                      </a:lnTo>
                      <a:lnTo>
                        <a:pt x="122" y="813"/>
                      </a:lnTo>
                      <a:lnTo>
                        <a:pt x="103" y="735"/>
                      </a:lnTo>
                      <a:lnTo>
                        <a:pt x="88" y="671"/>
                      </a:lnTo>
                      <a:lnTo>
                        <a:pt x="81" y="644"/>
                      </a:lnTo>
                      <a:lnTo>
                        <a:pt x="74" y="619"/>
                      </a:lnTo>
                      <a:lnTo>
                        <a:pt x="62" y="571"/>
                      </a:lnTo>
                      <a:lnTo>
                        <a:pt x="51" y="528"/>
                      </a:lnTo>
                      <a:lnTo>
                        <a:pt x="41" y="488"/>
                      </a:lnTo>
                      <a:lnTo>
                        <a:pt x="30" y="450"/>
                      </a:lnTo>
                      <a:lnTo>
                        <a:pt x="22" y="418"/>
                      </a:lnTo>
                      <a:lnTo>
                        <a:pt x="14" y="391"/>
                      </a:lnTo>
                      <a:lnTo>
                        <a:pt x="8" y="369"/>
                      </a:lnTo>
                      <a:lnTo>
                        <a:pt x="3" y="354"/>
                      </a:lnTo>
                      <a:lnTo>
                        <a:pt x="1" y="343"/>
                      </a:lnTo>
                      <a:lnTo>
                        <a:pt x="0" y="340"/>
                      </a:lnTo>
                      <a:lnTo>
                        <a:pt x="106" y="285"/>
                      </a:lnTo>
                      <a:lnTo>
                        <a:pt x="215" y="234"/>
                      </a:lnTo>
                      <a:lnTo>
                        <a:pt x="326" y="187"/>
                      </a:lnTo>
                      <a:lnTo>
                        <a:pt x="437" y="143"/>
                      </a:lnTo>
                      <a:lnTo>
                        <a:pt x="521" y="114"/>
                      </a:lnTo>
                      <a:lnTo>
                        <a:pt x="602" y="86"/>
                      </a:lnTo>
                      <a:lnTo>
                        <a:pt x="688" y="58"/>
                      </a:lnTo>
                      <a:lnTo>
                        <a:pt x="770" y="33"/>
                      </a:lnTo>
                      <a:lnTo>
                        <a:pt x="847" y="11"/>
                      </a:lnTo>
                      <a:lnTo>
                        <a:pt x="883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84;p9"/>
                <p:cNvSpPr/>
                <p:nvPr/>
              </p:nvSpPr>
              <p:spPr>
                <a:xfrm>
                  <a:off x="-8224838" y="-1260475"/>
                  <a:ext cx="1184275" cy="198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250" extrusionOk="0">
                      <a:moveTo>
                        <a:pt x="339" y="0"/>
                      </a:moveTo>
                      <a:lnTo>
                        <a:pt x="342" y="38"/>
                      </a:lnTo>
                      <a:lnTo>
                        <a:pt x="346" y="78"/>
                      </a:lnTo>
                      <a:lnTo>
                        <a:pt x="353" y="122"/>
                      </a:lnTo>
                      <a:lnTo>
                        <a:pt x="361" y="169"/>
                      </a:lnTo>
                      <a:lnTo>
                        <a:pt x="375" y="230"/>
                      </a:lnTo>
                      <a:lnTo>
                        <a:pt x="392" y="293"/>
                      </a:lnTo>
                      <a:lnTo>
                        <a:pt x="410" y="360"/>
                      </a:lnTo>
                      <a:lnTo>
                        <a:pt x="432" y="429"/>
                      </a:lnTo>
                      <a:lnTo>
                        <a:pt x="454" y="500"/>
                      </a:lnTo>
                      <a:lnTo>
                        <a:pt x="479" y="569"/>
                      </a:lnTo>
                      <a:lnTo>
                        <a:pt x="503" y="640"/>
                      </a:lnTo>
                      <a:lnTo>
                        <a:pt x="529" y="710"/>
                      </a:lnTo>
                      <a:lnTo>
                        <a:pt x="555" y="778"/>
                      </a:lnTo>
                      <a:lnTo>
                        <a:pt x="580" y="844"/>
                      </a:lnTo>
                      <a:lnTo>
                        <a:pt x="605" y="908"/>
                      </a:lnTo>
                      <a:lnTo>
                        <a:pt x="629" y="968"/>
                      </a:lnTo>
                      <a:lnTo>
                        <a:pt x="652" y="1024"/>
                      </a:lnTo>
                      <a:lnTo>
                        <a:pt x="673" y="1075"/>
                      </a:lnTo>
                      <a:lnTo>
                        <a:pt x="693" y="1122"/>
                      </a:lnTo>
                      <a:lnTo>
                        <a:pt x="710" y="1161"/>
                      </a:lnTo>
                      <a:lnTo>
                        <a:pt x="720" y="1188"/>
                      </a:lnTo>
                      <a:lnTo>
                        <a:pt x="729" y="1210"/>
                      </a:lnTo>
                      <a:lnTo>
                        <a:pt x="737" y="1227"/>
                      </a:lnTo>
                      <a:lnTo>
                        <a:pt x="743" y="1239"/>
                      </a:lnTo>
                      <a:lnTo>
                        <a:pt x="746" y="1248"/>
                      </a:lnTo>
                      <a:lnTo>
                        <a:pt x="746" y="1250"/>
                      </a:lnTo>
                      <a:lnTo>
                        <a:pt x="710" y="1220"/>
                      </a:lnTo>
                      <a:lnTo>
                        <a:pt x="60" y="699"/>
                      </a:lnTo>
                      <a:lnTo>
                        <a:pt x="170" y="433"/>
                      </a:lnTo>
                      <a:lnTo>
                        <a:pt x="0" y="345"/>
                      </a:lnTo>
                      <a:lnTo>
                        <a:pt x="16" y="325"/>
                      </a:lnTo>
                      <a:lnTo>
                        <a:pt x="34" y="303"/>
                      </a:lnTo>
                      <a:lnTo>
                        <a:pt x="56" y="279"/>
                      </a:lnTo>
                      <a:lnTo>
                        <a:pt x="80" y="253"/>
                      </a:lnTo>
                      <a:lnTo>
                        <a:pt x="104" y="227"/>
                      </a:lnTo>
                      <a:lnTo>
                        <a:pt x="128" y="203"/>
                      </a:lnTo>
                      <a:lnTo>
                        <a:pt x="154" y="177"/>
                      </a:lnTo>
                      <a:lnTo>
                        <a:pt x="178" y="153"/>
                      </a:lnTo>
                      <a:lnTo>
                        <a:pt x="204" y="128"/>
                      </a:lnTo>
                      <a:lnTo>
                        <a:pt x="227" y="105"/>
                      </a:lnTo>
                      <a:lnTo>
                        <a:pt x="250" y="84"/>
                      </a:lnTo>
                      <a:lnTo>
                        <a:pt x="271" y="63"/>
                      </a:lnTo>
                      <a:lnTo>
                        <a:pt x="291" y="46"/>
                      </a:lnTo>
                      <a:lnTo>
                        <a:pt x="306" y="30"/>
                      </a:lnTo>
                      <a:lnTo>
                        <a:pt x="321" y="18"/>
                      </a:lnTo>
                      <a:lnTo>
                        <a:pt x="331" y="8"/>
                      </a:lnTo>
                      <a:lnTo>
                        <a:pt x="337" y="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85" name="Google Shape;85;p9"/>
          <p:cNvSpPr txBox="1">
            <a:spLocks noGrp="1"/>
          </p:cNvSpPr>
          <p:nvPr>
            <p:ph type="ctrTitle" idx="4294967295"/>
          </p:nvPr>
        </p:nvSpPr>
        <p:spPr>
          <a:xfrm>
            <a:off x="1742137" y="85919"/>
            <a:ext cx="5457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s-ES"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Equipo 13</a:t>
            </a:r>
            <a:endParaRPr sz="4800" b="0" i="0" u="none" strike="noStrike" cap="non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86" name="Google Shape;86;p9"/>
          <p:cNvSpPr/>
          <p:nvPr/>
        </p:nvSpPr>
        <p:spPr>
          <a:xfrm>
            <a:off x="3383792" y="852209"/>
            <a:ext cx="2129936" cy="152055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88" name="Google Shape;88;p9"/>
          <p:cNvSpPr txBox="1"/>
          <p:nvPr/>
        </p:nvSpPr>
        <p:spPr>
          <a:xfrm>
            <a:off x="1851451" y="1746111"/>
            <a:ext cx="2828369" cy="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Universidad Politécnica de Madrid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-Grado de Matemáticas e Informática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9" name="Google Shape;89;p9"/>
          <p:cNvSpPr txBox="1"/>
          <p:nvPr/>
        </p:nvSpPr>
        <p:spPr>
          <a:xfrm>
            <a:off x="1951538" y="1299396"/>
            <a:ext cx="26477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Sara Beatriz Alonso</a:t>
            </a:r>
            <a:endParaRPr/>
          </a:p>
        </p:txBody>
      </p:sp>
      <p:sp>
        <p:nvSpPr>
          <p:cNvPr id="90" name="Google Shape;90;p9"/>
          <p:cNvSpPr txBox="1"/>
          <p:nvPr/>
        </p:nvSpPr>
        <p:spPr>
          <a:xfrm>
            <a:off x="6392494" y="1299396"/>
            <a:ext cx="26477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Aída Muñoz</a:t>
            </a:r>
            <a:endParaRPr/>
          </a:p>
        </p:txBody>
      </p:sp>
      <p:sp>
        <p:nvSpPr>
          <p:cNvPr id="91" name="Google Shape;91;p9"/>
          <p:cNvSpPr txBox="1"/>
          <p:nvPr/>
        </p:nvSpPr>
        <p:spPr>
          <a:xfrm>
            <a:off x="4166860" y="3189392"/>
            <a:ext cx="26477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Fernando Bellido</a:t>
            </a:r>
            <a:endParaRPr sz="20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2" name="Google Shape;92;p9"/>
          <p:cNvSpPr txBox="1"/>
          <p:nvPr/>
        </p:nvSpPr>
        <p:spPr>
          <a:xfrm>
            <a:off x="6222798" y="1781465"/>
            <a:ext cx="2828369" cy="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Universidad Politécnica de Madrid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-Grado de Matemáticas e Informática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4231149" y="3579944"/>
            <a:ext cx="2828369" cy="9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Universidad Politécnica de Madrid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-Grado de Matemáticas e Informática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94" name="Google Shape;94;p9"/>
          <p:cNvGrpSpPr/>
          <p:nvPr/>
        </p:nvGrpSpPr>
        <p:grpSpPr>
          <a:xfrm>
            <a:off x="10100563" y="2678643"/>
            <a:ext cx="1420813" cy="1549651"/>
            <a:chOff x="10247513" y="2938843"/>
            <a:chExt cx="1420813" cy="1549651"/>
          </a:xfrm>
        </p:grpSpPr>
        <p:grpSp>
          <p:nvGrpSpPr>
            <p:cNvPr id="95" name="Google Shape;95;p9"/>
            <p:cNvGrpSpPr/>
            <p:nvPr/>
          </p:nvGrpSpPr>
          <p:grpSpPr>
            <a:xfrm>
              <a:off x="10265689" y="3095653"/>
              <a:ext cx="1379235" cy="1379235"/>
              <a:chOff x="6205696" y="1773892"/>
              <a:chExt cx="1500396" cy="1500396"/>
            </a:xfrm>
          </p:grpSpPr>
          <p:sp>
            <p:nvSpPr>
              <p:cNvPr id="96" name="Google Shape;96;p9"/>
              <p:cNvSpPr/>
              <p:nvPr/>
            </p:nvSpPr>
            <p:spPr>
              <a:xfrm>
                <a:off x="6205696" y="1773892"/>
                <a:ext cx="1500396" cy="1500396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7" name="Google Shape;97;p9"/>
              <p:cNvGrpSpPr/>
              <p:nvPr/>
            </p:nvGrpSpPr>
            <p:grpSpPr>
              <a:xfrm>
                <a:off x="6679671" y="1975268"/>
                <a:ext cx="554022" cy="911709"/>
                <a:chOff x="-119063" y="-5329238"/>
                <a:chExt cx="2790825" cy="4592638"/>
              </a:xfrm>
            </p:grpSpPr>
            <p:sp>
              <p:nvSpPr>
                <p:cNvPr id="98" name="Google Shape;98;p9"/>
                <p:cNvSpPr/>
                <p:nvPr/>
              </p:nvSpPr>
              <p:spPr>
                <a:xfrm>
                  <a:off x="1257300" y="-1182688"/>
                  <a:ext cx="30163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0"/>
                      </a:moveTo>
                      <a:lnTo>
                        <a:pt x="19" y="0"/>
                      </a:lnTo>
                      <a:lnTo>
                        <a:pt x="16" y="0"/>
                      </a:lnTo>
                      <a:lnTo>
                        <a:pt x="13" y="2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99;p9"/>
                <p:cNvSpPr/>
                <p:nvPr/>
              </p:nvSpPr>
              <p:spPr>
                <a:xfrm>
                  <a:off x="546100" y="-2027238"/>
                  <a:ext cx="1454150" cy="83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" h="528" extrusionOk="0">
                      <a:moveTo>
                        <a:pt x="19" y="0"/>
                      </a:moveTo>
                      <a:lnTo>
                        <a:pt x="62" y="50"/>
                      </a:lnTo>
                      <a:lnTo>
                        <a:pt x="107" y="97"/>
                      </a:lnTo>
                      <a:lnTo>
                        <a:pt x="152" y="138"/>
                      </a:lnTo>
                      <a:lnTo>
                        <a:pt x="200" y="175"/>
                      </a:lnTo>
                      <a:lnTo>
                        <a:pt x="248" y="206"/>
                      </a:lnTo>
                      <a:lnTo>
                        <a:pt x="299" y="230"/>
                      </a:lnTo>
                      <a:lnTo>
                        <a:pt x="350" y="247"/>
                      </a:lnTo>
                      <a:lnTo>
                        <a:pt x="403" y="259"/>
                      </a:lnTo>
                      <a:lnTo>
                        <a:pt x="456" y="263"/>
                      </a:lnTo>
                      <a:lnTo>
                        <a:pt x="512" y="259"/>
                      </a:lnTo>
                      <a:lnTo>
                        <a:pt x="565" y="247"/>
                      </a:lnTo>
                      <a:lnTo>
                        <a:pt x="616" y="230"/>
                      </a:lnTo>
                      <a:lnTo>
                        <a:pt x="667" y="206"/>
                      </a:lnTo>
                      <a:lnTo>
                        <a:pt x="715" y="175"/>
                      </a:lnTo>
                      <a:lnTo>
                        <a:pt x="763" y="138"/>
                      </a:lnTo>
                      <a:lnTo>
                        <a:pt x="809" y="97"/>
                      </a:lnTo>
                      <a:lnTo>
                        <a:pt x="853" y="50"/>
                      </a:lnTo>
                      <a:lnTo>
                        <a:pt x="896" y="0"/>
                      </a:lnTo>
                      <a:lnTo>
                        <a:pt x="905" y="42"/>
                      </a:lnTo>
                      <a:lnTo>
                        <a:pt x="912" y="84"/>
                      </a:lnTo>
                      <a:lnTo>
                        <a:pt x="916" y="126"/>
                      </a:lnTo>
                      <a:lnTo>
                        <a:pt x="916" y="128"/>
                      </a:lnTo>
                      <a:lnTo>
                        <a:pt x="914" y="135"/>
                      </a:lnTo>
                      <a:lnTo>
                        <a:pt x="914" y="147"/>
                      </a:lnTo>
                      <a:lnTo>
                        <a:pt x="912" y="160"/>
                      </a:lnTo>
                      <a:lnTo>
                        <a:pt x="907" y="177"/>
                      </a:lnTo>
                      <a:lnTo>
                        <a:pt x="901" y="196"/>
                      </a:lnTo>
                      <a:lnTo>
                        <a:pt x="891" y="218"/>
                      </a:lnTo>
                      <a:lnTo>
                        <a:pt x="879" y="241"/>
                      </a:lnTo>
                      <a:lnTo>
                        <a:pt x="863" y="266"/>
                      </a:lnTo>
                      <a:lnTo>
                        <a:pt x="842" y="293"/>
                      </a:lnTo>
                      <a:lnTo>
                        <a:pt x="817" y="320"/>
                      </a:lnTo>
                      <a:lnTo>
                        <a:pt x="786" y="350"/>
                      </a:lnTo>
                      <a:lnTo>
                        <a:pt x="751" y="379"/>
                      </a:lnTo>
                      <a:lnTo>
                        <a:pt x="709" y="409"/>
                      </a:lnTo>
                      <a:lnTo>
                        <a:pt x="660" y="440"/>
                      </a:lnTo>
                      <a:lnTo>
                        <a:pt x="603" y="469"/>
                      </a:lnTo>
                      <a:lnTo>
                        <a:pt x="539" y="499"/>
                      </a:lnTo>
                      <a:lnTo>
                        <a:pt x="467" y="528"/>
                      </a:lnTo>
                      <a:lnTo>
                        <a:pt x="448" y="528"/>
                      </a:lnTo>
                      <a:lnTo>
                        <a:pt x="376" y="499"/>
                      </a:lnTo>
                      <a:lnTo>
                        <a:pt x="312" y="469"/>
                      </a:lnTo>
                      <a:lnTo>
                        <a:pt x="256" y="440"/>
                      </a:lnTo>
                      <a:lnTo>
                        <a:pt x="206" y="409"/>
                      </a:lnTo>
                      <a:lnTo>
                        <a:pt x="165" y="379"/>
                      </a:lnTo>
                      <a:lnTo>
                        <a:pt x="129" y="350"/>
                      </a:lnTo>
                      <a:lnTo>
                        <a:pt x="98" y="320"/>
                      </a:lnTo>
                      <a:lnTo>
                        <a:pt x="73" y="293"/>
                      </a:lnTo>
                      <a:lnTo>
                        <a:pt x="53" y="266"/>
                      </a:lnTo>
                      <a:lnTo>
                        <a:pt x="37" y="241"/>
                      </a:lnTo>
                      <a:lnTo>
                        <a:pt x="24" y="218"/>
                      </a:lnTo>
                      <a:lnTo>
                        <a:pt x="14" y="196"/>
                      </a:lnTo>
                      <a:lnTo>
                        <a:pt x="8" y="177"/>
                      </a:lnTo>
                      <a:lnTo>
                        <a:pt x="3" y="160"/>
                      </a:lnTo>
                      <a:lnTo>
                        <a:pt x="1" y="147"/>
                      </a:lnTo>
                      <a:lnTo>
                        <a:pt x="1" y="135"/>
                      </a:lnTo>
                      <a:lnTo>
                        <a:pt x="0" y="128"/>
                      </a:lnTo>
                      <a:lnTo>
                        <a:pt x="0" y="126"/>
                      </a:lnTo>
                      <a:lnTo>
                        <a:pt x="3" y="84"/>
                      </a:lnTo>
                      <a:lnTo>
                        <a:pt x="11" y="4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p9"/>
                <p:cNvSpPr/>
                <p:nvPr/>
              </p:nvSpPr>
              <p:spPr>
                <a:xfrm>
                  <a:off x="1270000" y="-1827213"/>
                  <a:ext cx="915988" cy="1090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" h="687" extrusionOk="0">
                      <a:moveTo>
                        <a:pt x="460" y="0"/>
                      </a:moveTo>
                      <a:lnTo>
                        <a:pt x="488" y="18"/>
                      </a:lnTo>
                      <a:lnTo>
                        <a:pt x="511" y="41"/>
                      </a:lnTo>
                      <a:lnTo>
                        <a:pt x="531" y="69"/>
                      </a:lnTo>
                      <a:lnTo>
                        <a:pt x="547" y="98"/>
                      </a:lnTo>
                      <a:lnTo>
                        <a:pt x="559" y="131"/>
                      </a:lnTo>
                      <a:lnTo>
                        <a:pt x="568" y="166"/>
                      </a:lnTo>
                      <a:lnTo>
                        <a:pt x="574" y="203"/>
                      </a:lnTo>
                      <a:lnTo>
                        <a:pt x="577" y="240"/>
                      </a:lnTo>
                      <a:lnTo>
                        <a:pt x="577" y="279"/>
                      </a:lnTo>
                      <a:lnTo>
                        <a:pt x="575" y="318"/>
                      </a:lnTo>
                      <a:lnTo>
                        <a:pt x="572" y="358"/>
                      </a:lnTo>
                      <a:lnTo>
                        <a:pt x="567" y="397"/>
                      </a:lnTo>
                      <a:lnTo>
                        <a:pt x="561" y="435"/>
                      </a:lnTo>
                      <a:lnTo>
                        <a:pt x="553" y="472"/>
                      </a:lnTo>
                      <a:lnTo>
                        <a:pt x="545" y="508"/>
                      </a:lnTo>
                      <a:lnTo>
                        <a:pt x="536" y="543"/>
                      </a:lnTo>
                      <a:lnTo>
                        <a:pt x="527" y="573"/>
                      </a:lnTo>
                      <a:lnTo>
                        <a:pt x="518" y="602"/>
                      </a:lnTo>
                      <a:lnTo>
                        <a:pt x="510" y="626"/>
                      </a:lnTo>
                      <a:lnTo>
                        <a:pt x="503" y="648"/>
                      </a:lnTo>
                      <a:lnTo>
                        <a:pt x="495" y="666"/>
                      </a:lnTo>
                      <a:lnTo>
                        <a:pt x="490" y="678"/>
                      </a:lnTo>
                      <a:lnTo>
                        <a:pt x="487" y="685"/>
                      </a:lnTo>
                      <a:lnTo>
                        <a:pt x="484" y="687"/>
                      </a:lnTo>
                      <a:lnTo>
                        <a:pt x="465" y="647"/>
                      </a:lnTo>
                      <a:lnTo>
                        <a:pt x="440" y="610"/>
                      </a:lnTo>
                      <a:lnTo>
                        <a:pt x="412" y="578"/>
                      </a:lnTo>
                      <a:lnTo>
                        <a:pt x="380" y="549"/>
                      </a:lnTo>
                      <a:lnTo>
                        <a:pt x="346" y="523"/>
                      </a:lnTo>
                      <a:lnTo>
                        <a:pt x="311" y="501"/>
                      </a:lnTo>
                      <a:lnTo>
                        <a:pt x="275" y="482"/>
                      </a:lnTo>
                      <a:lnTo>
                        <a:pt x="238" y="466"/>
                      </a:lnTo>
                      <a:lnTo>
                        <a:pt x="202" y="451"/>
                      </a:lnTo>
                      <a:lnTo>
                        <a:pt x="168" y="440"/>
                      </a:lnTo>
                      <a:lnTo>
                        <a:pt x="133" y="432"/>
                      </a:lnTo>
                      <a:lnTo>
                        <a:pt x="103" y="424"/>
                      </a:lnTo>
                      <a:lnTo>
                        <a:pt x="74" y="418"/>
                      </a:lnTo>
                      <a:lnTo>
                        <a:pt x="50" y="415"/>
                      </a:lnTo>
                      <a:lnTo>
                        <a:pt x="30" y="412"/>
                      </a:lnTo>
                      <a:lnTo>
                        <a:pt x="15" y="410"/>
                      </a:lnTo>
                      <a:lnTo>
                        <a:pt x="5" y="410"/>
                      </a:lnTo>
                      <a:lnTo>
                        <a:pt x="0" y="408"/>
                      </a:lnTo>
                      <a:lnTo>
                        <a:pt x="73" y="380"/>
                      </a:lnTo>
                      <a:lnTo>
                        <a:pt x="137" y="350"/>
                      </a:lnTo>
                      <a:lnTo>
                        <a:pt x="194" y="321"/>
                      </a:lnTo>
                      <a:lnTo>
                        <a:pt x="243" y="291"/>
                      </a:lnTo>
                      <a:lnTo>
                        <a:pt x="286" y="262"/>
                      </a:lnTo>
                      <a:lnTo>
                        <a:pt x="323" y="232"/>
                      </a:lnTo>
                      <a:lnTo>
                        <a:pt x="354" y="204"/>
                      </a:lnTo>
                      <a:lnTo>
                        <a:pt x="380" y="177"/>
                      </a:lnTo>
                      <a:lnTo>
                        <a:pt x="402" y="150"/>
                      </a:lnTo>
                      <a:lnTo>
                        <a:pt x="419" y="124"/>
                      </a:lnTo>
                      <a:lnTo>
                        <a:pt x="431" y="101"/>
                      </a:lnTo>
                      <a:lnTo>
                        <a:pt x="442" y="80"/>
                      </a:lnTo>
                      <a:lnTo>
                        <a:pt x="450" y="60"/>
                      </a:lnTo>
                      <a:lnTo>
                        <a:pt x="455" y="41"/>
                      </a:lnTo>
                      <a:lnTo>
                        <a:pt x="457" y="28"/>
                      </a:lnTo>
                      <a:lnTo>
                        <a:pt x="458" y="16"/>
                      </a:lnTo>
                      <a:lnTo>
                        <a:pt x="460" y="7"/>
                      </a:lnTo>
                      <a:lnTo>
                        <a:pt x="460" y="1"/>
                      </a:lnTo>
                      <a:lnTo>
                        <a:pt x="4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9"/>
                <p:cNvSpPr/>
                <p:nvPr/>
              </p:nvSpPr>
              <p:spPr>
                <a:xfrm>
                  <a:off x="360363" y="-1827213"/>
                  <a:ext cx="909638" cy="108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684" extrusionOk="0">
                      <a:moveTo>
                        <a:pt x="117" y="0"/>
                      </a:moveTo>
                      <a:lnTo>
                        <a:pt x="117" y="1"/>
                      </a:lnTo>
                      <a:lnTo>
                        <a:pt x="117" y="7"/>
                      </a:lnTo>
                      <a:lnTo>
                        <a:pt x="118" y="16"/>
                      </a:lnTo>
                      <a:lnTo>
                        <a:pt x="119" y="27"/>
                      </a:lnTo>
                      <a:lnTo>
                        <a:pt x="122" y="41"/>
                      </a:lnTo>
                      <a:lnTo>
                        <a:pt x="126" y="59"/>
                      </a:lnTo>
                      <a:lnTo>
                        <a:pt x="134" y="78"/>
                      </a:lnTo>
                      <a:lnTo>
                        <a:pt x="145" y="101"/>
                      </a:lnTo>
                      <a:lnTo>
                        <a:pt x="157" y="124"/>
                      </a:lnTo>
                      <a:lnTo>
                        <a:pt x="174" y="150"/>
                      </a:lnTo>
                      <a:lnTo>
                        <a:pt x="197" y="176"/>
                      </a:lnTo>
                      <a:lnTo>
                        <a:pt x="222" y="203"/>
                      </a:lnTo>
                      <a:lnTo>
                        <a:pt x="253" y="231"/>
                      </a:lnTo>
                      <a:lnTo>
                        <a:pt x="290" y="261"/>
                      </a:lnTo>
                      <a:lnTo>
                        <a:pt x="333" y="290"/>
                      </a:lnTo>
                      <a:lnTo>
                        <a:pt x="383" y="320"/>
                      </a:lnTo>
                      <a:lnTo>
                        <a:pt x="439" y="348"/>
                      </a:lnTo>
                      <a:lnTo>
                        <a:pt x="503" y="378"/>
                      </a:lnTo>
                      <a:lnTo>
                        <a:pt x="573" y="406"/>
                      </a:lnTo>
                      <a:lnTo>
                        <a:pt x="571" y="406"/>
                      </a:lnTo>
                      <a:lnTo>
                        <a:pt x="562" y="407"/>
                      </a:lnTo>
                      <a:lnTo>
                        <a:pt x="546" y="408"/>
                      </a:lnTo>
                      <a:lnTo>
                        <a:pt x="527" y="411"/>
                      </a:lnTo>
                      <a:lnTo>
                        <a:pt x="502" y="416"/>
                      </a:lnTo>
                      <a:lnTo>
                        <a:pt x="474" y="421"/>
                      </a:lnTo>
                      <a:lnTo>
                        <a:pt x="443" y="428"/>
                      </a:lnTo>
                      <a:lnTo>
                        <a:pt x="410" y="438"/>
                      </a:lnTo>
                      <a:lnTo>
                        <a:pt x="375" y="449"/>
                      </a:lnTo>
                      <a:lnTo>
                        <a:pt x="339" y="463"/>
                      </a:lnTo>
                      <a:lnTo>
                        <a:pt x="303" y="479"/>
                      </a:lnTo>
                      <a:lnTo>
                        <a:pt x="267" y="498"/>
                      </a:lnTo>
                      <a:lnTo>
                        <a:pt x="231" y="520"/>
                      </a:lnTo>
                      <a:lnTo>
                        <a:pt x="198" y="545"/>
                      </a:lnTo>
                      <a:lnTo>
                        <a:pt x="166" y="575"/>
                      </a:lnTo>
                      <a:lnTo>
                        <a:pt x="138" y="607"/>
                      </a:lnTo>
                      <a:lnTo>
                        <a:pt x="113" y="644"/>
                      </a:lnTo>
                      <a:lnTo>
                        <a:pt x="92" y="684"/>
                      </a:lnTo>
                      <a:lnTo>
                        <a:pt x="89" y="682"/>
                      </a:lnTo>
                      <a:lnTo>
                        <a:pt x="86" y="676"/>
                      </a:lnTo>
                      <a:lnTo>
                        <a:pt x="81" y="663"/>
                      </a:lnTo>
                      <a:lnTo>
                        <a:pt x="73" y="646"/>
                      </a:lnTo>
                      <a:lnTo>
                        <a:pt x="66" y="625"/>
                      </a:lnTo>
                      <a:lnTo>
                        <a:pt x="59" y="600"/>
                      </a:lnTo>
                      <a:lnTo>
                        <a:pt x="49" y="572"/>
                      </a:lnTo>
                      <a:lnTo>
                        <a:pt x="40" y="541"/>
                      </a:lnTo>
                      <a:lnTo>
                        <a:pt x="32" y="508"/>
                      </a:lnTo>
                      <a:lnTo>
                        <a:pt x="23" y="472"/>
                      </a:lnTo>
                      <a:lnTo>
                        <a:pt x="16" y="435"/>
                      </a:lnTo>
                      <a:lnTo>
                        <a:pt x="9" y="397"/>
                      </a:lnTo>
                      <a:lnTo>
                        <a:pt x="5" y="358"/>
                      </a:lnTo>
                      <a:lnTo>
                        <a:pt x="1" y="318"/>
                      </a:lnTo>
                      <a:lnTo>
                        <a:pt x="0" y="279"/>
                      </a:lnTo>
                      <a:lnTo>
                        <a:pt x="0" y="240"/>
                      </a:lnTo>
                      <a:lnTo>
                        <a:pt x="2" y="203"/>
                      </a:lnTo>
                      <a:lnTo>
                        <a:pt x="8" y="166"/>
                      </a:lnTo>
                      <a:lnTo>
                        <a:pt x="17" y="131"/>
                      </a:lnTo>
                      <a:lnTo>
                        <a:pt x="29" y="98"/>
                      </a:lnTo>
                      <a:lnTo>
                        <a:pt x="45" y="69"/>
                      </a:lnTo>
                      <a:lnTo>
                        <a:pt x="65" y="41"/>
                      </a:lnTo>
                      <a:lnTo>
                        <a:pt x="88" y="18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9"/>
                <p:cNvSpPr/>
                <p:nvPr/>
              </p:nvSpPr>
              <p:spPr>
                <a:xfrm>
                  <a:off x="236538" y="-4418013"/>
                  <a:ext cx="2135188" cy="22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5" h="1420" extrusionOk="0">
                      <a:moveTo>
                        <a:pt x="621" y="0"/>
                      </a:moveTo>
                      <a:lnTo>
                        <a:pt x="648" y="1"/>
                      </a:lnTo>
                      <a:lnTo>
                        <a:pt x="674" y="3"/>
                      </a:lnTo>
                      <a:lnTo>
                        <a:pt x="697" y="5"/>
                      </a:lnTo>
                      <a:lnTo>
                        <a:pt x="719" y="8"/>
                      </a:lnTo>
                      <a:lnTo>
                        <a:pt x="738" y="10"/>
                      </a:lnTo>
                      <a:lnTo>
                        <a:pt x="755" y="14"/>
                      </a:lnTo>
                      <a:lnTo>
                        <a:pt x="770" y="16"/>
                      </a:lnTo>
                      <a:lnTo>
                        <a:pt x="781" y="19"/>
                      </a:lnTo>
                      <a:lnTo>
                        <a:pt x="789" y="20"/>
                      </a:lnTo>
                      <a:lnTo>
                        <a:pt x="794" y="21"/>
                      </a:lnTo>
                      <a:lnTo>
                        <a:pt x="797" y="22"/>
                      </a:lnTo>
                      <a:lnTo>
                        <a:pt x="859" y="20"/>
                      </a:lnTo>
                      <a:lnTo>
                        <a:pt x="919" y="22"/>
                      </a:lnTo>
                      <a:lnTo>
                        <a:pt x="972" y="28"/>
                      </a:lnTo>
                      <a:lnTo>
                        <a:pt x="1021" y="38"/>
                      </a:lnTo>
                      <a:lnTo>
                        <a:pt x="1066" y="52"/>
                      </a:lnTo>
                      <a:lnTo>
                        <a:pt x="1107" y="69"/>
                      </a:lnTo>
                      <a:lnTo>
                        <a:pt x="1144" y="90"/>
                      </a:lnTo>
                      <a:lnTo>
                        <a:pt x="1177" y="113"/>
                      </a:lnTo>
                      <a:lnTo>
                        <a:pt x="1207" y="139"/>
                      </a:lnTo>
                      <a:lnTo>
                        <a:pt x="1233" y="169"/>
                      </a:lnTo>
                      <a:lnTo>
                        <a:pt x="1255" y="200"/>
                      </a:lnTo>
                      <a:lnTo>
                        <a:pt x="1276" y="233"/>
                      </a:lnTo>
                      <a:lnTo>
                        <a:pt x="1292" y="269"/>
                      </a:lnTo>
                      <a:lnTo>
                        <a:pt x="1306" y="305"/>
                      </a:lnTo>
                      <a:lnTo>
                        <a:pt x="1318" y="342"/>
                      </a:lnTo>
                      <a:lnTo>
                        <a:pt x="1327" y="382"/>
                      </a:lnTo>
                      <a:lnTo>
                        <a:pt x="1334" y="422"/>
                      </a:lnTo>
                      <a:lnTo>
                        <a:pt x="1340" y="463"/>
                      </a:lnTo>
                      <a:lnTo>
                        <a:pt x="1342" y="504"/>
                      </a:lnTo>
                      <a:lnTo>
                        <a:pt x="1343" y="546"/>
                      </a:lnTo>
                      <a:lnTo>
                        <a:pt x="1345" y="587"/>
                      </a:lnTo>
                      <a:lnTo>
                        <a:pt x="1343" y="628"/>
                      </a:lnTo>
                      <a:lnTo>
                        <a:pt x="1341" y="669"/>
                      </a:lnTo>
                      <a:lnTo>
                        <a:pt x="1337" y="709"/>
                      </a:lnTo>
                      <a:lnTo>
                        <a:pt x="1334" y="748"/>
                      </a:lnTo>
                      <a:lnTo>
                        <a:pt x="1330" y="786"/>
                      </a:lnTo>
                      <a:lnTo>
                        <a:pt x="1325" y="821"/>
                      </a:lnTo>
                      <a:lnTo>
                        <a:pt x="1311" y="895"/>
                      </a:lnTo>
                      <a:lnTo>
                        <a:pt x="1292" y="968"/>
                      </a:lnTo>
                      <a:lnTo>
                        <a:pt x="1268" y="1038"/>
                      </a:lnTo>
                      <a:lnTo>
                        <a:pt x="1239" y="1106"/>
                      </a:lnTo>
                      <a:lnTo>
                        <a:pt x="1203" y="1171"/>
                      </a:lnTo>
                      <a:lnTo>
                        <a:pt x="1162" y="1233"/>
                      </a:lnTo>
                      <a:lnTo>
                        <a:pt x="1117" y="1292"/>
                      </a:lnTo>
                      <a:lnTo>
                        <a:pt x="1065" y="1347"/>
                      </a:lnTo>
                      <a:lnTo>
                        <a:pt x="1037" y="1373"/>
                      </a:lnTo>
                      <a:lnTo>
                        <a:pt x="1010" y="1398"/>
                      </a:lnTo>
                      <a:lnTo>
                        <a:pt x="979" y="1420"/>
                      </a:lnTo>
                      <a:lnTo>
                        <a:pt x="927" y="1257"/>
                      </a:lnTo>
                      <a:lnTo>
                        <a:pt x="378" y="1257"/>
                      </a:lnTo>
                      <a:lnTo>
                        <a:pt x="326" y="1420"/>
                      </a:lnTo>
                      <a:lnTo>
                        <a:pt x="300" y="1400"/>
                      </a:lnTo>
                      <a:lnTo>
                        <a:pt x="272" y="1375"/>
                      </a:lnTo>
                      <a:lnTo>
                        <a:pt x="241" y="1347"/>
                      </a:lnTo>
                      <a:lnTo>
                        <a:pt x="209" y="1315"/>
                      </a:lnTo>
                      <a:lnTo>
                        <a:pt x="177" y="1279"/>
                      </a:lnTo>
                      <a:lnTo>
                        <a:pt x="145" y="1241"/>
                      </a:lnTo>
                      <a:lnTo>
                        <a:pt x="115" y="1199"/>
                      </a:lnTo>
                      <a:lnTo>
                        <a:pt x="85" y="1158"/>
                      </a:lnTo>
                      <a:lnTo>
                        <a:pt x="60" y="1113"/>
                      </a:lnTo>
                      <a:lnTo>
                        <a:pt x="38" y="1068"/>
                      </a:lnTo>
                      <a:lnTo>
                        <a:pt x="22" y="1021"/>
                      </a:lnTo>
                      <a:lnTo>
                        <a:pt x="11" y="974"/>
                      </a:lnTo>
                      <a:lnTo>
                        <a:pt x="6" y="927"/>
                      </a:lnTo>
                      <a:lnTo>
                        <a:pt x="1" y="840"/>
                      </a:lnTo>
                      <a:lnTo>
                        <a:pt x="0" y="757"/>
                      </a:lnTo>
                      <a:lnTo>
                        <a:pt x="2" y="681"/>
                      </a:lnTo>
                      <a:lnTo>
                        <a:pt x="9" y="610"/>
                      </a:lnTo>
                      <a:lnTo>
                        <a:pt x="17" y="543"/>
                      </a:lnTo>
                      <a:lnTo>
                        <a:pt x="30" y="482"/>
                      </a:lnTo>
                      <a:lnTo>
                        <a:pt x="44" y="424"/>
                      </a:lnTo>
                      <a:lnTo>
                        <a:pt x="62" y="372"/>
                      </a:lnTo>
                      <a:lnTo>
                        <a:pt x="81" y="324"/>
                      </a:lnTo>
                      <a:lnTo>
                        <a:pt x="103" y="280"/>
                      </a:lnTo>
                      <a:lnTo>
                        <a:pt x="127" y="240"/>
                      </a:lnTo>
                      <a:lnTo>
                        <a:pt x="153" y="205"/>
                      </a:lnTo>
                      <a:lnTo>
                        <a:pt x="181" y="171"/>
                      </a:lnTo>
                      <a:lnTo>
                        <a:pt x="209" y="143"/>
                      </a:lnTo>
                      <a:lnTo>
                        <a:pt x="240" y="117"/>
                      </a:lnTo>
                      <a:lnTo>
                        <a:pt x="271" y="95"/>
                      </a:lnTo>
                      <a:lnTo>
                        <a:pt x="303" y="75"/>
                      </a:lnTo>
                      <a:lnTo>
                        <a:pt x="335" y="58"/>
                      </a:lnTo>
                      <a:lnTo>
                        <a:pt x="368" y="44"/>
                      </a:lnTo>
                      <a:lnTo>
                        <a:pt x="401" y="32"/>
                      </a:lnTo>
                      <a:lnTo>
                        <a:pt x="433" y="22"/>
                      </a:lnTo>
                      <a:lnTo>
                        <a:pt x="467" y="15"/>
                      </a:lnTo>
                      <a:lnTo>
                        <a:pt x="499" y="9"/>
                      </a:lnTo>
                      <a:lnTo>
                        <a:pt x="531" y="5"/>
                      </a:lnTo>
                      <a:lnTo>
                        <a:pt x="562" y="3"/>
                      </a:lnTo>
                      <a:lnTo>
                        <a:pt x="591" y="0"/>
                      </a:lnTo>
                      <a:lnTo>
                        <a:pt x="621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9"/>
                <p:cNvSpPr/>
                <p:nvPr/>
              </p:nvSpPr>
              <p:spPr>
                <a:xfrm>
                  <a:off x="2266950" y="-3270250"/>
                  <a:ext cx="346075" cy="715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451" extrusionOk="0">
                      <a:moveTo>
                        <a:pt x="128" y="0"/>
                      </a:moveTo>
                      <a:lnTo>
                        <a:pt x="148" y="4"/>
                      </a:lnTo>
                      <a:lnTo>
                        <a:pt x="167" y="12"/>
                      </a:lnTo>
                      <a:lnTo>
                        <a:pt x="186" y="28"/>
                      </a:lnTo>
                      <a:lnTo>
                        <a:pt x="201" y="49"/>
                      </a:lnTo>
                      <a:lnTo>
                        <a:pt x="211" y="74"/>
                      </a:lnTo>
                      <a:lnTo>
                        <a:pt x="217" y="101"/>
                      </a:lnTo>
                      <a:lnTo>
                        <a:pt x="218" y="132"/>
                      </a:lnTo>
                      <a:lnTo>
                        <a:pt x="216" y="165"/>
                      </a:lnTo>
                      <a:lnTo>
                        <a:pt x="208" y="199"/>
                      </a:lnTo>
                      <a:lnTo>
                        <a:pt x="199" y="235"/>
                      </a:lnTo>
                      <a:lnTo>
                        <a:pt x="183" y="271"/>
                      </a:lnTo>
                      <a:lnTo>
                        <a:pt x="164" y="306"/>
                      </a:lnTo>
                      <a:lnTo>
                        <a:pt x="136" y="348"/>
                      </a:lnTo>
                      <a:lnTo>
                        <a:pt x="104" y="384"/>
                      </a:lnTo>
                      <a:lnTo>
                        <a:pt x="71" y="414"/>
                      </a:lnTo>
                      <a:lnTo>
                        <a:pt x="36" y="436"/>
                      </a:lnTo>
                      <a:lnTo>
                        <a:pt x="0" y="451"/>
                      </a:lnTo>
                      <a:lnTo>
                        <a:pt x="32" y="372"/>
                      </a:lnTo>
                      <a:lnTo>
                        <a:pt x="58" y="290"/>
                      </a:lnTo>
                      <a:lnTo>
                        <a:pt x="58" y="288"/>
                      </a:lnTo>
                      <a:lnTo>
                        <a:pt x="96" y="144"/>
                      </a:lnTo>
                      <a:lnTo>
                        <a:pt x="94" y="144"/>
                      </a:lnTo>
                      <a:lnTo>
                        <a:pt x="112" y="71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p9"/>
                <p:cNvSpPr/>
                <p:nvPr/>
              </p:nvSpPr>
              <p:spPr>
                <a:xfrm>
                  <a:off x="-69850" y="-3254375"/>
                  <a:ext cx="347663" cy="700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441" extrusionOk="0">
                      <a:moveTo>
                        <a:pt x="69" y="0"/>
                      </a:moveTo>
                      <a:lnTo>
                        <a:pt x="81" y="48"/>
                      </a:lnTo>
                      <a:lnTo>
                        <a:pt x="95" y="93"/>
                      </a:lnTo>
                      <a:lnTo>
                        <a:pt x="107" y="135"/>
                      </a:lnTo>
                      <a:lnTo>
                        <a:pt x="119" y="172"/>
                      </a:lnTo>
                      <a:lnTo>
                        <a:pt x="131" y="205"/>
                      </a:lnTo>
                      <a:lnTo>
                        <a:pt x="141" y="234"/>
                      </a:lnTo>
                      <a:lnTo>
                        <a:pt x="150" y="256"/>
                      </a:lnTo>
                      <a:lnTo>
                        <a:pt x="156" y="273"/>
                      </a:lnTo>
                      <a:lnTo>
                        <a:pt x="161" y="284"/>
                      </a:lnTo>
                      <a:lnTo>
                        <a:pt x="187" y="363"/>
                      </a:lnTo>
                      <a:lnTo>
                        <a:pt x="219" y="441"/>
                      </a:lnTo>
                      <a:lnTo>
                        <a:pt x="183" y="426"/>
                      </a:lnTo>
                      <a:lnTo>
                        <a:pt x="149" y="404"/>
                      </a:lnTo>
                      <a:lnTo>
                        <a:pt x="115" y="374"/>
                      </a:lnTo>
                      <a:lnTo>
                        <a:pt x="83" y="338"/>
                      </a:lnTo>
                      <a:lnTo>
                        <a:pt x="55" y="296"/>
                      </a:lnTo>
                      <a:lnTo>
                        <a:pt x="35" y="261"/>
                      </a:lnTo>
                      <a:lnTo>
                        <a:pt x="19" y="225"/>
                      </a:lnTo>
                      <a:lnTo>
                        <a:pt x="8" y="189"/>
                      </a:lnTo>
                      <a:lnTo>
                        <a:pt x="2" y="155"/>
                      </a:lnTo>
                      <a:lnTo>
                        <a:pt x="0" y="123"/>
                      </a:lnTo>
                      <a:lnTo>
                        <a:pt x="2" y="92"/>
                      </a:lnTo>
                      <a:lnTo>
                        <a:pt x="8" y="65"/>
                      </a:lnTo>
                      <a:lnTo>
                        <a:pt x="18" y="40"/>
                      </a:lnTo>
                      <a:lnTo>
                        <a:pt x="33" y="21"/>
                      </a:lnTo>
                      <a:lnTo>
                        <a:pt x="53" y="6"/>
                      </a:lnTo>
                      <a:lnTo>
                        <a:pt x="56" y="3"/>
                      </a:lnTo>
                      <a:lnTo>
                        <a:pt x="60" y="1"/>
                      </a:lnTo>
                      <a:lnTo>
                        <a:pt x="64" y="0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9"/>
                <p:cNvSpPr/>
                <p:nvPr/>
              </p:nvSpPr>
              <p:spPr>
                <a:xfrm>
                  <a:off x="-119063" y="-5329238"/>
                  <a:ext cx="2790825" cy="3719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" h="2343" extrusionOk="0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9" y="1549"/>
                      </a:lnTo>
                      <a:lnTo>
                        <a:pt x="252" y="1596"/>
                      </a:lnTo>
                      <a:lnTo>
                        <a:pt x="270" y="1645"/>
                      </a:lnTo>
                      <a:lnTo>
                        <a:pt x="291" y="1693"/>
                      </a:lnTo>
                      <a:lnTo>
                        <a:pt x="327" y="1752"/>
                      </a:lnTo>
                      <a:lnTo>
                        <a:pt x="367" y="1809"/>
                      </a:lnTo>
                      <a:lnTo>
                        <a:pt x="409" y="1862"/>
                      </a:lnTo>
                      <a:lnTo>
                        <a:pt x="453" y="1911"/>
                      </a:lnTo>
                      <a:lnTo>
                        <a:pt x="500" y="1957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000F4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106;p9"/>
                <p:cNvSpPr/>
                <p:nvPr/>
              </p:nvSpPr>
              <p:spPr>
                <a:xfrm>
                  <a:off x="-119063" y="-5329238"/>
                  <a:ext cx="2790825" cy="3719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" h="2343" extrusionOk="0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9" y="1549"/>
                      </a:lnTo>
                      <a:lnTo>
                        <a:pt x="252" y="1596"/>
                      </a:lnTo>
                      <a:lnTo>
                        <a:pt x="270" y="1645"/>
                      </a:lnTo>
                      <a:lnTo>
                        <a:pt x="291" y="1693"/>
                      </a:lnTo>
                      <a:lnTo>
                        <a:pt x="327" y="1752"/>
                      </a:lnTo>
                      <a:lnTo>
                        <a:pt x="367" y="1809"/>
                      </a:lnTo>
                      <a:lnTo>
                        <a:pt x="409" y="1862"/>
                      </a:lnTo>
                      <a:lnTo>
                        <a:pt x="453" y="1911"/>
                      </a:lnTo>
                      <a:lnTo>
                        <a:pt x="500" y="1957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000F4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107;p9"/>
                <p:cNvSpPr/>
                <p:nvPr/>
              </p:nvSpPr>
              <p:spPr>
                <a:xfrm>
                  <a:off x="-119063" y="-5329238"/>
                  <a:ext cx="2790825" cy="3719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" h="2343" extrusionOk="0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5" y="1552"/>
                      </a:lnTo>
                      <a:lnTo>
                        <a:pt x="246" y="1599"/>
                      </a:lnTo>
                      <a:lnTo>
                        <a:pt x="262" y="1644"/>
                      </a:lnTo>
                      <a:lnTo>
                        <a:pt x="284" y="1690"/>
                      </a:lnTo>
                      <a:lnTo>
                        <a:pt x="309" y="1734"/>
                      </a:lnTo>
                      <a:lnTo>
                        <a:pt x="339" y="1777"/>
                      </a:lnTo>
                      <a:lnTo>
                        <a:pt x="369" y="1818"/>
                      </a:lnTo>
                      <a:lnTo>
                        <a:pt x="401" y="1856"/>
                      </a:lnTo>
                      <a:lnTo>
                        <a:pt x="433" y="1892"/>
                      </a:lnTo>
                      <a:lnTo>
                        <a:pt x="465" y="1924"/>
                      </a:lnTo>
                      <a:lnTo>
                        <a:pt x="496" y="1953"/>
                      </a:lnTo>
                      <a:lnTo>
                        <a:pt x="524" y="1978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9"/>
                <p:cNvSpPr/>
                <p:nvPr/>
              </p:nvSpPr>
              <p:spPr>
                <a:xfrm>
                  <a:off x="917575" y="-2244725"/>
                  <a:ext cx="711200" cy="163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103" extrusionOk="0">
                      <a:moveTo>
                        <a:pt x="0" y="0"/>
                      </a:moveTo>
                      <a:lnTo>
                        <a:pt x="448" y="0"/>
                      </a:lnTo>
                      <a:lnTo>
                        <a:pt x="418" y="30"/>
                      </a:lnTo>
                      <a:lnTo>
                        <a:pt x="385" y="54"/>
                      </a:lnTo>
                      <a:lnTo>
                        <a:pt x="349" y="75"/>
                      </a:lnTo>
                      <a:lnTo>
                        <a:pt x="310" y="90"/>
                      </a:lnTo>
                      <a:lnTo>
                        <a:pt x="268" y="99"/>
                      </a:lnTo>
                      <a:lnTo>
                        <a:pt x="222" y="103"/>
                      </a:lnTo>
                      <a:lnTo>
                        <a:pt x="179" y="99"/>
                      </a:lnTo>
                      <a:lnTo>
                        <a:pt x="137" y="89"/>
                      </a:lnTo>
                      <a:lnTo>
                        <a:pt x="98" y="74"/>
                      </a:lnTo>
                      <a:lnTo>
                        <a:pt x="62" y="53"/>
                      </a:lnTo>
                      <a:lnTo>
                        <a:pt x="29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109" name="Google Shape;109;p9"/>
            <p:cNvPicPr preferRelativeResize="0"/>
            <p:nvPr/>
          </p:nvPicPr>
          <p:blipFill rotWithShape="1">
            <a:blip r:embed="rId3">
              <a:alphaModFix/>
            </a:blip>
            <a:srcRect l="24174" t="16357" r="11942" b="33957"/>
            <a:stretch/>
          </p:blipFill>
          <p:spPr>
            <a:xfrm>
              <a:off x="10247513" y="2938843"/>
              <a:ext cx="1420813" cy="1549651"/>
            </a:xfrm>
            <a:prstGeom prst="ellipse">
              <a:avLst/>
            </a:prstGeom>
            <a:noFill/>
            <a:ln>
              <a:noFill/>
            </a:ln>
            <a:effectLst>
              <a:outerShdw blurRad="381000" dist="292100" dir="5400000" sx="-80000" sy="-18000" rotWithShape="0">
                <a:srgbClr val="000000">
                  <a:alpha val="21960"/>
                </a:srgbClr>
              </a:outerShdw>
            </a:effectLst>
          </p:spPr>
        </p:pic>
      </p:grpSp>
      <p:grpSp>
        <p:nvGrpSpPr>
          <p:cNvPr id="110" name="Google Shape;110;p9"/>
          <p:cNvGrpSpPr/>
          <p:nvPr/>
        </p:nvGrpSpPr>
        <p:grpSpPr>
          <a:xfrm>
            <a:off x="2545494" y="3041335"/>
            <a:ext cx="1500396" cy="1500396"/>
            <a:chOff x="9153051" y="1260786"/>
            <a:chExt cx="1500396" cy="1500396"/>
          </a:xfrm>
        </p:grpSpPr>
        <p:sp>
          <p:nvSpPr>
            <p:cNvPr id="111" name="Google Shape;111;p9"/>
            <p:cNvSpPr/>
            <p:nvPr/>
          </p:nvSpPr>
          <p:spPr>
            <a:xfrm>
              <a:off x="9153051" y="1260786"/>
              <a:ext cx="1500396" cy="150039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9264912" y="1371668"/>
              <a:ext cx="1276674" cy="1276914"/>
            </a:xfrm>
            <a:custGeom>
              <a:avLst/>
              <a:gdLst/>
              <a:ahLst/>
              <a:cxnLst/>
              <a:rect l="l" t="t" r="r" b="b"/>
              <a:pathLst>
                <a:path w="5285" h="5286" extrusionOk="0">
                  <a:moveTo>
                    <a:pt x="2641" y="0"/>
                  </a:moveTo>
                  <a:lnTo>
                    <a:pt x="2804" y="5"/>
                  </a:lnTo>
                  <a:lnTo>
                    <a:pt x="2961" y="20"/>
                  </a:lnTo>
                  <a:lnTo>
                    <a:pt x="3118" y="44"/>
                  </a:lnTo>
                  <a:lnTo>
                    <a:pt x="3270" y="76"/>
                  </a:lnTo>
                  <a:lnTo>
                    <a:pt x="3419" y="116"/>
                  </a:lnTo>
                  <a:lnTo>
                    <a:pt x="3565" y="165"/>
                  </a:lnTo>
                  <a:lnTo>
                    <a:pt x="3706" y="223"/>
                  </a:lnTo>
                  <a:lnTo>
                    <a:pt x="3843" y="289"/>
                  </a:lnTo>
                  <a:lnTo>
                    <a:pt x="3976" y="361"/>
                  </a:lnTo>
                  <a:lnTo>
                    <a:pt x="4104" y="441"/>
                  </a:lnTo>
                  <a:lnTo>
                    <a:pt x="4228" y="529"/>
                  </a:lnTo>
                  <a:lnTo>
                    <a:pt x="4345" y="622"/>
                  </a:lnTo>
                  <a:lnTo>
                    <a:pt x="4457" y="723"/>
                  </a:lnTo>
                  <a:lnTo>
                    <a:pt x="4562" y="828"/>
                  </a:lnTo>
                  <a:lnTo>
                    <a:pt x="4663" y="941"/>
                  </a:lnTo>
                  <a:lnTo>
                    <a:pt x="4756" y="1058"/>
                  </a:lnTo>
                  <a:lnTo>
                    <a:pt x="4844" y="1181"/>
                  </a:lnTo>
                  <a:lnTo>
                    <a:pt x="4924" y="1309"/>
                  </a:lnTo>
                  <a:lnTo>
                    <a:pt x="4996" y="1442"/>
                  </a:lnTo>
                  <a:lnTo>
                    <a:pt x="5062" y="1580"/>
                  </a:lnTo>
                  <a:lnTo>
                    <a:pt x="5120" y="1721"/>
                  </a:lnTo>
                  <a:lnTo>
                    <a:pt x="5169" y="1866"/>
                  </a:lnTo>
                  <a:lnTo>
                    <a:pt x="5209" y="2015"/>
                  </a:lnTo>
                  <a:lnTo>
                    <a:pt x="5241" y="2167"/>
                  </a:lnTo>
                  <a:lnTo>
                    <a:pt x="5265" y="2324"/>
                  </a:lnTo>
                  <a:lnTo>
                    <a:pt x="5280" y="2481"/>
                  </a:lnTo>
                  <a:lnTo>
                    <a:pt x="5285" y="2643"/>
                  </a:lnTo>
                  <a:lnTo>
                    <a:pt x="5280" y="2805"/>
                  </a:lnTo>
                  <a:lnTo>
                    <a:pt x="5265" y="2962"/>
                  </a:lnTo>
                  <a:lnTo>
                    <a:pt x="5241" y="3119"/>
                  </a:lnTo>
                  <a:lnTo>
                    <a:pt x="5209" y="3271"/>
                  </a:lnTo>
                  <a:lnTo>
                    <a:pt x="5169" y="3420"/>
                  </a:lnTo>
                  <a:lnTo>
                    <a:pt x="5120" y="3566"/>
                  </a:lnTo>
                  <a:lnTo>
                    <a:pt x="5062" y="3707"/>
                  </a:lnTo>
                  <a:lnTo>
                    <a:pt x="4996" y="3844"/>
                  </a:lnTo>
                  <a:lnTo>
                    <a:pt x="4924" y="3977"/>
                  </a:lnTo>
                  <a:lnTo>
                    <a:pt x="4844" y="4106"/>
                  </a:lnTo>
                  <a:lnTo>
                    <a:pt x="4756" y="4229"/>
                  </a:lnTo>
                  <a:lnTo>
                    <a:pt x="4663" y="4346"/>
                  </a:lnTo>
                  <a:lnTo>
                    <a:pt x="4562" y="4458"/>
                  </a:lnTo>
                  <a:lnTo>
                    <a:pt x="4457" y="4564"/>
                  </a:lnTo>
                  <a:lnTo>
                    <a:pt x="4345" y="4665"/>
                  </a:lnTo>
                  <a:lnTo>
                    <a:pt x="4228" y="4757"/>
                  </a:lnTo>
                  <a:lnTo>
                    <a:pt x="4104" y="4846"/>
                  </a:lnTo>
                  <a:lnTo>
                    <a:pt x="3976" y="4926"/>
                  </a:lnTo>
                  <a:lnTo>
                    <a:pt x="3843" y="4998"/>
                  </a:lnTo>
                  <a:lnTo>
                    <a:pt x="3706" y="5063"/>
                  </a:lnTo>
                  <a:lnTo>
                    <a:pt x="3565" y="5121"/>
                  </a:lnTo>
                  <a:lnTo>
                    <a:pt x="3419" y="5171"/>
                  </a:lnTo>
                  <a:lnTo>
                    <a:pt x="3270" y="5211"/>
                  </a:lnTo>
                  <a:lnTo>
                    <a:pt x="3118" y="5243"/>
                  </a:lnTo>
                  <a:lnTo>
                    <a:pt x="2961" y="5267"/>
                  </a:lnTo>
                  <a:lnTo>
                    <a:pt x="2804" y="5281"/>
                  </a:lnTo>
                  <a:lnTo>
                    <a:pt x="2641" y="5286"/>
                  </a:lnTo>
                  <a:lnTo>
                    <a:pt x="2481" y="5281"/>
                  </a:lnTo>
                  <a:lnTo>
                    <a:pt x="2324" y="5267"/>
                  </a:lnTo>
                  <a:lnTo>
                    <a:pt x="2167" y="5243"/>
                  </a:lnTo>
                  <a:lnTo>
                    <a:pt x="2015" y="5211"/>
                  </a:lnTo>
                  <a:lnTo>
                    <a:pt x="1866" y="5171"/>
                  </a:lnTo>
                  <a:lnTo>
                    <a:pt x="1720" y="5121"/>
                  </a:lnTo>
                  <a:lnTo>
                    <a:pt x="1579" y="5063"/>
                  </a:lnTo>
                  <a:lnTo>
                    <a:pt x="1441" y="4998"/>
                  </a:lnTo>
                  <a:lnTo>
                    <a:pt x="1308" y="4926"/>
                  </a:lnTo>
                  <a:lnTo>
                    <a:pt x="1180" y="4846"/>
                  </a:lnTo>
                  <a:lnTo>
                    <a:pt x="1057" y="4757"/>
                  </a:lnTo>
                  <a:lnTo>
                    <a:pt x="940" y="4665"/>
                  </a:lnTo>
                  <a:lnTo>
                    <a:pt x="828" y="4564"/>
                  </a:lnTo>
                  <a:lnTo>
                    <a:pt x="722" y="4458"/>
                  </a:lnTo>
                  <a:lnTo>
                    <a:pt x="621" y="4346"/>
                  </a:lnTo>
                  <a:lnTo>
                    <a:pt x="528" y="4229"/>
                  </a:lnTo>
                  <a:lnTo>
                    <a:pt x="440" y="4106"/>
                  </a:lnTo>
                  <a:lnTo>
                    <a:pt x="360" y="3977"/>
                  </a:lnTo>
                  <a:lnTo>
                    <a:pt x="288" y="3844"/>
                  </a:lnTo>
                  <a:lnTo>
                    <a:pt x="223" y="3707"/>
                  </a:lnTo>
                  <a:lnTo>
                    <a:pt x="165" y="3566"/>
                  </a:lnTo>
                  <a:lnTo>
                    <a:pt x="115" y="3420"/>
                  </a:lnTo>
                  <a:lnTo>
                    <a:pt x="75" y="3271"/>
                  </a:lnTo>
                  <a:lnTo>
                    <a:pt x="43" y="3119"/>
                  </a:lnTo>
                  <a:lnTo>
                    <a:pt x="19" y="2962"/>
                  </a:lnTo>
                  <a:lnTo>
                    <a:pt x="5" y="2805"/>
                  </a:lnTo>
                  <a:lnTo>
                    <a:pt x="0" y="2643"/>
                  </a:lnTo>
                  <a:lnTo>
                    <a:pt x="5" y="2481"/>
                  </a:lnTo>
                  <a:lnTo>
                    <a:pt x="19" y="2324"/>
                  </a:lnTo>
                  <a:lnTo>
                    <a:pt x="43" y="2167"/>
                  </a:lnTo>
                  <a:lnTo>
                    <a:pt x="75" y="2015"/>
                  </a:lnTo>
                  <a:lnTo>
                    <a:pt x="115" y="1866"/>
                  </a:lnTo>
                  <a:lnTo>
                    <a:pt x="165" y="1721"/>
                  </a:lnTo>
                  <a:lnTo>
                    <a:pt x="223" y="1580"/>
                  </a:lnTo>
                  <a:lnTo>
                    <a:pt x="288" y="1442"/>
                  </a:lnTo>
                  <a:lnTo>
                    <a:pt x="360" y="1309"/>
                  </a:lnTo>
                  <a:lnTo>
                    <a:pt x="440" y="1181"/>
                  </a:lnTo>
                  <a:lnTo>
                    <a:pt x="528" y="1058"/>
                  </a:lnTo>
                  <a:lnTo>
                    <a:pt x="621" y="941"/>
                  </a:lnTo>
                  <a:lnTo>
                    <a:pt x="722" y="828"/>
                  </a:lnTo>
                  <a:lnTo>
                    <a:pt x="828" y="723"/>
                  </a:lnTo>
                  <a:lnTo>
                    <a:pt x="940" y="622"/>
                  </a:lnTo>
                  <a:lnTo>
                    <a:pt x="1057" y="529"/>
                  </a:lnTo>
                  <a:lnTo>
                    <a:pt x="1180" y="441"/>
                  </a:lnTo>
                  <a:lnTo>
                    <a:pt x="1308" y="361"/>
                  </a:lnTo>
                  <a:lnTo>
                    <a:pt x="1441" y="289"/>
                  </a:lnTo>
                  <a:lnTo>
                    <a:pt x="1579" y="223"/>
                  </a:lnTo>
                  <a:lnTo>
                    <a:pt x="1720" y="165"/>
                  </a:lnTo>
                  <a:lnTo>
                    <a:pt x="1866" y="116"/>
                  </a:lnTo>
                  <a:lnTo>
                    <a:pt x="2015" y="76"/>
                  </a:lnTo>
                  <a:lnTo>
                    <a:pt x="2167" y="44"/>
                  </a:lnTo>
                  <a:lnTo>
                    <a:pt x="2324" y="20"/>
                  </a:lnTo>
                  <a:lnTo>
                    <a:pt x="2481" y="5"/>
                  </a:lnTo>
                  <a:lnTo>
                    <a:pt x="2641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9898055" y="2287979"/>
              <a:ext cx="8213" cy="1208"/>
            </a:xfrm>
            <a:custGeom>
              <a:avLst/>
              <a:gdLst/>
              <a:ahLst/>
              <a:cxnLst/>
              <a:rect l="l" t="t" r="r" b="b"/>
              <a:pathLst>
                <a:path w="34" h="5" extrusionOk="0">
                  <a:moveTo>
                    <a:pt x="0" y="0"/>
                  </a:moveTo>
                  <a:lnTo>
                    <a:pt x="34" y="0"/>
                  </a:lnTo>
                  <a:lnTo>
                    <a:pt x="31" y="1"/>
                  </a:lnTo>
                  <a:lnTo>
                    <a:pt x="28" y="3"/>
                  </a:lnTo>
                  <a:lnTo>
                    <a:pt x="23" y="5"/>
                  </a:lnTo>
                  <a:lnTo>
                    <a:pt x="16" y="5"/>
                  </a:lnTo>
                  <a:lnTo>
                    <a:pt x="13" y="5"/>
                  </a:lnTo>
                  <a:lnTo>
                    <a:pt x="10" y="3"/>
                  </a:lnTo>
                  <a:lnTo>
                    <a:pt x="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F2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9387627" y="2214999"/>
              <a:ext cx="1029311" cy="435301"/>
            </a:xfrm>
            <a:custGeom>
              <a:avLst/>
              <a:gdLst/>
              <a:ahLst/>
              <a:cxnLst/>
              <a:rect l="l" t="t" r="r" b="b"/>
              <a:pathLst>
                <a:path w="4261" h="1802" extrusionOk="0">
                  <a:moveTo>
                    <a:pt x="1306" y="0"/>
                  </a:moveTo>
                  <a:lnTo>
                    <a:pt x="1302" y="55"/>
                  </a:lnTo>
                  <a:lnTo>
                    <a:pt x="1300" y="111"/>
                  </a:lnTo>
                  <a:lnTo>
                    <a:pt x="1303" y="168"/>
                  </a:lnTo>
                  <a:lnTo>
                    <a:pt x="1308" y="224"/>
                  </a:lnTo>
                  <a:lnTo>
                    <a:pt x="1314" y="282"/>
                  </a:lnTo>
                  <a:lnTo>
                    <a:pt x="1324" y="338"/>
                  </a:lnTo>
                  <a:lnTo>
                    <a:pt x="1335" y="391"/>
                  </a:lnTo>
                  <a:lnTo>
                    <a:pt x="1346" y="444"/>
                  </a:lnTo>
                  <a:lnTo>
                    <a:pt x="1359" y="492"/>
                  </a:lnTo>
                  <a:lnTo>
                    <a:pt x="1372" y="537"/>
                  </a:lnTo>
                  <a:lnTo>
                    <a:pt x="1385" y="578"/>
                  </a:lnTo>
                  <a:lnTo>
                    <a:pt x="1396" y="615"/>
                  </a:lnTo>
                  <a:lnTo>
                    <a:pt x="1407" y="646"/>
                  </a:lnTo>
                  <a:lnTo>
                    <a:pt x="1417" y="670"/>
                  </a:lnTo>
                  <a:lnTo>
                    <a:pt x="1423" y="687"/>
                  </a:lnTo>
                  <a:lnTo>
                    <a:pt x="1428" y="697"/>
                  </a:lnTo>
                  <a:lnTo>
                    <a:pt x="1431" y="698"/>
                  </a:lnTo>
                  <a:lnTo>
                    <a:pt x="1459" y="644"/>
                  </a:lnTo>
                  <a:lnTo>
                    <a:pt x="1492" y="594"/>
                  </a:lnTo>
                  <a:lnTo>
                    <a:pt x="1531" y="549"/>
                  </a:lnTo>
                  <a:lnTo>
                    <a:pt x="1572" y="509"/>
                  </a:lnTo>
                  <a:lnTo>
                    <a:pt x="1619" y="474"/>
                  </a:lnTo>
                  <a:lnTo>
                    <a:pt x="1665" y="442"/>
                  </a:lnTo>
                  <a:lnTo>
                    <a:pt x="1715" y="415"/>
                  </a:lnTo>
                  <a:lnTo>
                    <a:pt x="1764" y="391"/>
                  </a:lnTo>
                  <a:lnTo>
                    <a:pt x="1814" y="372"/>
                  </a:lnTo>
                  <a:lnTo>
                    <a:pt x="1862" y="354"/>
                  </a:lnTo>
                  <a:lnTo>
                    <a:pt x="1909" y="340"/>
                  </a:lnTo>
                  <a:lnTo>
                    <a:pt x="1953" y="328"/>
                  </a:lnTo>
                  <a:lnTo>
                    <a:pt x="1995" y="319"/>
                  </a:lnTo>
                  <a:lnTo>
                    <a:pt x="2032" y="312"/>
                  </a:lnTo>
                  <a:lnTo>
                    <a:pt x="2064" y="306"/>
                  </a:lnTo>
                  <a:lnTo>
                    <a:pt x="2089" y="303"/>
                  </a:lnTo>
                  <a:lnTo>
                    <a:pt x="2109" y="301"/>
                  </a:lnTo>
                  <a:lnTo>
                    <a:pt x="2121" y="300"/>
                  </a:lnTo>
                  <a:lnTo>
                    <a:pt x="2126" y="300"/>
                  </a:lnTo>
                  <a:lnTo>
                    <a:pt x="2131" y="300"/>
                  </a:lnTo>
                  <a:lnTo>
                    <a:pt x="2142" y="301"/>
                  </a:lnTo>
                  <a:lnTo>
                    <a:pt x="2163" y="303"/>
                  </a:lnTo>
                  <a:lnTo>
                    <a:pt x="2189" y="306"/>
                  </a:lnTo>
                  <a:lnTo>
                    <a:pt x="2221" y="311"/>
                  </a:lnTo>
                  <a:lnTo>
                    <a:pt x="2258" y="319"/>
                  </a:lnTo>
                  <a:lnTo>
                    <a:pt x="2299" y="327"/>
                  </a:lnTo>
                  <a:lnTo>
                    <a:pt x="2344" y="338"/>
                  </a:lnTo>
                  <a:lnTo>
                    <a:pt x="2391" y="352"/>
                  </a:lnTo>
                  <a:lnTo>
                    <a:pt x="2439" y="368"/>
                  </a:lnTo>
                  <a:lnTo>
                    <a:pt x="2488" y="389"/>
                  </a:lnTo>
                  <a:lnTo>
                    <a:pt x="2539" y="413"/>
                  </a:lnTo>
                  <a:lnTo>
                    <a:pt x="2587" y="441"/>
                  </a:lnTo>
                  <a:lnTo>
                    <a:pt x="2636" y="473"/>
                  </a:lnTo>
                  <a:lnTo>
                    <a:pt x="2682" y="508"/>
                  </a:lnTo>
                  <a:lnTo>
                    <a:pt x="2724" y="548"/>
                  </a:lnTo>
                  <a:lnTo>
                    <a:pt x="2762" y="593"/>
                  </a:lnTo>
                  <a:lnTo>
                    <a:pt x="2796" y="644"/>
                  </a:lnTo>
                  <a:lnTo>
                    <a:pt x="2825" y="698"/>
                  </a:lnTo>
                  <a:lnTo>
                    <a:pt x="2828" y="697"/>
                  </a:lnTo>
                  <a:lnTo>
                    <a:pt x="2833" y="686"/>
                  </a:lnTo>
                  <a:lnTo>
                    <a:pt x="2839" y="668"/>
                  </a:lnTo>
                  <a:lnTo>
                    <a:pt x="2849" y="644"/>
                  </a:lnTo>
                  <a:lnTo>
                    <a:pt x="2860" y="612"/>
                  </a:lnTo>
                  <a:lnTo>
                    <a:pt x="2871" y="577"/>
                  </a:lnTo>
                  <a:lnTo>
                    <a:pt x="2884" y="535"/>
                  </a:lnTo>
                  <a:lnTo>
                    <a:pt x="2897" y="490"/>
                  </a:lnTo>
                  <a:lnTo>
                    <a:pt x="2909" y="442"/>
                  </a:lnTo>
                  <a:lnTo>
                    <a:pt x="2921" y="391"/>
                  </a:lnTo>
                  <a:lnTo>
                    <a:pt x="2932" y="336"/>
                  </a:lnTo>
                  <a:lnTo>
                    <a:pt x="2941" y="280"/>
                  </a:lnTo>
                  <a:lnTo>
                    <a:pt x="2948" y="224"/>
                  </a:lnTo>
                  <a:lnTo>
                    <a:pt x="2953" y="167"/>
                  </a:lnTo>
                  <a:lnTo>
                    <a:pt x="2956" y="111"/>
                  </a:lnTo>
                  <a:lnTo>
                    <a:pt x="2954" y="55"/>
                  </a:lnTo>
                  <a:lnTo>
                    <a:pt x="2949" y="0"/>
                  </a:lnTo>
                  <a:lnTo>
                    <a:pt x="3050" y="27"/>
                  </a:lnTo>
                  <a:lnTo>
                    <a:pt x="3153" y="58"/>
                  </a:lnTo>
                  <a:lnTo>
                    <a:pt x="3257" y="93"/>
                  </a:lnTo>
                  <a:lnTo>
                    <a:pt x="3363" y="131"/>
                  </a:lnTo>
                  <a:lnTo>
                    <a:pt x="3467" y="176"/>
                  </a:lnTo>
                  <a:lnTo>
                    <a:pt x="3572" y="224"/>
                  </a:lnTo>
                  <a:lnTo>
                    <a:pt x="3678" y="279"/>
                  </a:lnTo>
                  <a:lnTo>
                    <a:pt x="3782" y="338"/>
                  </a:lnTo>
                  <a:lnTo>
                    <a:pt x="3883" y="402"/>
                  </a:lnTo>
                  <a:lnTo>
                    <a:pt x="3982" y="473"/>
                  </a:lnTo>
                  <a:lnTo>
                    <a:pt x="4078" y="548"/>
                  </a:lnTo>
                  <a:lnTo>
                    <a:pt x="4171" y="631"/>
                  </a:lnTo>
                  <a:lnTo>
                    <a:pt x="4261" y="719"/>
                  </a:lnTo>
                  <a:lnTo>
                    <a:pt x="4168" y="839"/>
                  </a:lnTo>
                  <a:lnTo>
                    <a:pt x="4067" y="955"/>
                  </a:lnTo>
                  <a:lnTo>
                    <a:pt x="3961" y="1062"/>
                  </a:lnTo>
                  <a:lnTo>
                    <a:pt x="3849" y="1165"/>
                  </a:lnTo>
                  <a:lnTo>
                    <a:pt x="3731" y="1261"/>
                  </a:lnTo>
                  <a:lnTo>
                    <a:pt x="3606" y="1349"/>
                  </a:lnTo>
                  <a:lnTo>
                    <a:pt x="3478" y="1432"/>
                  </a:lnTo>
                  <a:lnTo>
                    <a:pt x="3343" y="1506"/>
                  </a:lnTo>
                  <a:lnTo>
                    <a:pt x="3206" y="1573"/>
                  </a:lnTo>
                  <a:lnTo>
                    <a:pt x="3062" y="1632"/>
                  </a:lnTo>
                  <a:lnTo>
                    <a:pt x="2916" y="1682"/>
                  </a:lnTo>
                  <a:lnTo>
                    <a:pt x="2764" y="1725"/>
                  </a:lnTo>
                  <a:lnTo>
                    <a:pt x="2610" y="1759"/>
                  </a:lnTo>
                  <a:lnTo>
                    <a:pt x="2453" y="1783"/>
                  </a:lnTo>
                  <a:lnTo>
                    <a:pt x="2293" y="1797"/>
                  </a:lnTo>
                  <a:lnTo>
                    <a:pt x="2129" y="1802"/>
                  </a:lnTo>
                  <a:lnTo>
                    <a:pt x="1968" y="1797"/>
                  </a:lnTo>
                  <a:lnTo>
                    <a:pt x="1808" y="1783"/>
                  </a:lnTo>
                  <a:lnTo>
                    <a:pt x="1651" y="1759"/>
                  </a:lnTo>
                  <a:lnTo>
                    <a:pt x="1497" y="1725"/>
                  </a:lnTo>
                  <a:lnTo>
                    <a:pt x="1346" y="1683"/>
                  </a:lnTo>
                  <a:lnTo>
                    <a:pt x="1199" y="1632"/>
                  </a:lnTo>
                  <a:lnTo>
                    <a:pt x="1057" y="1575"/>
                  </a:lnTo>
                  <a:lnTo>
                    <a:pt x="919" y="1507"/>
                  </a:lnTo>
                  <a:lnTo>
                    <a:pt x="784" y="1434"/>
                  </a:lnTo>
                  <a:lnTo>
                    <a:pt x="656" y="1352"/>
                  </a:lnTo>
                  <a:lnTo>
                    <a:pt x="531" y="1262"/>
                  </a:lnTo>
                  <a:lnTo>
                    <a:pt x="413" y="1166"/>
                  </a:lnTo>
                  <a:lnTo>
                    <a:pt x="301" y="1064"/>
                  </a:lnTo>
                  <a:lnTo>
                    <a:pt x="193" y="955"/>
                  </a:lnTo>
                  <a:lnTo>
                    <a:pt x="94" y="841"/>
                  </a:lnTo>
                  <a:lnTo>
                    <a:pt x="0" y="719"/>
                  </a:lnTo>
                  <a:lnTo>
                    <a:pt x="88" y="631"/>
                  </a:lnTo>
                  <a:lnTo>
                    <a:pt x="181" y="548"/>
                  </a:lnTo>
                  <a:lnTo>
                    <a:pt x="278" y="473"/>
                  </a:lnTo>
                  <a:lnTo>
                    <a:pt x="378" y="402"/>
                  </a:lnTo>
                  <a:lnTo>
                    <a:pt x="478" y="338"/>
                  </a:lnTo>
                  <a:lnTo>
                    <a:pt x="583" y="279"/>
                  </a:lnTo>
                  <a:lnTo>
                    <a:pt x="687" y="224"/>
                  </a:lnTo>
                  <a:lnTo>
                    <a:pt x="792" y="176"/>
                  </a:lnTo>
                  <a:lnTo>
                    <a:pt x="896" y="131"/>
                  </a:lnTo>
                  <a:lnTo>
                    <a:pt x="1002" y="93"/>
                  </a:lnTo>
                  <a:lnTo>
                    <a:pt x="1105" y="58"/>
                  </a:lnTo>
                  <a:lnTo>
                    <a:pt x="1207" y="27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9743453" y="2072744"/>
              <a:ext cx="317659" cy="215235"/>
            </a:xfrm>
            <a:custGeom>
              <a:avLst/>
              <a:gdLst/>
              <a:ahLst/>
              <a:cxnLst/>
              <a:rect l="l" t="t" r="r" b="b"/>
              <a:pathLst>
                <a:path w="1315" h="891" extrusionOk="0">
                  <a:moveTo>
                    <a:pt x="75" y="0"/>
                  </a:moveTo>
                  <a:lnTo>
                    <a:pt x="131" y="61"/>
                  </a:lnTo>
                  <a:lnTo>
                    <a:pt x="190" y="116"/>
                  </a:lnTo>
                  <a:lnTo>
                    <a:pt x="251" y="165"/>
                  </a:lnTo>
                  <a:lnTo>
                    <a:pt x="315" y="208"/>
                  </a:lnTo>
                  <a:lnTo>
                    <a:pt x="379" y="244"/>
                  </a:lnTo>
                  <a:lnTo>
                    <a:pt x="447" y="274"/>
                  </a:lnTo>
                  <a:lnTo>
                    <a:pt x="516" y="295"/>
                  </a:lnTo>
                  <a:lnTo>
                    <a:pt x="586" y="308"/>
                  </a:lnTo>
                  <a:lnTo>
                    <a:pt x="656" y="313"/>
                  </a:lnTo>
                  <a:lnTo>
                    <a:pt x="737" y="308"/>
                  </a:lnTo>
                  <a:lnTo>
                    <a:pt x="815" y="292"/>
                  </a:lnTo>
                  <a:lnTo>
                    <a:pt x="890" y="265"/>
                  </a:lnTo>
                  <a:lnTo>
                    <a:pt x="966" y="229"/>
                  </a:lnTo>
                  <a:lnTo>
                    <a:pt x="1038" y="183"/>
                  </a:lnTo>
                  <a:lnTo>
                    <a:pt x="1108" y="130"/>
                  </a:lnTo>
                  <a:lnTo>
                    <a:pt x="1175" y="69"/>
                  </a:lnTo>
                  <a:lnTo>
                    <a:pt x="1239" y="0"/>
                  </a:lnTo>
                  <a:lnTo>
                    <a:pt x="1271" y="77"/>
                  </a:lnTo>
                  <a:lnTo>
                    <a:pt x="1294" y="156"/>
                  </a:lnTo>
                  <a:lnTo>
                    <a:pt x="1310" y="236"/>
                  </a:lnTo>
                  <a:lnTo>
                    <a:pt x="1315" y="317"/>
                  </a:lnTo>
                  <a:lnTo>
                    <a:pt x="1315" y="329"/>
                  </a:lnTo>
                  <a:lnTo>
                    <a:pt x="1313" y="343"/>
                  </a:lnTo>
                  <a:lnTo>
                    <a:pt x="1310" y="362"/>
                  </a:lnTo>
                  <a:lnTo>
                    <a:pt x="1303" y="385"/>
                  </a:lnTo>
                  <a:lnTo>
                    <a:pt x="1295" y="410"/>
                  </a:lnTo>
                  <a:lnTo>
                    <a:pt x="1284" y="438"/>
                  </a:lnTo>
                  <a:lnTo>
                    <a:pt x="1268" y="470"/>
                  </a:lnTo>
                  <a:lnTo>
                    <a:pt x="1247" y="502"/>
                  </a:lnTo>
                  <a:lnTo>
                    <a:pt x="1222" y="537"/>
                  </a:lnTo>
                  <a:lnTo>
                    <a:pt x="1191" y="574"/>
                  </a:lnTo>
                  <a:lnTo>
                    <a:pt x="1155" y="612"/>
                  </a:lnTo>
                  <a:lnTo>
                    <a:pt x="1110" y="651"/>
                  </a:lnTo>
                  <a:lnTo>
                    <a:pt x="1058" y="691"/>
                  </a:lnTo>
                  <a:lnTo>
                    <a:pt x="999" y="731"/>
                  </a:lnTo>
                  <a:lnTo>
                    <a:pt x="932" y="772"/>
                  </a:lnTo>
                  <a:lnTo>
                    <a:pt x="855" y="812"/>
                  </a:lnTo>
                  <a:lnTo>
                    <a:pt x="770" y="852"/>
                  </a:lnTo>
                  <a:lnTo>
                    <a:pt x="674" y="891"/>
                  </a:lnTo>
                  <a:lnTo>
                    <a:pt x="640" y="891"/>
                  </a:lnTo>
                  <a:lnTo>
                    <a:pt x="544" y="852"/>
                  </a:lnTo>
                  <a:lnTo>
                    <a:pt x="458" y="812"/>
                  </a:lnTo>
                  <a:lnTo>
                    <a:pt x="383" y="772"/>
                  </a:lnTo>
                  <a:lnTo>
                    <a:pt x="315" y="731"/>
                  </a:lnTo>
                  <a:lnTo>
                    <a:pt x="256" y="691"/>
                  </a:lnTo>
                  <a:lnTo>
                    <a:pt x="205" y="651"/>
                  </a:lnTo>
                  <a:lnTo>
                    <a:pt x="160" y="612"/>
                  </a:lnTo>
                  <a:lnTo>
                    <a:pt x="123" y="574"/>
                  </a:lnTo>
                  <a:lnTo>
                    <a:pt x="93" y="537"/>
                  </a:lnTo>
                  <a:lnTo>
                    <a:pt x="67" y="502"/>
                  </a:lnTo>
                  <a:lnTo>
                    <a:pt x="46" y="470"/>
                  </a:lnTo>
                  <a:lnTo>
                    <a:pt x="30" y="438"/>
                  </a:lnTo>
                  <a:lnTo>
                    <a:pt x="19" y="410"/>
                  </a:lnTo>
                  <a:lnTo>
                    <a:pt x="11" y="385"/>
                  </a:lnTo>
                  <a:lnTo>
                    <a:pt x="5" y="362"/>
                  </a:lnTo>
                  <a:lnTo>
                    <a:pt x="2" y="343"/>
                  </a:lnTo>
                  <a:lnTo>
                    <a:pt x="0" y="329"/>
                  </a:lnTo>
                  <a:lnTo>
                    <a:pt x="0" y="317"/>
                  </a:lnTo>
                  <a:lnTo>
                    <a:pt x="6" y="236"/>
                  </a:lnTo>
                  <a:lnTo>
                    <a:pt x="21" y="156"/>
                  </a:lnTo>
                  <a:lnTo>
                    <a:pt x="45" y="7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EAD8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9814715" y="2289187"/>
              <a:ext cx="174652" cy="86239"/>
            </a:xfrm>
            <a:custGeom>
              <a:avLst/>
              <a:gdLst/>
              <a:ahLst/>
              <a:cxnLst/>
              <a:rect l="l" t="t" r="r" b="b"/>
              <a:pathLst>
                <a:path w="723" h="357" extrusionOk="0">
                  <a:moveTo>
                    <a:pt x="361" y="0"/>
                  </a:moveTo>
                  <a:lnTo>
                    <a:pt x="368" y="0"/>
                  </a:lnTo>
                  <a:lnTo>
                    <a:pt x="382" y="1"/>
                  </a:lnTo>
                  <a:lnTo>
                    <a:pt x="406" y="4"/>
                  </a:lnTo>
                  <a:lnTo>
                    <a:pt x="438" y="9"/>
                  </a:lnTo>
                  <a:lnTo>
                    <a:pt x="477" y="16"/>
                  </a:lnTo>
                  <a:lnTo>
                    <a:pt x="520" y="25"/>
                  </a:lnTo>
                  <a:lnTo>
                    <a:pt x="566" y="36"/>
                  </a:lnTo>
                  <a:lnTo>
                    <a:pt x="618" y="51"/>
                  </a:lnTo>
                  <a:lnTo>
                    <a:pt x="671" y="70"/>
                  </a:lnTo>
                  <a:lnTo>
                    <a:pt x="723" y="91"/>
                  </a:lnTo>
                  <a:lnTo>
                    <a:pt x="590" y="357"/>
                  </a:lnTo>
                  <a:lnTo>
                    <a:pt x="132" y="357"/>
                  </a:lnTo>
                  <a:lnTo>
                    <a:pt x="0" y="91"/>
                  </a:lnTo>
                  <a:lnTo>
                    <a:pt x="54" y="70"/>
                  </a:lnTo>
                  <a:lnTo>
                    <a:pt x="108" y="51"/>
                  </a:lnTo>
                  <a:lnTo>
                    <a:pt x="160" y="36"/>
                  </a:lnTo>
                  <a:lnTo>
                    <a:pt x="206" y="25"/>
                  </a:lnTo>
                  <a:lnTo>
                    <a:pt x="249" y="16"/>
                  </a:lnTo>
                  <a:lnTo>
                    <a:pt x="288" y="9"/>
                  </a:lnTo>
                  <a:lnTo>
                    <a:pt x="318" y="4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9811065" y="2373198"/>
              <a:ext cx="180933" cy="275384"/>
            </a:xfrm>
            <a:custGeom>
              <a:avLst/>
              <a:gdLst/>
              <a:ahLst/>
              <a:cxnLst/>
              <a:rect l="l" t="t" r="r" b="b"/>
              <a:pathLst>
                <a:path w="749" h="1140" extrusionOk="0">
                  <a:moveTo>
                    <a:pt x="145" y="0"/>
                  </a:moveTo>
                  <a:lnTo>
                    <a:pt x="603" y="0"/>
                  </a:lnTo>
                  <a:lnTo>
                    <a:pt x="749" y="1114"/>
                  </a:lnTo>
                  <a:lnTo>
                    <a:pt x="562" y="1134"/>
                  </a:lnTo>
                  <a:lnTo>
                    <a:pt x="373" y="1140"/>
                  </a:lnTo>
                  <a:lnTo>
                    <a:pt x="246" y="1137"/>
                  </a:lnTo>
                  <a:lnTo>
                    <a:pt x="121" y="1129"/>
                  </a:lnTo>
                  <a:lnTo>
                    <a:pt x="0" y="1114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9901920" y="2147388"/>
              <a:ext cx="200499" cy="237942"/>
            </a:xfrm>
            <a:custGeom>
              <a:avLst/>
              <a:gdLst/>
              <a:ahLst/>
              <a:cxnLst/>
              <a:rect l="l" t="t" r="r" b="b"/>
              <a:pathLst>
                <a:path w="830" h="985" extrusionOk="0">
                  <a:moveTo>
                    <a:pt x="659" y="0"/>
                  </a:moveTo>
                  <a:lnTo>
                    <a:pt x="699" y="26"/>
                  </a:lnTo>
                  <a:lnTo>
                    <a:pt x="732" y="58"/>
                  </a:lnTo>
                  <a:lnTo>
                    <a:pt x="760" y="95"/>
                  </a:lnTo>
                  <a:lnTo>
                    <a:pt x="784" y="135"/>
                  </a:lnTo>
                  <a:lnTo>
                    <a:pt x="801" y="180"/>
                  </a:lnTo>
                  <a:lnTo>
                    <a:pt x="814" y="226"/>
                  </a:lnTo>
                  <a:lnTo>
                    <a:pt x="824" y="276"/>
                  </a:lnTo>
                  <a:lnTo>
                    <a:pt x="828" y="329"/>
                  </a:lnTo>
                  <a:lnTo>
                    <a:pt x="830" y="382"/>
                  </a:lnTo>
                  <a:lnTo>
                    <a:pt x="828" y="436"/>
                  </a:lnTo>
                  <a:lnTo>
                    <a:pt x="825" y="491"/>
                  </a:lnTo>
                  <a:lnTo>
                    <a:pt x="819" y="545"/>
                  </a:lnTo>
                  <a:lnTo>
                    <a:pt x="811" y="599"/>
                  </a:lnTo>
                  <a:lnTo>
                    <a:pt x="801" y="652"/>
                  </a:lnTo>
                  <a:lnTo>
                    <a:pt x="790" y="702"/>
                  </a:lnTo>
                  <a:lnTo>
                    <a:pt x="779" y="750"/>
                  </a:lnTo>
                  <a:lnTo>
                    <a:pt x="766" y="796"/>
                  </a:lnTo>
                  <a:lnTo>
                    <a:pt x="755" y="838"/>
                  </a:lnTo>
                  <a:lnTo>
                    <a:pt x="744" y="875"/>
                  </a:lnTo>
                  <a:lnTo>
                    <a:pt x="732" y="909"/>
                  </a:lnTo>
                  <a:lnTo>
                    <a:pt x="721" y="937"/>
                  </a:lnTo>
                  <a:lnTo>
                    <a:pt x="713" y="958"/>
                  </a:lnTo>
                  <a:lnTo>
                    <a:pt x="707" y="974"/>
                  </a:lnTo>
                  <a:lnTo>
                    <a:pt x="702" y="984"/>
                  </a:lnTo>
                  <a:lnTo>
                    <a:pt x="700" y="985"/>
                  </a:lnTo>
                  <a:lnTo>
                    <a:pt x="671" y="931"/>
                  </a:lnTo>
                  <a:lnTo>
                    <a:pt x="638" y="880"/>
                  </a:lnTo>
                  <a:lnTo>
                    <a:pt x="599" y="835"/>
                  </a:lnTo>
                  <a:lnTo>
                    <a:pt x="556" y="795"/>
                  </a:lnTo>
                  <a:lnTo>
                    <a:pt x="511" y="760"/>
                  </a:lnTo>
                  <a:lnTo>
                    <a:pt x="463" y="728"/>
                  </a:lnTo>
                  <a:lnTo>
                    <a:pt x="414" y="700"/>
                  </a:lnTo>
                  <a:lnTo>
                    <a:pt x="364" y="676"/>
                  </a:lnTo>
                  <a:lnTo>
                    <a:pt x="314" y="655"/>
                  </a:lnTo>
                  <a:lnTo>
                    <a:pt x="266" y="639"/>
                  </a:lnTo>
                  <a:lnTo>
                    <a:pt x="218" y="625"/>
                  </a:lnTo>
                  <a:lnTo>
                    <a:pt x="173" y="614"/>
                  </a:lnTo>
                  <a:lnTo>
                    <a:pt x="133" y="606"/>
                  </a:lnTo>
                  <a:lnTo>
                    <a:pt x="97" y="598"/>
                  </a:lnTo>
                  <a:lnTo>
                    <a:pt x="65" y="593"/>
                  </a:lnTo>
                  <a:lnTo>
                    <a:pt x="37" y="590"/>
                  </a:lnTo>
                  <a:lnTo>
                    <a:pt x="18" y="588"/>
                  </a:lnTo>
                  <a:lnTo>
                    <a:pt x="5" y="587"/>
                  </a:lnTo>
                  <a:lnTo>
                    <a:pt x="0" y="587"/>
                  </a:lnTo>
                  <a:lnTo>
                    <a:pt x="98" y="548"/>
                  </a:lnTo>
                  <a:lnTo>
                    <a:pt x="186" y="508"/>
                  </a:lnTo>
                  <a:lnTo>
                    <a:pt x="265" y="468"/>
                  </a:lnTo>
                  <a:lnTo>
                    <a:pt x="334" y="428"/>
                  </a:lnTo>
                  <a:lnTo>
                    <a:pt x="393" y="388"/>
                  </a:lnTo>
                  <a:lnTo>
                    <a:pt x="446" y="348"/>
                  </a:lnTo>
                  <a:lnTo>
                    <a:pt x="491" y="308"/>
                  </a:lnTo>
                  <a:lnTo>
                    <a:pt x="529" y="271"/>
                  </a:lnTo>
                  <a:lnTo>
                    <a:pt x="561" y="233"/>
                  </a:lnTo>
                  <a:lnTo>
                    <a:pt x="587" y="197"/>
                  </a:lnTo>
                  <a:lnTo>
                    <a:pt x="609" y="164"/>
                  </a:lnTo>
                  <a:lnTo>
                    <a:pt x="625" y="133"/>
                  </a:lnTo>
                  <a:lnTo>
                    <a:pt x="638" y="104"/>
                  </a:lnTo>
                  <a:lnTo>
                    <a:pt x="646" y="79"/>
                  </a:lnTo>
                  <a:lnTo>
                    <a:pt x="652" y="56"/>
                  </a:lnTo>
                  <a:lnTo>
                    <a:pt x="655" y="36"/>
                  </a:lnTo>
                  <a:lnTo>
                    <a:pt x="659" y="21"/>
                  </a:lnTo>
                  <a:lnTo>
                    <a:pt x="659" y="10"/>
                  </a:lnTo>
                  <a:lnTo>
                    <a:pt x="659" y="2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9702387" y="2147388"/>
              <a:ext cx="200499" cy="237942"/>
            </a:xfrm>
            <a:custGeom>
              <a:avLst/>
              <a:gdLst/>
              <a:ahLst/>
              <a:cxnLst/>
              <a:rect l="l" t="t" r="r" b="b"/>
              <a:pathLst>
                <a:path w="830" h="985" extrusionOk="0">
                  <a:moveTo>
                    <a:pt x="170" y="0"/>
                  </a:moveTo>
                  <a:lnTo>
                    <a:pt x="170" y="2"/>
                  </a:lnTo>
                  <a:lnTo>
                    <a:pt x="170" y="10"/>
                  </a:lnTo>
                  <a:lnTo>
                    <a:pt x="170" y="21"/>
                  </a:lnTo>
                  <a:lnTo>
                    <a:pt x="172" y="36"/>
                  </a:lnTo>
                  <a:lnTo>
                    <a:pt x="176" y="56"/>
                  </a:lnTo>
                  <a:lnTo>
                    <a:pt x="183" y="79"/>
                  </a:lnTo>
                  <a:lnTo>
                    <a:pt x="191" y="104"/>
                  </a:lnTo>
                  <a:lnTo>
                    <a:pt x="204" y="133"/>
                  </a:lnTo>
                  <a:lnTo>
                    <a:pt x="220" y="164"/>
                  </a:lnTo>
                  <a:lnTo>
                    <a:pt x="242" y="197"/>
                  </a:lnTo>
                  <a:lnTo>
                    <a:pt x="268" y="233"/>
                  </a:lnTo>
                  <a:lnTo>
                    <a:pt x="300" y="271"/>
                  </a:lnTo>
                  <a:lnTo>
                    <a:pt x="338" y="308"/>
                  </a:lnTo>
                  <a:lnTo>
                    <a:pt x="385" y="348"/>
                  </a:lnTo>
                  <a:lnTo>
                    <a:pt x="436" y="388"/>
                  </a:lnTo>
                  <a:lnTo>
                    <a:pt x="497" y="428"/>
                  </a:lnTo>
                  <a:lnTo>
                    <a:pt x="567" y="468"/>
                  </a:lnTo>
                  <a:lnTo>
                    <a:pt x="646" y="508"/>
                  </a:lnTo>
                  <a:lnTo>
                    <a:pt x="734" y="548"/>
                  </a:lnTo>
                  <a:lnTo>
                    <a:pt x="830" y="587"/>
                  </a:lnTo>
                  <a:lnTo>
                    <a:pt x="826" y="587"/>
                  </a:lnTo>
                  <a:lnTo>
                    <a:pt x="814" y="588"/>
                  </a:lnTo>
                  <a:lnTo>
                    <a:pt x="794" y="590"/>
                  </a:lnTo>
                  <a:lnTo>
                    <a:pt x="767" y="593"/>
                  </a:lnTo>
                  <a:lnTo>
                    <a:pt x="735" y="599"/>
                  </a:lnTo>
                  <a:lnTo>
                    <a:pt x="698" y="606"/>
                  </a:lnTo>
                  <a:lnTo>
                    <a:pt x="657" y="615"/>
                  </a:lnTo>
                  <a:lnTo>
                    <a:pt x="612" y="627"/>
                  </a:lnTo>
                  <a:lnTo>
                    <a:pt x="565" y="641"/>
                  </a:lnTo>
                  <a:lnTo>
                    <a:pt x="516" y="659"/>
                  </a:lnTo>
                  <a:lnTo>
                    <a:pt x="466" y="678"/>
                  </a:lnTo>
                  <a:lnTo>
                    <a:pt x="417" y="702"/>
                  </a:lnTo>
                  <a:lnTo>
                    <a:pt x="367" y="729"/>
                  </a:lnTo>
                  <a:lnTo>
                    <a:pt x="320" y="761"/>
                  </a:lnTo>
                  <a:lnTo>
                    <a:pt x="274" y="796"/>
                  </a:lnTo>
                  <a:lnTo>
                    <a:pt x="232" y="836"/>
                  </a:lnTo>
                  <a:lnTo>
                    <a:pt x="194" y="881"/>
                  </a:lnTo>
                  <a:lnTo>
                    <a:pt x="160" y="931"/>
                  </a:lnTo>
                  <a:lnTo>
                    <a:pt x="131" y="985"/>
                  </a:lnTo>
                  <a:lnTo>
                    <a:pt x="130" y="984"/>
                  </a:lnTo>
                  <a:lnTo>
                    <a:pt x="125" y="974"/>
                  </a:lnTo>
                  <a:lnTo>
                    <a:pt x="119" y="958"/>
                  </a:lnTo>
                  <a:lnTo>
                    <a:pt x="109" y="936"/>
                  </a:lnTo>
                  <a:lnTo>
                    <a:pt x="99" y="907"/>
                  </a:lnTo>
                  <a:lnTo>
                    <a:pt x="88" y="873"/>
                  </a:lnTo>
                  <a:lnTo>
                    <a:pt x="75" y="836"/>
                  </a:lnTo>
                  <a:lnTo>
                    <a:pt x="64" y="795"/>
                  </a:lnTo>
                  <a:lnTo>
                    <a:pt x="51" y="748"/>
                  </a:lnTo>
                  <a:lnTo>
                    <a:pt x="40" y="700"/>
                  </a:lnTo>
                  <a:lnTo>
                    <a:pt x="29" y="651"/>
                  </a:lnTo>
                  <a:lnTo>
                    <a:pt x="19" y="598"/>
                  </a:lnTo>
                  <a:lnTo>
                    <a:pt x="11" y="543"/>
                  </a:lnTo>
                  <a:lnTo>
                    <a:pt x="5" y="489"/>
                  </a:lnTo>
                  <a:lnTo>
                    <a:pt x="2" y="434"/>
                  </a:lnTo>
                  <a:lnTo>
                    <a:pt x="0" y="382"/>
                  </a:lnTo>
                  <a:lnTo>
                    <a:pt x="2" y="327"/>
                  </a:lnTo>
                  <a:lnTo>
                    <a:pt x="7" y="276"/>
                  </a:lnTo>
                  <a:lnTo>
                    <a:pt x="16" y="226"/>
                  </a:lnTo>
                  <a:lnTo>
                    <a:pt x="29" y="178"/>
                  </a:lnTo>
                  <a:lnTo>
                    <a:pt x="47" y="135"/>
                  </a:lnTo>
                  <a:lnTo>
                    <a:pt x="69" y="93"/>
                  </a:lnTo>
                  <a:lnTo>
                    <a:pt x="96" y="58"/>
                  </a:lnTo>
                  <a:lnTo>
                    <a:pt x="130" y="2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9753599" y="2072744"/>
              <a:ext cx="297367" cy="94935"/>
            </a:xfrm>
            <a:custGeom>
              <a:avLst/>
              <a:gdLst/>
              <a:ahLst/>
              <a:cxnLst/>
              <a:rect l="l" t="t" r="r" b="b"/>
              <a:pathLst>
                <a:path w="1231" h="393" extrusionOk="0">
                  <a:moveTo>
                    <a:pt x="33" y="0"/>
                  </a:moveTo>
                  <a:lnTo>
                    <a:pt x="89" y="61"/>
                  </a:lnTo>
                  <a:lnTo>
                    <a:pt x="148" y="116"/>
                  </a:lnTo>
                  <a:lnTo>
                    <a:pt x="209" y="165"/>
                  </a:lnTo>
                  <a:lnTo>
                    <a:pt x="273" y="208"/>
                  </a:lnTo>
                  <a:lnTo>
                    <a:pt x="337" y="244"/>
                  </a:lnTo>
                  <a:lnTo>
                    <a:pt x="405" y="274"/>
                  </a:lnTo>
                  <a:lnTo>
                    <a:pt x="474" y="295"/>
                  </a:lnTo>
                  <a:lnTo>
                    <a:pt x="544" y="308"/>
                  </a:lnTo>
                  <a:lnTo>
                    <a:pt x="614" y="313"/>
                  </a:lnTo>
                  <a:lnTo>
                    <a:pt x="687" y="308"/>
                  </a:lnTo>
                  <a:lnTo>
                    <a:pt x="757" y="295"/>
                  </a:lnTo>
                  <a:lnTo>
                    <a:pt x="826" y="274"/>
                  </a:lnTo>
                  <a:lnTo>
                    <a:pt x="892" y="245"/>
                  </a:lnTo>
                  <a:lnTo>
                    <a:pt x="957" y="210"/>
                  </a:lnTo>
                  <a:lnTo>
                    <a:pt x="1021" y="167"/>
                  </a:lnTo>
                  <a:lnTo>
                    <a:pt x="1082" y="117"/>
                  </a:lnTo>
                  <a:lnTo>
                    <a:pt x="1141" y="61"/>
                  </a:lnTo>
                  <a:lnTo>
                    <a:pt x="1197" y="0"/>
                  </a:lnTo>
                  <a:lnTo>
                    <a:pt x="1217" y="40"/>
                  </a:lnTo>
                  <a:lnTo>
                    <a:pt x="1231" y="84"/>
                  </a:lnTo>
                  <a:lnTo>
                    <a:pt x="1172" y="144"/>
                  </a:lnTo>
                  <a:lnTo>
                    <a:pt x="1109" y="199"/>
                  </a:lnTo>
                  <a:lnTo>
                    <a:pt x="1045" y="247"/>
                  </a:lnTo>
                  <a:lnTo>
                    <a:pt x="980" y="290"/>
                  </a:lnTo>
                  <a:lnTo>
                    <a:pt x="911" y="325"/>
                  </a:lnTo>
                  <a:lnTo>
                    <a:pt x="840" y="354"/>
                  </a:lnTo>
                  <a:lnTo>
                    <a:pt x="767" y="375"/>
                  </a:lnTo>
                  <a:lnTo>
                    <a:pt x="691" y="388"/>
                  </a:lnTo>
                  <a:lnTo>
                    <a:pt x="614" y="393"/>
                  </a:lnTo>
                  <a:lnTo>
                    <a:pt x="538" y="388"/>
                  </a:lnTo>
                  <a:lnTo>
                    <a:pt x="464" y="375"/>
                  </a:lnTo>
                  <a:lnTo>
                    <a:pt x="390" y="354"/>
                  </a:lnTo>
                  <a:lnTo>
                    <a:pt x="320" y="325"/>
                  </a:lnTo>
                  <a:lnTo>
                    <a:pt x="251" y="290"/>
                  </a:lnTo>
                  <a:lnTo>
                    <a:pt x="185" y="247"/>
                  </a:lnTo>
                  <a:lnTo>
                    <a:pt x="121" y="199"/>
                  </a:lnTo>
                  <a:lnTo>
                    <a:pt x="59" y="144"/>
                  </a:lnTo>
                  <a:lnTo>
                    <a:pt x="0" y="84"/>
                  </a:lnTo>
                  <a:lnTo>
                    <a:pt x="14" y="4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6D1A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9608418" y="1635511"/>
              <a:ext cx="587246" cy="511877"/>
            </a:xfrm>
            <a:custGeom>
              <a:avLst/>
              <a:gdLst/>
              <a:ahLst/>
              <a:cxnLst/>
              <a:rect l="l" t="t" r="r" b="b"/>
              <a:pathLst>
                <a:path w="2431" h="2119" extrusionOk="0">
                  <a:moveTo>
                    <a:pt x="538" y="0"/>
                  </a:moveTo>
                  <a:lnTo>
                    <a:pt x="540" y="2"/>
                  </a:lnTo>
                  <a:lnTo>
                    <a:pt x="543" y="10"/>
                  </a:lnTo>
                  <a:lnTo>
                    <a:pt x="548" y="20"/>
                  </a:lnTo>
                  <a:lnTo>
                    <a:pt x="556" y="34"/>
                  </a:lnTo>
                  <a:lnTo>
                    <a:pt x="567" y="50"/>
                  </a:lnTo>
                  <a:lnTo>
                    <a:pt x="580" y="69"/>
                  </a:lnTo>
                  <a:lnTo>
                    <a:pt x="596" y="90"/>
                  </a:lnTo>
                  <a:lnTo>
                    <a:pt x="613" y="112"/>
                  </a:lnTo>
                  <a:lnTo>
                    <a:pt x="634" y="135"/>
                  </a:lnTo>
                  <a:lnTo>
                    <a:pt x="658" y="159"/>
                  </a:lnTo>
                  <a:lnTo>
                    <a:pt x="685" y="181"/>
                  </a:lnTo>
                  <a:lnTo>
                    <a:pt x="716" y="204"/>
                  </a:lnTo>
                  <a:lnTo>
                    <a:pt x="748" y="225"/>
                  </a:lnTo>
                  <a:lnTo>
                    <a:pt x="785" y="244"/>
                  </a:lnTo>
                  <a:lnTo>
                    <a:pt x="823" y="261"/>
                  </a:lnTo>
                  <a:lnTo>
                    <a:pt x="866" y="276"/>
                  </a:lnTo>
                  <a:lnTo>
                    <a:pt x="913" y="287"/>
                  </a:lnTo>
                  <a:lnTo>
                    <a:pt x="961" y="295"/>
                  </a:lnTo>
                  <a:lnTo>
                    <a:pt x="1014" y="298"/>
                  </a:lnTo>
                  <a:lnTo>
                    <a:pt x="1070" y="298"/>
                  </a:lnTo>
                  <a:lnTo>
                    <a:pt x="1131" y="292"/>
                  </a:lnTo>
                  <a:lnTo>
                    <a:pt x="1193" y="279"/>
                  </a:lnTo>
                  <a:lnTo>
                    <a:pt x="1262" y="260"/>
                  </a:lnTo>
                  <a:lnTo>
                    <a:pt x="1332" y="236"/>
                  </a:lnTo>
                  <a:lnTo>
                    <a:pt x="1408" y="202"/>
                  </a:lnTo>
                  <a:lnTo>
                    <a:pt x="1486" y="162"/>
                  </a:lnTo>
                  <a:lnTo>
                    <a:pt x="1433" y="266"/>
                  </a:lnTo>
                  <a:lnTo>
                    <a:pt x="1512" y="252"/>
                  </a:lnTo>
                  <a:lnTo>
                    <a:pt x="1584" y="242"/>
                  </a:lnTo>
                  <a:lnTo>
                    <a:pt x="1651" y="239"/>
                  </a:lnTo>
                  <a:lnTo>
                    <a:pt x="1714" y="241"/>
                  </a:lnTo>
                  <a:lnTo>
                    <a:pt x="1770" y="247"/>
                  </a:lnTo>
                  <a:lnTo>
                    <a:pt x="1822" y="260"/>
                  </a:lnTo>
                  <a:lnTo>
                    <a:pt x="1869" y="276"/>
                  </a:lnTo>
                  <a:lnTo>
                    <a:pt x="1911" y="297"/>
                  </a:lnTo>
                  <a:lnTo>
                    <a:pt x="1949" y="321"/>
                  </a:lnTo>
                  <a:lnTo>
                    <a:pt x="1983" y="348"/>
                  </a:lnTo>
                  <a:lnTo>
                    <a:pt x="2011" y="378"/>
                  </a:lnTo>
                  <a:lnTo>
                    <a:pt x="2039" y="412"/>
                  </a:lnTo>
                  <a:lnTo>
                    <a:pt x="2061" y="449"/>
                  </a:lnTo>
                  <a:lnTo>
                    <a:pt x="2080" y="487"/>
                  </a:lnTo>
                  <a:lnTo>
                    <a:pt x="2095" y="527"/>
                  </a:lnTo>
                  <a:lnTo>
                    <a:pt x="2109" y="569"/>
                  </a:lnTo>
                  <a:lnTo>
                    <a:pt x="2119" y="612"/>
                  </a:lnTo>
                  <a:lnTo>
                    <a:pt x="2127" y="655"/>
                  </a:lnTo>
                  <a:lnTo>
                    <a:pt x="2131" y="700"/>
                  </a:lnTo>
                  <a:lnTo>
                    <a:pt x="2135" y="745"/>
                  </a:lnTo>
                  <a:lnTo>
                    <a:pt x="2136" y="790"/>
                  </a:lnTo>
                  <a:lnTo>
                    <a:pt x="2136" y="833"/>
                  </a:lnTo>
                  <a:lnTo>
                    <a:pt x="2135" y="878"/>
                  </a:lnTo>
                  <a:lnTo>
                    <a:pt x="2131" y="920"/>
                  </a:lnTo>
                  <a:lnTo>
                    <a:pt x="2128" y="961"/>
                  </a:lnTo>
                  <a:lnTo>
                    <a:pt x="2123" y="1000"/>
                  </a:lnTo>
                  <a:lnTo>
                    <a:pt x="2119" y="1038"/>
                  </a:lnTo>
                  <a:lnTo>
                    <a:pt x="2112" y="1073"/>
                  </a:lnTo>
                  <a:lnTo>
                    <a:pt x="2107" y="1106"/>
                  </a:lnTo>
                  <a:lnTo>
                    <a:pt x="2101" y="1136"/>
                  </a:lnTo>
                  <a:lnTo>
                    <a:pt x="2095" y="1162"/>
                  </a:lnTo>
                  <a:lnTo>
                    <a:pt x="2090" y="1184"/>
                  </a:lnTo>
                  <a:lnTo>
                    <a:pt x="2085" y="1203"/>
                  </a:lnTo>
                  <a:lnTo>
                    <a:pt x="2082" y="1218"/>
                  </a:lnTo>
                  <a:lnTo>
                    <a:pt x="2079" y="1227"/>
                  </a:lnTo>
                  <a:lnTo>
                    <a:pt x="2077" y="1232"/>
                  </a:lnTo>
                  <a:lnTo>
                    <a:pt x="2140" y="1147"/>
                  </a:lnTo>
                  <a:lnTo>
                    <a:pt x="2192" y="1064"/>
                  </a:lnTo>
                  <a:lnTo>
                    <a:pt x="2237" y="981"/>
                  </a:lnTo>
                  <a:lnTo>
                    <a:pt x="2274" y="899"/>
                  </a:lnTo>
                  <a:lnTo>
                    <a:pt x="2303" y="820"/>
                  </a:lnTo>
                  <a:lnTo>
                    <a:pt x="2320" y="822"/>
                  </a:lnTo>
                  <a:lnTo>
                    <a:pt x="2338" y="828"/>
                  </a:lnTo>
                  <a:lnTo>
                    <a:pt x="2352" y="836"/>
                  </a:lnTo>
                  <a:lnTo>
                    <a:pt x="2378" y="856"/>
                  </a:lnTo>
                  <a:lnTo>
                    <a:pt x="2401" y="881"/>
                  </a:lnTo>
                  <a:lnTo>
                    <a:pt x="2417" y="912"/>
                  </a:lnTo>
                  <a:lnTo>
                    <a:pt x="2426" y="945"/>
                  </a:lnTo>
                  <a:lnTo>
                    <a:pt x="2431" y="984"/>
                  </a:lnTo>
                  <a:lnTo>
                    <a:pt x="2431" y="1025"/>
                  </a:lnTo>
                  <a:lnTo>
                    <a:pt x="2426" y="1070"/>
                  </a:lnTo>
                  <a:lnTo>
                    <a:pt x="2415" y="1117"/>
                  </a:lnTo>
                  <a:lnTo>
                    <a:pt x="2399" y="1163"/>
                  </a:lnTo>
                  <a:lnTo>
                    <a:pt x="2378" y="1210"/>
                  </a:lnTo>
                  <a:lnTo>
                    <a:pt x="2352" y="1258"/>
                  </a:lnTo>
                  <a:lnTo>
                    <a:pt x="2322" y="1304"/>
                  </a:lnTo>
                  <a:lnTo>
                    <a:pt x="2288" y="1346"/>
                  </a:lnTo>
                  <a:lnTo>
                    <a:pt x="2253" y="1381"/>
                  </a:lnTo>
                  <a:lnTo>
                    <a:pt x="2215" y="1413"/>
                  </a:lnTo>
                  <a:lnTo>
                    <a:pt x="2178" y="1439"/>
                  </a:lnTo>
                  <a:lnTo>
                    <a:pt x="2140" y="1458"/>
                  </a:lnTo>
                  <a:lnTo>
                    <a:pt x="2103" y="1469"/>
                  </a:lnTo>
                  <a:lnTo>
                    <a:pt x="2066" y="1476"/>
                  </a:lnTo>
                  <a:lnTo>
                    <a:pt x="2032" y="1474"/>
                  </a:lnTo>
                  <a:lnTo>
                    <a:pt x="1984" y="1557"/>
                  </a:lnTo>
                  <a:lnTo>
                    <a:pt x="1933" y="1637"/>
                  </a:lnTo>
                  <a:lnTo>
                    <a:pt x="1880" y="1713"/>
                  </a:lnTo>
                  <a:lnTo>
                    <a:pt x="1822" y="1783"/>
                  </a:lnTo>
                  <a:lnTo>
                    <a:pt x="1763" y="1849"/>
                  </a:lnTo>
                  <a:lnTo>
                    <a:pt x="1702" y="1908"/>
                  </a:lnTo>
                  <a:lnTo>
                    <a:pt x="1638" y="1961"/>
                  </a:lnTo>
                  <a:lnTo>
                    <a:pt x="1573" y="2007"/>
                  </a:lnTo>
                  <a:lnTo>
                    <a:pt x="1505" y="2046"/>
                  </a:lnTo>
                  <a:lnTo>
                    <a:pt x="1435" y="2078"/>
                  </a:lnTo>
                  <a:lnTo>
                    <a:pt x="1363" y="2100"/>
                  </a:lnTo>
                  <a:lnTo>
                    <a:pt x="1291" y="2115"/>
                  </a:lnTo>
                  <a:lnTo>
                    <a:pt x="1215" y="2119"/>
                  </a:lnTo>
                  <a:lnTo>
                    <a:pt x="1142" y="2115"/>
                  </a:lnTo>
                  <a:lnTo>
                    <a:pt x="1068" y="2100"/>
                  </a:lnTo>
                  <a:lnTo>
                    <a:pt x="998" y="2076"/>
                  </a:lnTo>
                  <a:lnTo>
                    <a:pt x="927" y="2046"/>
                  </a:lnTo>
                  <a:lnTo>
                    <a:pt x="860" y="2006"/>
                  </a:lnTo>
                  <a:lnTo>
                    <a:pt x="794" y="1959"/>
                  </a:lnTo>
                  <a:lnTo>
                    <a:pt x="730" y="1906"/>
                  </a:lnTo>
                  <a:lnTo>
                    <a:pt x="668" y="1847"/>
                  </a:lnTo>
                  <a:lnTo>
                    <a:pt x="609" y="1781"/>
                  </a:lnTo>
                  <a:lnTo>
                    <a:pt x="553" y="1711"/>
                  </a:lnTo>
                  <a:lnTo>
                    <a:pt x="500" y="1636"/>
                  </a:lnTo>
                  <a:lnTo>
                    <a:pt x="448" y="1557"/>
                  </a:lnTo>
                  <a:lnTo>
                    <a:pt x="400" y="1474"/>
                  </a:lnTo>
                  <a:lnTo>
                    <a:pt x="362" y="1474"/>
                  </a:lnTo>
                  <a:lnTo>
                    <a:pt x="320" y="1466"/>
                  </a:lnTo>
                  <a:lnTo>
                    <a:pt x="279" y="1448"/>
                  </a:lnTo>
                  <a:lnTo>
                    <a:pt x="235" y="1424"/>
                  </a:lnTo>
                  <a:lnTo>
                    <a:pt x="194" y="1392"/>
                  </a:lnTo>
                  <a:lnTo>
                    <a:pt x="154" y="1354"/>
                  </a:lnTo>
                  <a:lnTo>
                    <a:pt x="115" y="1309"/>
                  </a:lnTo>
                  <a:lnTo>
                    <a:pt x="80" y="1258"/>
                  </a:lnTo>
                  <a:lnTo>
                    <a:pt x="54" y="1210"/>
                  </a:lnTo>
                  <a:lnTo>
                    <a:pt x="34" y="1163"/>
                  </a:lnTo>
                  <a:lnTo>
                    <a:pt x="18" y="1117"/>
                  </a:lnTo>
                  <a:lnTo>
                    <a:pt x="6" y="1072"/>
                  </a:lnTo>
                  <a:lnTo>
                    <a:pt x="0" y="1027"/>
                  </a:lnTo>
                  <a:lnTo>
                    <a:pt x="0" y="985"/>
                  </a:lnTo>
                  <a:lnTo>
                    <a:pt x="3" y="947"/>
                  </a:lnTo>
                  <a:lnTo>
                    <a:pt x="13" y="913"/>
                  </a:lnTo>
                  <a:lnTo>
                    <a:pt x="27" y="883"/>
                  </a:lnTo>
                  <a:lnTo>
                    <a:pt x="46" y="857"/>
                  </a:lnTo>
                  <a:lnTo>
                    <a:pt x="72" y="836"/>
                  </a:lnTo>
                  <a:lnTo>
                    <a:pt x="98" y="827"/>
                  </a:lnTo>
                  <a:lnTo>
                    <a:pt x="123" y="820"/>
                  </a:lnTo>
                  <a:lnTo>
                    <a:pt x="151" y="820"/>
                  </a:lnTo>
                  <a:lnTo>
                    <a:pt x="171" y="870"/>
                  </a:lnTo>
                  <a:lnTo>
                    <a:pt x="192" y="915"/>
                  </a:lnTo>
                  <a:lnTo>
                    <a:pt x="215" y="955"/>
                  </a:lnTo>
                  <a:lnTo>
                    <a:pt x="235" y="990"/>
                  </a:lnTo>
                  <a:lnTo>
                    <a:pt x="255" y="1022"/>
                  </a:lnTo>
                  <a:lnTo>
                    <a:pt x="272" y="1048"/>
                  </a:lnTo>
                  <a:lnTo>
                    <a:pt x="287" y="1067"/>
                  </a:lnTo>
                  <a:lnTo>
                    <a:pt x="299" y="1083"/>
                  </a:lnTo>
                  <a:lnTo>
                    <a:pt x="306" y="1091"/>
                  </a:lnTo>
                  <a:lnTo>
                    <a:pt x="309" y="1094"/>
                  </a:lnTo>
                  <a:lnTo>
                    <a:pt x="299" y="1025"/>
                  </a:lnTo>
                  <a:lnTo>
                    <a:pt x="295" y="961"/>
                  </a:lnTo>
                  <a:lnTo>
                    <a:pt x="295" y="902"/>
                  </a:lnTo>
                  <a:lnTo>
                    <a:pt x="299" y="848"/>
                  </a:lnTo>
                  <a:lnTo>
                    <a:pt x="308" y="796"/>
                  </a:lnTo>
                  <a:lnTo>
                    <a:pt x="320" y="748"/>
                  </a:lnTo>
                  <a:lnTo>
                    <a:pt x="335" y="703"/>
                  </a:lnTo>
                  <a:lnTo>
                    <a:pt x="352" y="660"/>
                  </a:lnTo>
                  <a:lnTo>
                    <a:pt x="372" y="619"/>
                  </a:lnTo>
                  <a:lnTo>
                    <a:pt x="391" y="579"/>
                  </a:lnTo>
                  <a:lnTo>
                    <a:pt x="413" y="540"/>
                  </a:lnTo>
                  <a:lnTo>
                    <a:pt x="434" y="500"/>
                  </a:lnTo>
                  <a:lnTo>
                    <a:pt x="455" y="460"/>
                  </a:lnTo>
                  <a:lnTo>
                    <a:pt x="474" y="420"/>
                  </a:lnTo>
                  <a:lnTo>
                    <a:pt x="493" y="378"/>
                  </a:lnTo>
                  <a:lnTo>
                    <a:pt x="509" y="333"/>
                  </a:lnTo>
                  <a:lnTo>
                    <a:pt x="524" y="287"/>
                  </a:lnTo>
                  <a:lnTo>
                    <a:pt x="535" y="239"/>
                  </a:lnTo>
                  <a:lnTo>
                    <a:pt x="541" y="185"/>
                  </a:lnTo>
                  <a:lnTo>
                    <a:pt x="546" y="128"/>
                  </a:lnTo>
                  <a:lnTo>
                    <a:pt x="545" y="68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EAD8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9609626" y="1441776"/>
              <a:ext cx="586763" cy="491344"/>
            </a:xfrm>
            <a:custGeom>
              <a:avLst/>
              <a:gdLst/>
              <a:ahLst/>
              <a:cxnLst/>
              <a:rect l="l" t="t" r="r" b="b"/>
              <a:pathLst>
                <a:path w="2429" h="2034" extrusionOk="0">
                  <a:moveTo>
                    <a:pt x="1154" y="0"/>
                  </a:moveTo>
                  <a:lnTo>
                    <a:pt x="1238" y="1"/>
                  </a:lnTo>
                  <a:lnTo>
                    <a:pt x="1327" y="8"/>
                  </a:lnTo>
                  <a:lnTo>
                    <a:pt x="1423" y="19"/>
                  </a:lnTo>
                  <a:lnTo>
                    <a:pt x="1419" y="19"/>
                  </a:lnTo>
                  <a:lnTo>
                    <a:pt x="1404" y="19"/>
                  </a:lnTo>
                  <a:lnTo>
                    <a:pt x="1380" y="21"/>
                  </a:lnTo>
                  <a:lnTo>
                    <a:pt x="1350" y="24"/>
                  </a:lnTo>
                  <a:lnTo>
                    <a:pt x="1311" y="32"/>
                  </a:lnTo>
                  <a:lnTo>
                    <a:pt x="1268" y="45"/>
                  </a:lnTo>
                  <a:lnTo>
                    <a:pt x="1219" y="64"/>
                  </a:lnTo>
                  <a:lnTo>
                    <a:pt x="1167" y="90"/>
                  </a:lnTo>
                  <a:lnTo>
                    <a:pt x="1111" y="125"/>
                  </a:lnTo>
                  <a:lnTo>
                    <a:pt x="1054" y="170"/>
                  </a:lnTo>
                  <a:lnTo>
                    <a:pt x="1057" y="168"/>
                  </a:lnTo>
                  <a:lnTo>
                    <a:pt x="1068" y="163"/>
                  </a:lnTo>
                  <a:lnTo>
                    <a:pt x="1086" y="157"/>
                  </a:lnTo>
                  <a:lnTo>
                    <a:pt x="1111" y="147"/>
                  </a:lnTo>
                  <a:lnTo>
                    <a:pt x="1140" y="138"/>
                  </a:lnTo>
                  <a:lnTo>
                    <a:pt x="1175" y="128"/>
                  </a:lnTo>
                  <a:lnTo>
                    <a:pt x="1215" y="118"/>
                  </a:lnTo>
                  <a:lnTo>
                    <a:pt x="1260" y="109"/>
                  </a:lnTo>
                  <a:lnTo>
                    <a:pt x="1308" y="99"/>
                  </a:lnTo>
                  <a:lnTo>
                    <a:pt x="1359" y="93"/>
                  </a:lnTo>
                  <a:lnTo>
                    <a:pt x="1414" y="90"/>
                  </a:lnTo>
                  <a:lnTo>
                    <a:pt x="1470" y="88"/>
                  </a:lnTo>
                  <a:lnTo>
                    <a:pt x="1528" y="91"/>
                  </a:lnTo>
                  <a:lnTo>
                    <a:pt x="1587" y="98"/>
                  </a:lnTo>
                  <a:lnTo>
                    <a:pt x="1646" y="110"/>
                  </a:lnTo>
                  <a:lnTo>
                    <a:pt x="1705" y="126"/>
                  </a:lnTo>
                  <a:lnTo>
                    <a:pt x="1765" y="150"/>
                  </a:lnTo>
                  <a:lnTo>
                    <a:pt x="1822" y="181"/>
                  </a:lnTo>
                  <a:lnTo>
                    <a:pt x="1878" y="218"/>
                  </a:lnTo>
                  <a:lnTo>
                    <a:pt x="1933" y="263"/>
                  </a:lnTo>
                  <a:lnTo>
                    <a:pt x="1986" y="315"/>
                  </a:lnTo>
                  <a:lnTo>
                    <a:pt x="1981" y="314"/>
                  </a:lnTo>
                  <a:lnTo>
                    <a:pt x="1971" y="307"/>
                  </a:lnTo>
                  <a:lnTo>
                    <a:pt x="1955" y="301"/>
                  </a:lnTo>
                  <a:lnTo>
                    <a:pt x="1934" y="291"/>
                  </a:lnTo>
                  <a:lnTo>
                    <a:pt x="1910" y="282"/>
                  </a:lnTo>
                  <a:lnTo>
                    <a:pt x="1885" y="271"/>
                  </a:lnTo>
                  <a:lnTo>
                    <a:pt x="1857" y="263"/>
                  </a:lnTo>
                  <a:lnTo>
                    <a:pt x="1829" y="256"/>
                  </a:lnTo>
                  <a:lnTo>
                    <a:pt x="1801" y="253"/>
                  </a:lnTo>
                  <a:lnTo>
                    <a:pt x="1777" y="253"/>
                  </a:lnTo>
                  <a:lnTo>
                    <a:pt x="1781" y="255"/>
                  </a:lnTo>
                  <a:lnTo>
                    <a:pt x="1790" y="258"/>
                  </a:lnTo>
                  <a:lnTo>
                    <a:pt x="1806" y="266"/>
                  </a:lnTo>
                  <a:lnTo>
                    <a:pt x="1829" y="275"/>
                  </a:lnTo>
                  <a:lnTo>
                    <a:pt x="1854" y="288"/>
                  </a:lnTo>
                  <a:lnTo>
                    <a:pt x="1885" y="304"/>
                  </a:lnTo>
                  <a:lnTo>
                    <a:pt x="1918" y="325"/>
                  </a:lnTo>
                  <a:lnTo>
                    <a:pt x="1955" y="347"/>
                  </a:lnTo>
                  <a:lnTo>
                    <a:pt x="1994" y="373"/>
                  </a:lnTo>
                  <a:lnTo>
                    <a:pt x="2035" y="402"/>
                  </a:lnTo>
                  <a:lnTo>
                    <a:pt x="2077" y="434"/>
                  </a:lnTo>
                  <a:lnTo>
                    <a:pt x="2118" y="471"/>
                  </a:lnTo>
                  <a:lnTo>
                    <a:pt x="2160" y="511"/>
                  </a:lnTo>
                  <a:lnTo>
                    <a:pt x="2202" y="554"/>
                  </a:lnTo>
                  <a:lnTo>
                    <a:pt x="2240" y="601"/>
                  </a:lnTo>
                  <a:lnTo>
                    <a:pt x="2279" y="652"/>
                  </a:lnTo>
                  <a:lnTo>
                    <a:pt x="2312" y="706"/>
                  </a:lnTo>
                  <a:lnTo>
                    <a:pt x="2344" y="766"/>
                  </a:lnTo>
                  <a:lnTo>
                    <a:pt x="2372" y="828"/>
                  </a:lnTo>
                  <a:lnTo>
                    <a:pt x="2394" y="894"/>
                  </a:lnTo>
                  <a:lnTo>
                    <a:pt x="2412" y="964"/>
                  </a:lnTo>
                  <a:lnTo>
                    <a:pt x="2424" y="1039"/>
                  </a:lnTo>
                  <a:lnTo>
                    <a:pt x="2429" y="1118"/>
                  </a:lnTo>
                  <a:lnTo>
                    <a:pt x="2428" y="1201"/>
                  </a:lnTo>
                  <a:lnTo>
                    <a:pt x="2418" y="1289"/>
                  </a:lnTo>
                  <a:lnTo>
                    <a:pt x="2376" y="1123"/>
                  </a:lnTo>
                  <a:lnTo>
                    <a:pt x="2376" y="1127"/>
                  </a:lnTo>
                  <a:lnTo>
                    <a:pt x="2378" y="1144"/>
                  </a:lnTo>
                  <a:lnTo>
                    <a:pt x="2380" y="1169"/>
                  </a:lnTo>
                  <a:lnTo>
                    <a:pt x="2380" y="1203"/>
                  </a:lnTo>
                  <a:lnTo>
                    <a:pt x="2378" y="1244"/>
                  </a:lnTo>
                  <a:lnTo>
                    <a:pt x="2375" y="1292"/>
                  </a:lnTo>
                  <a:lnTo>
                    <a:pt x="2368" y="1349"/>
                  </a:lnTo>
                  <a:lnTo>
                    <a:pt x="2359" y="1409"/>
                  </a:lnTo>
                  <a:lnTo>
                    <a:pt x="2346" y="1477"/>
                  </a:lnTo>
                  <a:lnTo>
                    <a:pt x="2327" y="1549"/>
                  </a:lnTo>
                  <a:lnTo>
                    <a:pt x="2303" y="1624"/>
                  </a:lnTo>
                  <a:lnTo>
                    <a:pt x="2272" y="1702"/>
                  </a:lnTo>
                  <a:lnTo>
                    <a:pt x="2235" y="1783"/>
                  </a:lnTo>
                  <a:lnTo>
                    <a:pt x="2191" y="1866"/>
                  </a:lnTo>
                  <a:lnTo>
                    <a:pt x="2138" y="1949"/>
                  </a:lnTo>
                  <a:lnTo>
                    <a:pt x="2077" y="2034"/>
                  </a:lnTo>
                  <a:lnTo>
                    <a:pt x="2077" y="2031"/>
                  </a:lnTo>
                  <a:lnTo>
                    <a:pt x="2080" y="2024"/>
                  </a:lnTo>
                  <a:lnTo>
                    <a:pt x="2083" y="2012"/>
                  </a:lnTo>
                  <a:lnTo>
                    <a:pt x="2088" y="1994"/>
                  </a:lnTo>
                  <a:lnTo>
                    <a:pt x="2093" y="1972"/>
                  </a:lnTo>
                  <a:lnTo>
                    <a:pt x="2098" y="1948"/>
                  </a:lnTo>
                  <a:lnTo>
                    <a:pt x="2104" y="1919"/>
                  </a:lnTo>
                  <a:lnTo>
                    <a:pt x="2110" y="1887"/>
                  </a:lnTo>
                  <a:lnTo>
                    <a:pt x="2115" y="1851"/>
                  </a:lnTo>
                  <a:lnTo>
                    <a:pt x="2122" y="1813"/>
                  </a:lnTo>
                  <a:lnTo>
                    <a:pt x="2126" y="1775"/>
                  </a:lnTo>
                  <a:lnTo>
                    <a:pt x="2130" y="1733"/>
                  </a:lnTo>
                  <a:lnTo>
                    <a:pt x="2133" y="1690"/>
                  </a:lnTo>
                  <a:lnTo>
                    <a:pt x="2136" y="1646"/>
                  </a:lnTo>
                  <a:lnTo>
                    <a:pt x="2136" y="1602"/>
                  </a:lnTo>
                  <a:lnTo>
                    <a:pt x="2135" y="1555"/>
                  </a:lnTo>
                  <a:lnTo>
                    <a:pt x="2133" y="1510"/>
                  </a:lnTo>
                  <a:lnTo>
                    <a:pt x="2126" y="1465"/>
                  </a:lnTo>
                  <a:lnTo>
                    <a:pt x="2120" y="1421"/>
                  </a:lnTo>
                  <a:lnTo>
                    <a:pt x="2110" y="1376"/>
                  </a:lnTo>
                  <a:lnTo>
                    <a:pt x="2098" y="1334"/>
                  </a:lnTo>
                  <a:lnTo>
                    <a:pt x="2082" y="1292"/>
                  </a:lnTo>
                  <a:lnTo>
                    <a:pt x="2062" y="1252"/>
                  </a:lnTo>
                  <a:lnTo>
                    <a:pt x="2042" y="1216"/>
                  </a:lnTo>
                  <a:lnTo>
                    <a:pt x="2014" y="1182"/>
                  </a:lnTo>
                  <a:lnTo>
                    <a:pt x="1986" y="1150"/>
                  </a:lnTo>
                  <a:lnTo>
                    <a:pt x="1952" y="1121"/>
                  </a:lnTo>
                  <a:lnTo>
                    <a:pt x="1914" y="1097"/>
                  </a:lnTo>
                  <a:lnTo>
                    <a:pt x="1872" y="1075"/>
                  </a:lnTo>
                  <a:lnTo>
                    <a:pt x="1825" y="1059"/>
                  </a:lnTo>
                  <a:lnTo>
                    <a:pt x="1773" y="1046"/>
                  </a:lnTo>
                  <a:lnTo>
                    <a:pt x="1715" y="1039"/>
                  </a:lnTo>
                  <a:lnTo>
                    <a:pt x="1654" y="1036"/>
                  </a:lnTo>
                  <a:lnTo>
                    <a:pt x="1585" y="1039"/>
                  </a:lnTo>
                  <a:lnTo>
                    <a:pt x="1512" y="1049"/>
                  </a:lnTo>
                  <a:lnTo>
                    <a:pt x="1431" y="1065"/>
                  </a:lnTo>
                  <a:lnTo>
                    <a:pt x="1486" y="961"/>
                  </a:lnTo>
                  <a:lnTo>
                    <a:pt x="1406" y="1001"/>
                  </a:lnTo>
                  <a:lnTo>
                    <a:pt x="1332" y="1033"/>
                  </a:lnTo>
                  <a:lnTo>
                    <a:pt x="1260" y="1059"/>
                  </a:lnTo>
                  <a:lnTo>
                    <a:pt x="1193" y="1076"/>
                  </a:lnTo>
                  <a:lnTo>
                    <a:pt x="1129" y="1089"/>
                  </a:lnTo>
                  <a:lnTo>
                    <a:pt x="1070" y="1095"/>
                  </a:lnTo>
                  <a:lnTo>
                    <a:pt x="1014" y="1097"/>
                  </a:lnTo>
                  <a:lnTo>
                    <a:pt x="961" y="1094"/>
                  </a:lnTo>
                  <a:lnTo>
                    <a:pt x="911" y="1086"/>
                  </a:lnTo>
                  <a:lnTo>
                    <a:pt x="866" y="1075"/>
                  </a:lnTo>
                  <a:lnTo>
                    <a:pt x="823" y="1060"/>
                  </a:lnTo>
                  <a:lnTo>
                    <a:pt x="783" y="1043"/>
                  </a:lnTo>
                  <a:lnTo>
                    <a:pt x="748" y="1023"/>
                  </a:lnTo>
                  <a:lnTo>
                    <a:pt x="714" y="1001"/>
                  </a:lnTo>
                  <a:lnTo>
                    <a:pt x="685" y="980"/>
                  </a:lnTo>
                  <a:lnTo>
                    <a:pt x="658" y="956"/>
                  </a:lnTo>
                  <a:lnTo>
                    <a:pt x="634" y="934"/>
                  </a:lnTo>
                  <a:lnTo>
                    <a:pt x="613" y="910"/>
                  </a:lnTo>
                  <a:lnTo>
                    <a:pt x="594" y="887"/>
                  </a:lnTo>
                  <a:lnTo>
                    <a:pt x="580" y="866"/>
                  </a:lnTo>
                  <a:lnTo>
                    <a:pt x="565" y="849"/>
                  </a:lnTo>
                  <a:lnTo>
                    <a:pt x="556" y="831"/>
                  </a:lnTo>
                  <a:lnTo>
                    <a:pt x="548" y="818"/>
                  </a:lnTo>
                  <a:lnTo>
                    <a:pt x="541" y="807"/>
                  </a:lnTo>
                  <a:lnTo>
                    <a:pt x="538" y="801"/>
                  </a:lnTo>
                  <a:lnTo>
                    <a:pt x="536" y="798"/>
                  </a:lnTo>
                  <a:lnTo>
                    <a:pt x="543" y="865"/>
                  </a:lnTo>
                  <a:lnTo>
                    <a:pt x="544" y="926"/>
                  </a:lnTo>
                  <a:lnTo>
                    <a:pt x="541" y="983"/>
                  </a:lnTo>
                  <a:lnTo>
                    <a:pt x="533" y="1036"/>
                  </a:lnTo>
                  <a:lnTo>
                    <a:pt x="522" y="1086"/>
                  </a:lnTo>
                  <a:lnTo>
                    <a:pt x="509" y="1132"/>
                  </a:lnTo>
                  <a:lnTo>
                    <a:pt x="491" y="1176"/>
                  </a:lnTo>
                  <a:lnTo>
                    <a:pt x="474" y="1219"/>
                  </a:lnTo>
                  <a:lnTo>
                    <a:pt x="453" y="1259"/>
                  </a:lnTo>
                  <a:lnTo>
                    <a:pt x="432" y="1299"/>
                  </a:lnTo>
                  <a:lnTo>
                    <a:pt x="411" y="1337"/>
                  </a:lnTo>
                  <a:lnTo>
                    <a:pt x="391" y="1377"/>
                  </a:lnTo>
                  <a:lnTo>
                    <a:pt x="370" y="1417"/>
                  </a:lnTo>
                  <a:lnTo>
                    <a:pt x="352" y="1459"/>
                  </a:lnTo>
                  <a:lnTo>
                    <a:pt x="335" y="1501"/>
                  </a:lnTo>
                  <a:lnTo>
                    <a:pt x="320" y="1547"/>
                  </a:lnTo>
                  <a:lnTo>
                    <a:pt x="307" y="1595"/>
                  </a:lnTo>
                  <a:lnTo>
                    <a:pt x="299" y="1645"/>
                  </a:lnTo>
                  <a:lnTo>
                    <a:pt x="294" y="1701"/>
                  </a:lnTo>
                  <a:lnTo>
                    <a:pt x="293" y="1760"/>
                  </a:lnTo>
                  <a:lnTo>
                    <a:pt x="298" y="1824"/>
                  </a:lnTo>
                  <a:lnTo>
                    <a:pt x="309" y="1893"/>
                  </a:lnTo>
                  <a:lnTo>
                    <a:pt x="306" y="1890"/>
                  </a:lnTo>
                  <a:lnTo>
                    <a:pt x="298" y="1880"/>
                  </a:lnTo>
                  <a:lnTo>
                    <a:pt x="286" y="1866"/>
                  </a:lnTo>
                  <a:lnTo>
                    <a:pt x="272" y="1845"/>
                  </a:lnTo>
                  <a:lnTo>
                    <a:pt x="254" y="1818"/>
                  </a:lnTo>
                  <a:lnTo>
                    <a:pt x="235" y="1787"/>
                  </a:lnTo>
                  <a:lnTo>
                    <a:pt x="214" y="1751"/>
                  </a:lnTo>
                  <a:lnTo>
                    <a:pt x="192" y="1709"/>
                  </a:lnTo>
                  <a:lnTo>
                    <a:pt x="171" y="1664"/>
                  </a:lnTo>
                  <a:lnTo>
                    <a:pt x="150" y="1614"/>
                  </a:lnTo>
                  <a:lnTo>
                    <a:pt x="130" y="1560"/>
                  </a:lnTo>
                  <a:lnTo>
                    <a:pt x="114" y="1502"/>
                  </a:lnTo>
                  <a:lnTo>
                    <a:pt x="99" y="1441"/>
                  </a:lnTo>
                  <a:lnTo>
                    <a:pt x="88" y="1377"/>
                  </a:lnTo>
                  <a:lnTo>
                    <a:pt x="80" y="1310"/>
                  </a:lnTo>
                  <a:lnTo>
                    <a:pt x="78" y="1240"/>
                  </a:lnTo>
                  <a:lnTo>
                    <a:pt x="82" y="1168"/>
                  </a:lnTo>
                  <a:lnTo>
                    <a:pt x="91" y="1092"/>
                  </a:lnTo>
                  <a:lnTo>
                    <a:pt x="109" y="1015"/>
                  </a:lnTo>
                  <a:lnTo>
                    <a:pt x="5" y="1139"/>
                  </a:lnTo>
                  <a:lnTo>
                    <a:pt x="5" y="1135"/>
                  </a:lnTo>
                  <a:lnTo>
                    <a:pt x="3" y="1126"/>
                  </a:lnTo>
                  <a:lnTo>
                    <a:pt x="1" y="1111"/>
                  </a:lnTo>
                  <a:lnTo>
                    <a:pt x="0" y="1091"/>
                  </a:lnTo>
                  <a:lnTo>
                    <a:pt x="0" y="1067"/>
                  </a:lnTo>
                  <a:lnTo>
                    <a:pt x="0" y="1038"/>
                  </a:lnTo>
                  <a:lnTo>
                    <a:pt x="1" y="1004"/>
                  </a:lnTo>
                  <a:lnTo>
                    <a:pt x="6" y="969"/>
                  </a:lnTo>
                  <a:lnTo>
                    <a:pt x="13" y="932"/>
                  </a:lnTo>
                  <a:lnTo>
                    <a:pt x="22" y="892"/>
                  </a:lnTo>
                  <a:lnTo>
                    <a:pt x="33" y="852"/>
                  </a:lnTo>
                  <a:lnTo>
                    <a:pt x="49" y="810"/>
                  </a:lnTo>
                  <a:lnTo>
                    <a:pt x="70" y="769"/>
                  </a:lnTo>
                  <a:lnTo>
                    <a:pt x="96" y="729"/>
                  </a:lnTo>
                  <a:lnTo>
                    <a:pt x="125" y="689"/>
                  </a:lnTo>
                  <a:lnTo>
                    <a:pt x="162" y="650"/>
                  </a:lnTo>
                  <a:lnTo>
                    <a:pt x="202" y="613"/>
                  </a:lnTo>
                  <a:lnTo>
                    <a:pt x="250" y="580"/>
                  </a:lnTo>
                  <a:lnTo>
                    <a:pt x="304" y="549"/>
                  </a:lnTo>
                  <a:lnTo>
                    <a:pt x="367" y="524"/>
                  </a:lnTo>
                  <a:lnTo>
                    <a:pt x="365" y="520"/>
                  </a:lnTo>
                  <a:lnTo>
                    <a:pt x="363" y="514"/>
                  </a:lnTo>
                  <a:lnTo>
                    <a:pt x="357" y="503"/>
                  </a:lnTo>
                  <a:lnTo>
                    <a:pt x="349" y="490"/>
                  </a:lnTo>
                  <a:lnTo>
                    <a:pt x="338" y="474"/>
                  </a:lnTo>
                  <a:lnTo>
                    <a:pt x="322" y="458"/>
                  </a:lnTo>
                  <a:lnTo>
                    <a:pt x="301" y="440"/>
                  </a:lnTo>
                  <a:lnTo>
                    <a:pt x="275" y="424"/>
                  </a:lnTo>
                  <a:lnTo>
                    <a:pt x="245" y="408"/>
                  </a:lnTo>
                  <a:lnTo>
                    <a:pt x="206" y="396"/>
                  </a:lnTo>
                  <a:lnTo>
                    <a:pt x="163" y="386"/>
                  </a:lnTo>
                  <a:lnTo>
                    <a:pt x="166" y="386"/>
                  </a:lnTo>
                  <a:lnTo>
                    <a:pt x="176" y="384"/>
                  </a:lnTo>
                  <a:lnTo>
                    <a:pt x="190" y="384"/>
                  </a:lnTo>
                  <a:lnTo>
                    <a:pt x="210" y="384"/>
                  </a:lnTo>
                  <a:lnTo>
                    <a:pt x="234" y="386"/>
                  </a:lnTo>
                  <a:lnTo>
                    <a:pt x="259" y="389"/>
                  </a:lnTo>
                  <a:lnTo>
                    <a:pt x="285" y="396"/>
                  </a:lnTo>
                  <a:lnTo>
                    <a:pt x="312" y="404"/>
                  </a:lnTo>
                  <a:lnTo>
                    <a:pt x="339" y="415"/>
                  </a:lnTo>
                  <a:lnTo>
                    <a:pt x="365" y="431"/>
                  </a:lnTo>
                  <a:lnTo>
                    <a:pt x="389" y="452"/>
                  </a:lnTo>
                  <a:lnTo>
                    <a:pt x="408" y="476"/>
                  </a:lnTo>
                  <a:lnTo>
                    <a:pt x="424" y="508"/>
                  </a:lnTo>
                  <a:lnTo>
                    <a:pt x="424" y="503"/>
                  </a:lnTo>
                  <a:lnTo>
                    <a:pt x="421" y="492"/>
                  </a:lnTo>
                  <a:lnTo>
                    <a:pt x="416" y="474"/>
                  </a:lnTo>
                  <a:lnTo>
                    <a:pt x="411" y="452"/>
                  </a:lnTo>
                  <a:lnTo>
                    <a:pt x="405" y="424"/>
                  </a:lnTo>
                  <a:lnTo>
                    <a:pt x="400" y="394"/>
                  </a:lnTo>
                  <a:lnTo>
                    <a:pt x="397" y="362"/>
                  </a:lnTo>
                  <a:lnTo>
                    <a:pt x="395" y="330"/>
                  </a:lnTo>
                  <a:lnTo>
                    <a:pt x="397" y="296"/>
                  </a:lnTo>
                  <a:lnTo>
                    <a:pt x="400" y="264"/>
                  </a:lnTo>
                  <a:lnTo>
                    <a:pt x="408" y="234"/>
                  </a:lnTo>
                  <a:lnTo>
                    <a:pt x="421" y="207"/>
                  </a:lnTo>
                  <a:lnTo>
                    <a:pt x="419" y="231"/>
                  </a:lnTo>
                  <a:lnTo>
                    <a:pt x="419" y="261"/>
                  </a:lnTo>
                  <a:lnTo>
                    <a:pt x="421" y="293"/>
                  </a:lnTo>
                  <a:lnTo>
                    <a:pt x="427" y="327"/>
                  </a:lnTo>
                  <a:lnTo>
                    <a:pt x="439" y="359"/>
                  </a:lnTo>
                  <a:lnTo>
                    <a:pt x="453" y="391"/>
                  </a:lnTo>
                  <a:lnTo>
                    <a:pt x="455" y="388"/>
                  </a:lnTo>
                  <a:lnTo>
                    <a:pt x="456" y="381"/>
                  </a:lnTo>
                  <a:lnTo>
                    <a:pt x="461" y="371"/>
                  </a:lnTo>
                  <a:lnTo>
                    <a:pt x="467" y="357"/>
                  </a:lnTo>
                  <a:lnTo>
                    <a:pt x="475" y="339"/>
                  </a:lnTo>
                  <a:lnTo>
                    <a:pt x="485" y="320"/>
                  </a:lnTo>
                  <a:lnTo>
                    <a:pt x="499" y="298"/>
                  </a:lnTo>
                  <a:lnTo>
                    <a:pt x="515" y="275"/>
                  </a:lnTo>
                  <a:lnTo>
                    <a:pt x="535" y="250"/>
                  </a:lnTo>
                  <a:lnTo>
                    <a:pt x="557" y="224"/>
                  </a:lnTo>
                  <a:lnTo>
                    <a:pt x="583" y="197"/>
                  </a:lnTo>
                  <a:lnTo>
                    <a:pt x="612" y="171"/>
                  </a:lnTo>
                  <a:lnTo>
                    <a:pt x="645" y="146"/>
                  </a:lnTo>
                  <a:lnTo>
                    <a:pt x="682" y="120"/>
                  </a:lnTo>
                  <a:lnTo>
                    <a:pt x="724" y="96"/>
                  </a:lnTo>
                  <a:lnTo>
                    <a:pt x="770" y="74"/>
                  </a:lnTo>
                  <a:lnTo>
                    <a:pt x="821" y="54"/>
                  </a:lnTo>
                  <a:lnTo>
                    <a:pt x="877" y="37"/>
                  </a:lnTo>
                  <a:lnTo>
                    <a:pt x="938" y="22"/>
                  </a:lnTo>
                  <a:lnTo>
                    <a:pt x="1004" y="11"/>
                  </a:lnTo>
                  <a:lnTo>
                    <a:pt x="1076" y="3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>
            <a:spLocks noGrp="1"/>
          </p:cNvSpPr>
          <p:nvPr>
            <p:ph type="ctrTitle"/>
          </p:nvPr>
        </p:nvSpPr>
        <p:spPr>
          <a:xfrm>
            <a:off x="685800" y="-5796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ES"/>
              <a:t>One more thing…</a:t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514430" y="1241101"/>
            <a:ext cx="5825410" cy="358612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098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387" name="Google Shape;38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432560"/>
            <a:ext cx="5334000" cy="268986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7"/>
          <p:cNvSpPr txBox="1"/>
          <p:nvPr/>
        </p:nvSpPr>
        <p:spPr>
          <a:xfrm>
            <a:off x="6339840" y="1526400"/>
            <a:ext cx="2898600" cy="2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s-ES" sz="2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Premios: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</a:pPr>
            <a:r>
              <a:rPr lang="es-ES"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Mejor calidad visual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</a:pPr>
            <a:r>
              <a:rPr lang="es-ES"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Bug”-isoft” Free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</a:pPr>
            <a:r>
              <a:rPr lang="es-ES"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Game of Year(1975)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endParaRPr sz="2000" b="0" i="0" u="none" strike="noStrike" cap="non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89" name="Google Shape;389;p27"/>
          <p:cNvSpPr txBox="1"/>
          <p:nvPr/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20</a:t>
            </a:fld>
            <a:endParaRPr sz="1400" b="0" i="0" u="none" strike="noStrike" cap="none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>
            <a:spLocks noGrp="1"/>
          </p:cNvSpPr>
          <p:nvPr>
            <p:ph type="ctrTitle"/>
          </p:nvPr>
        </p:nvSpPr>
        <p:spPr>
          <a:xfrm>
            <a:off x="685800" y="-5796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ES" sz="4800"/>
              <a:t>One Last thing…</a:t>
            </a:r>
            <a:endParaRPr/>
          </a:p>
        </p:txBody>
      </p:sp>
      <p:sp>
        <p:nvSpPr>
          <p:cNvPr id="395" name="Google Shape;395;p28"/>
          <p:cNvSpPr txBox="1"/>
          <p:nvPr/>
        </p:nvSpPr>
        <p:spPr>
          <a:xfrm>
            <a:off x="-2212176" y="1751545"/>
            <a:ext cx="13101776" cy="19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</a:pPr>
            <a:r>
              <a:rPr lang="es-ES" sz="6000" b="0" i="1" u="sng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¡COMPILA!</a:t>
            </a:r>
            <a:endParaRPr/>
          </a:p>
        </p:txBody>
      </p:sp>
      <p:sp>
        <p:nvSpPr>
          <p:cNvPr id="396" name="Google Shape;396;p28"/>
          <p:cNvSpPr txBox="1"/>
          <p:nvPr/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21</a:t>
            </a:fld>
            <a:endParaRPr sz="1400" b="0" i="0" u="none" strike="noStrike" cap="none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ES"/>
              <a:t>Webgrafía</a:t>
            </a:r>
            <a:endParaRPr/>
          </a:p>
        </p:txBody>
      </p:sp>
      <p:sp>
        <p:nvSpPr>
          <p:cNvPr id="402" name="Google Shape;402;p29"/>
          <p:cNvSpPr txBox="1">
            <a:spLocks noGrp="1"/>
          </p:cNvSpPr>
          <p:nvPr>
            <p:ph type="body" idx="1"/>
          </p:nvPr>
        </p:nvSpPr>
        <p:spPr>
          <a:xfrm>
            <a:off x="457200" y="1200149"/>
            <a:ext cx="8229600" cy="358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sz="1400"/>
              <a:t>Plantilla presentación por </a:t>
            </a:r>
            <a:r>
              <a:rPr lang="es-ES" sz="1400" u="sng">
                <a:solidFill>
                  <a:schemeClr val="hlink"/>
                </a:solidFill>
                <a:hlinkClick r:id="rId3"/>
              </a:rPr>
              <a:t>SlidesCarnival</a:t>
            </a:r>
            <a:endParaRPr sz="1400"/>
          </a:p>
          <a:p>
            <a:pPr marL="285750" lvl="0" indent="-158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400"/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sz="1400"/>
              <a:t>Imágenes: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 sz="1400" u="sng">
                <a:solidFill>
                  <a:schemeClr val="hlink"/>
                </a:solidFill>
                <a:hlinkClick r:id="rId4"/>
              </a:rPr>
              <a:t>https://tristanelosegui.com/2017/03/27/que-es-lo-que-mas-nos-molesta-de-las-marcas-en-redes-sociales/</a:t>
            </a:r>
            <a:r>
              <a:rPr lang="es-ES" sz="1400"/>
              <a:t>  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 sz="1400" u="sng">
                <a:solidFill>
                  <a:schemeClr val="hlink"/>
                </a:solidFill>
                <a:hlinkClick r:id="rId5"/>
              </a:rPr>
              <a:t>http://www.jeg.com.co/patente-modelo-de-utilidad/</a:t>
            </a:r>
            <a:r>
              <a:rPr lang="es-ES" sz="1400"/>
              <a:t> 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 sz="1400" u="sng">
                <a:solidFill>
                  <a:schemeClr val="hlink"/>
                </a:solidFill>
                <a:hlinkClick r:id="rId6"/>
              </a:rPr>
              <a:t>http://blog.mundohandball.com/2014/09/solucionado-problema-tecnico.html</a:t>
            </a:r>
            <a:r>
              <a:rPr lang="es-ES" sz="1400"/>
              <a:t> 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 sz="1400" u="sng">
                <a:solidFill>
                  <a:schemeClr val="hlink"/>
                </a:solidFill>
                <a:hlinkClick r:id="rId7"/>
              </a:rPr>
              <a:t>https://bilnea.com/20-funciones-google-que-desconocias/</a:t>
            </a:r>
            <a:r>
              <a:rPr lang="es-ES" sz="1400"/>
              <a:t> 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 sz="1400" u="sng">
                <a:solidFill>
                  <a:schemeClr val="hlink"/>
                </a:solidFill>
                <a:hlinkClick r:id="rId8"/>
              </a:rPr>
              <a:t>http://www.thehangman.co.nz/</a:t>
            </a:r>
            <a:r>
              <a:rPr lang="es-ES" sz="1400"/>
              <a:t> 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 sz="1400" u="sng">
                <a:solidFill>
                  <a:schemeClr val="hlink"/>
                </a:solidFill>
                <a:hlinkClick r:id="rId9"/>
              </a:rPr>
              <a:t>https://en.wiktionary.org/wiki/rock-paper-scissors-lizard-Spock</a:t>
            </a:r>
            <a:r>
              <a:rPr lang="es-ES" sz="1400"/>
              <a:t> 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 sz="1400" u="sng">
                <a:solidFill>
                  <a:schemeClr val="hlink"/>
                </a:solidFill>
                <a:hlinkClick r:id="rId10"/>
              </a:rPr>
              <a:t>https://en.wikipedia.org/wiki/Tic-tac-toe</a:t>
            </a:r>
            <a:r>
              <a:rPr lang="es-ES" sz="1400"/>
              <a:t> 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 sz="1400" u="sng">
                <a:solidFill>
                  <a:schemeClr val="hlink"/>
                </a:solidFill>
                <a:hlinkClick r:id="rId11"/>
              </a:rPr>
              <a:t>http://www.bits.com.mx/funcionalidades-de-sap-hana/</a:t>
            </a:r>
            <a:r>
              <a:rPr lang="es-ES" sz="1400"/>
              <a:t>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403" name="Google Shape;403;p2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s-ES"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¡Gracias!</a:t>
            </a:r>
            <a:endParaRPr sz="4800" b="0" i="0" u="none" strike="noStrike" cap="non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409" name="Google Shape;409;p30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s-ES" sz="3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¿Alguna Pregunta?</a:t>
            </a:r>
            <a:endParaRPr sz="3600" b="0" i="0" u="none" strike="noStrike" cap="non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endParaRPr sz="20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0" name="Google Shape;410;p30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body" idx="1"/>
          </p:nvPr>
        </p:nvSpPr>
        <p:spPr>
          <a:xfrm>
            <a:off x="457175" y="1463283"/>
            <a:ext cx="8229600" cy="305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/>
              <a:t>La esencia de Inmate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/>
              <a:t>¿Qué es Inmate?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/>
              <a:t>Su utilidad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/>
              <a:t>Funcionalidades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/>
              <a:t>Funciones a destacar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/>
              <a:t>Como grupo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/>
              <a:t>Objetivos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/>
              <a:t>Logros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/>
              <a:t>Visión general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6000"/>
              <a:t>1.</a:t>
            </a:r>
            <a:endParaRPr sz="6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La esencia de Inmate</a:t>
            </a:r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/>
              <a:t>¿El núcleo de Inmate?</a:t>
            </a:r>
            <a:endParaRPr/>
          </a:p>
        </p:txBody>
      </p:sp>
      <p:sp>
        <p:nvSpPr>
          <p:cNvPr id="136" name="Google Shape;136;p11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ES"/>
              <a:t>¿Qué es Inmate?</a:t>
            </a:r>
            <a:endParaRPr/>
          </a:p>
        </p:txBody>
      </p:sp>
      <p:sp>
        <p:nvSpPr>
          <p:cNvPr id="143" name="Google Shape;143;p12"/>
          <p:cNvSpPr txBox="1">
            <a:spLocks noGrp="1"/>
          </p:cNvSpPr>
          <p:nvPr>
            <p:ph type="body" idx="1"/>
          </p:nvPr>
        </p:nvSpPr>
        <p:spPr>
          <a:xfrm>
            <a:off x="3845654" y="1773168"/>
            <a:ext cx="5298346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/>
              <a:t>Aventura Conversacional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/>
              <a:t>	</a:t>
            </a:r>
            <a:r>
              <a:rPr lang="es-ES" sz="1800" i="1"/>
              <a:t>Simulación de un entorno 	cualquiera en 	el cual el usuario 	o  jugador  tendrá que 	resolver 	ciertos objetivos para poder  	finalizarlo.</a:t>
            </a:r>
            <a:endParaRPr sz="1600" i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44" name="Google Shape;14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20" y="2073525"/>
            <a:ext cx="2872679" cy="180505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365820" y="2073525"/>
            <a:ext cx="2956500" cy="188067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148" name="Google Shape;148;p12"/>
          <p:cNvSpPr/>
          <p:nvPr/>
        </p:nvSpPr>
        <p:spPr>
          <a:xfrm>
            <a:off x="4289878" y="504264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ES"/>
              <a:t>¿Su utilidad?</a:t>
            </a:r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body" idx="1"/>
          </p:nvPr>
        </p:nvSpPr>
        <p:spPr>
          <a:xfrm>
            <a:off x="1146000" y="2221110"/>
            <a:ext cx="4200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/>
              <a:t>Pasatiempos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/>
              <a:t>Entretenimiento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55" name="Google Shape;155;p13"/>
          <p:cNvPicPr preferRelativeResize="0"/>
          <p:nvPr/>
        </p:nvPicPr>
        <p:blipFill rotWithShape="1">
          <a:blip r:embed="rId3">
            <a:alphaModFix/>
          </a:blip>
          <a:srcRect l="19942" r="19445"/>
          <a:stretch/>
        </p:blipFill>
        <p:spPr>
          <a:xfrm>
            <a:off x="5699849" y="1811745"/>
            <a:ext cx="2932833" cy="23230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5699849" y="1811745"/>
            <a:ext cx="2998957" cy="236378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4331348" y="469686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ES" dirty="0"/>
              <a:t>Alguna de sus Funcionalidades</a:t>
            </a:r>
            <a:endParaRPr dirty="0"/>
          </a:p>
        </p:txBody>
      </p:sp>
      <p:sp>
        <p:nvSpPr>
          <p:cNvPr id="165" name="Google Shape;165;p14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2631900" cy="14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 dirty="0"/>
              <a:t>Introducción de comandos Textuales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 dirty="0"/>
              <a:t>Comando en forma de texto, no en formato número </a:t>
            </a:r>
            <a:endParaRPr sz="1200" dirty="0"/>
          </a:p>
        </p:txBody>
      </p:sp>
      <p:sp>
        <p:nvSpPr>
          <p:cNvPr id="166" name="Google Shape;166;p14"/>
          <p:cNvSpPr txBox="1">
            <a:spLocks noGrp="1"/>
          </p:cNvSpPr>
          <p:nvPr>
            <p:ph type="body" idx="2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 dirty="0"/>
              <a:t>Inventario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 dirty="0"/>
              <a:t>Límite de objetos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 dirty="0"/>
              <a:t>	¿Cómo?→Array</a:t>
            </a:r>
            <a:endParaRPr sz="1200" dirty="0"/>
          </a:p>
        </p:txBody>
      </p:sp>
      <p:sp>
        <p:nvSpPr>
          <p:cNvPr id="167" name="Google Shape;167;p14"/>
          <p:cNvSpPr txBox="1">
            <a:spLocks noGrp="1"/>
          </p:cNvSpPr>
          <p:nvPr>
            <p:ph type="body" idx="3"/>
          </p:nvPr>
        </p:nvSpPr>
        <p:spPr>
          <a:xfrm>
            <a:off x="5990726" y="1771650"/>
            <a:ext cx="2840853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/>
              <a:t>Dos posibles finales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/>
              <a:t>Bien acabas muerto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/>
              <a:t>Bien acabas Vivo y consigues escapar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200"/>
          </a:p>
        </p:txBody>
      </p:sp>
      <p:sp>
        <p:nvSpPr>
          <p:cNvPr id="168" name="Google Shape;168;p14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/>
              <a:t>Coger objetos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/>
              <a:t>De los objetos tirados por los suelos , puedes coger cualquiera</a:t>
            </a:r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body" idx="2"/>
          </p:nvPr>
        </p:nvSpPr>
        <p:spPr>
          <a:xfrm>
            <a:off x="3223964" y="3352799"/>
            <a:ext cx="2631900" cy="150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 dirty="0"/>
              <a:t>Cambio nivel dificultad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 dirty="0"/>
              <a:t>Dos niveles dificultad: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 dirty="0"/>
              <a:t>	-Fácil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 dirty="0"/>
              <a:t>	-Difícil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 dirty="0"/>
              <a:t>	¿Cómo?→Array</a:t>
            </a:r>
            <a:endParaRPr sz="1200" dirty="0"/>
          </a:p>
        </p:txBody>
      </p:sp>
      <p:sp>
        <p:nvSpPr>
          <p:cNvPr id="170" name="Google Shape;170;p14"/>
          <p:cNvSpPr txBox="1">
            <a:spLocks noGrp="1"/>
          </p:cNvSpPr>
          <p:nvPr>
            <p:ph type="body" idx="3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 dirty="0"/>
              <a:t>Salir desde cualquier punto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 dirty="0"/>
              <a:t>Un comando único : </a:t>
            </a:r>
            <a:r>
              <a:rPr lang="es-ES" sz="1200" dirty="0" err="1"/>
              <a:t>Exit</a:t>
            </a:r>
            <a:endParaRPr dirty="0"/>
          </a:p>
          <a:p>
            <a:pPr marL="0" lvl="0" indent="0">
              <a:buNone/>
            </a:pPr>
            <a:r>
              <a:rPr lang="es-ES" sz="1200" dirty="0"/>
              <a:t>¿ Cómo?→System.exit(0)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200" dirty="0"/>
          </a:p>
        </p:txBody>
      </p:sp>
      <p:sp>
        <p:nvSpPr>
          <p:cNvPr id="171" name="Google Shape;171;p1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4351934" y="51021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-38086" y="193738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ES"/>
              <a:t>Alguna de sus Funcionalidades</a:t>
            </a:r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2631900" cy="14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/>
              <a:t>Guardar Pistas encontradas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/>
              <a:t>Guarda todas las pistas (Necesarias)</a:t>
            </a:r>
            <a:endParaRPr sz="1200"/>
          </a:p>
        </p:txBody>
      </p:sp>
      <p:sp>
        <p:nvSpPr>
          <p:cNvPr id="180" name="Google Shape;180;p15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 dirty="0"/>
              <a:t>Código Final Aleatorio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 dirty="0"/>
              <a:t>Todos los juegos son distintos</a:t>
            </a:r>
            <a:endParaRPr dirty="0"/>
          </a:p>
          <a:p>
            <a:pPr marL="0" lvl="0" indent="0">
              <a:buNone/>
            </a:pPr>
            <a:r>
              <a:rPr lang="es-ES" sz="1200" dirty="0"/>
              <a:t>¿ Cómo?→</a:t>
            </a:r>
            <a:r>
              <a:rPr lang="es-ES" sz="1200" dirty="0" err="1"/>
              <a:t>Math.Random</a:t>
            </a:r>
            <a:endParaRPr dirty="0"/>
          </a:p>
        </p:txBody>
      </p:sp>
      <p:sp>
        <p:nvSpPr>
          <p:cNvPr id="181" name="Google Shape;181;p15"/>
          <p:cNvSpPr txBox="1">
            <a:spLocks noGrp="1"/>
          </p:cNvSpPr>
          <p:nvPr>
            <p:ph type="body" idx="2"/>
          </p:nvPr>
        </p:nvSpPr>
        <p:spPr>
          <a:xfrm>
            <a:off x="5796476" y="1637056"/>
            <a:ext cx="26319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/>
              <a:t>Dependencia/Condiciones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/>
              <a:t>Lo que tienes importa</a:t>
            </a:r>
            <a:endParaRPr sz="1200"/>
          </a:p>
        </p:txBody>
      </p:sp>
      <p:sp>
        <p:nvSpPr>
          <p:cNvPr id="182" name="Google Shape;182;p15"/>
          <p:cNvSpPr txBox="1">
            <a:spLocks noGrp="1"/>
          </p:cNvSpPr>
          <p:nvPr>
            <p:ph type="body" idx="3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/>
              <a:t>Lectura inventario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/>
              <a:t>¿Qué es lo que tengo?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200"/>
          </a:p>
        </p:txBody>
      </p:sp>
      <p:sp>
        <p:nvSpPr>
          <p:cNvPr id="183" name="Google Shape;183;p1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pic>
        <p:nvPicPr>
          <p:cNvPr id="184" name="Google Shape;1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5644" y="1370050"/>
            <a:ext cx="3144012" cy="314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>
            <a:spLocks noGrp="1"/>
          </p:cNvSpPr>
          <p:nvPr>
            <p:ph type="title"/>
          </p:nvPr>
        </p:nvSpPr>
        <p:spPr>
          <a:xfrm>
            <a:off x="-38086" y="193738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ES"/>
              <a:t>Alguna de sus Funcionalidades</a:t>
            </a:r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2631900" cy="14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/>
              <a:t>Hangman</a:t>
            </a:r>
            <a:endParaRPr b="1"/>
          </a:p>
        </p:txBody>
      </p:sp>
      <p:sp>
        <p:nvSpPr>
          <p:cNvPr id="191" name="Google Shape;191;p16"/>
          <p:cNvSpPr txBox="1">
            <a:spLocks noGrp="1"/>
          </p:cNvSpPr>
          <p:nvPr>
            <p:ph type="body" idx="2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/>
              <a:t>Piedra Papel Tijera</a:t>
            </a:r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3"/>
          </p:nvPr>
        </p:nvSpPr>
        <p:spPr>
          <a:xfrm>
            <a:off x="5990726" y="1771650"/>
            <a:ext cx="2840853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/>
              <a:t>Tres en Raya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200"/>
          </a:p>
        </p:txBody>
      </p:sp>
      <p:sp>
        <p:nvSpPr>
          <p:cNvPr id="193" name="Google Shape;193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l="60080" t="25055"/>
          <a:stretch/>
        </p:blipFill>
        <p:spPr>
          <a:xfrm>
            <a:off x="312420" y="2424150"/>
            <a:ext cx="1520935" cy="243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 descr="Resultado de imagen para Rock Paper Scissor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46912" y="2140805"/>
            <a:ext cx="2901476" cy="264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4506" y="2348826"/>
            <a:ext cx="2507098" cy="2231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975</Words>
  <Application>Microsoft Office PowerPoint</Application>
  <PresentationFormat>Presentación en pantalla (16:9)</PresentationFormat>
  <Paragraphs>214</Paragraphs>
  <Slides>23</Slides>
  <Notes>23</Notes>
  <HiddenSlides>2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Walter Turncoat</vt:lpstr>
      <vt:lpstr>Open Sans</vt:lpstr>
      <vt:lpstr>Sniglet</vt:lpstr>
      <vt:lpstr>Arial</vt:lpstr>
      <vt:lpstr>Ursula template</vt:lpstr>
      <vt:lpstr>Inmate</vt:lpstr>
      <vt:lpstr>Equipo 13</vt:lpstr>
      <vt:lpstr>Índice</vt:lpstr>
      <vt:lpstr>1.  La esencia de Inmate</vt:lpstr>
      <vt:lpstr>¿Qué es Inmate?</vt:lpstr>
      <vt:lpstr>¿Su utilidad?</vt:lpstr>
      <vt:lpstr>Alguna de sus Funcionalidades</vt:lpstr>
      <vt:lpstr>Alguna de sus Funcionalidades</vt:lpstr>
      <vt:lpstr>Alguna de sus Funcionalidades</vt:lpstr>
      <vt:lpstr>Funciones a destacar</vt:lpstr>
      <vt:lpstr>Funciones a destacar</vt:lpstr>
      <vt:lpstr>Funciones a destacar</vt:lpstr>
      <vt:lpstr>Presentación de PowerPoint</vt:lpstr>
      <vt:lpstr>Presentación de PowerPoint</vt:lpstr>
      <vt:lpstr>2.  Como grupo</vt:lpstr>
      <vt:lpstr>Presentación de PowerPoint</vt:lpstr>
      <vt:lpstr>Presentación de PowerPoint</vt:lpstr>
      <vt:lpstr>+1000 Líneas</vt:lpstr>
      <vt:lpstr>Presentación de PowerPoint</vt:lpstr>
      <vt:lpstr>One more thing…</vt:lpstr>
      <vt:lpstr>One Last thing…</vt:lpstr>
      <vt:lpstr>Webgrafía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Inmate</dc:title>
  <cp:lastModifiedBy>Fernando Bellido</cp:lastModifiedBy>
  <cp:revision>1</cp:revision>
  <dcterms:modified xsi:type="dcterms:W3CDTF">2018-12-12T20:48:47Z</dcterms:modified>
</cp:coreProperties>
</file>