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8" r:id="rId3"/>
    <p:sldId id="292" r:id="rId4"/>
    <p:sldId id="265" r:id="rId5"/>
    <p:sldId id="290" r:id="rId6"/>
    <p:sldId id="291" r:id="rId7"/>
    <p:sldId id="293" r:id="rId8"/>
    <p:sldId id="257" r:id="rId9"/>
    <p:sldId id="287" r:id="rId10"/>
    <p:sldId id="289" r:id="rId11"/>
    <p:sldId id="294" r:id="rId12"/>
    <p:sldId id="286" r:id="rId13"/>
    <p:sldId id="285" r:id="rId14"/>
  </p:sldIdLst>
  <p:sldSz cx="9144000" cy="5143500" type="screen16x9"/>
  <p:notesSz cx="6858000" cy="9144000"/>
  <p:embeddedFontLst>
    <p:embeddedFont>
      <p:font typeface="Sniglet" panose="020B0604020202020204" charset="0"/>
      <p:regular r:id="rId16"/>
    </p:embeddedFont>
    <p:embeddedFont>
      <p:font typeface="Walter Turncoat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28D2C-3E52-40A3-B6B4-3034FC698C3A}">
  <a:tblStyle styleId="{68628D2C-3E52-40A3-B6B4-3034FC698C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00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349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48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14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9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816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83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501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79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jeg.com.co/patente-modelo-de-utilidad/" TargetMode="External"/><Relationship Id="rId5" Type="http://schemas.openxmlformats.org/officeDocument/2006/relationships/hyperlink" Target="https://tristanelosegui.com/2017/03/27/que-es-lo-que-mas-nos-molesta-de-las-marcas-en-redes-sociales/" TargetMode="External"/><Relationship Id="rId4" Type="http://schemas.openxmlformats.org/officeDocument/2006/relationships/hyperlink" Target="https://github.com/fbellidopazos/Inmat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-1397210" y="207011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Inmate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5A38F14-0773-4B5E-933B-AB212945B036}"/>
              </a:ext>
            </a:extLst>
          </p:cNvPr>
          <p:cNvGrpSpPr/>
          <p:nvPr/>
        </p:nvGrpSpPr>
        <p:grpSpPr>
          <a:xfrm>
            <a:off x="1042694" y="2179535"/>
            <a:ext cx="7377843" cy="989300"/>
            <a:chOff x="1042694" y="2179535"/>
            <a:chExt cx="7377843" cy="989300"/>
          </a:xfrm>
        </p:grpSpPr>
        <p:sp>
          <p:nvSpPr>
            <p:cNvPr id="55" name="Google Shape;55;p11"/>
            <p:cNvSpPr/>
            <p:nvPr/>
          </p:nvSpPr>
          <p:spPr>
            <a:xfrm>
              <a:off x="1042694" y="2179535"/>
              <a:ext cx="2892593" cy="989300"/>
            </a:xfrm>
            <a:custGeom>
              <a:avLst/>
              <a:gdLst/>
              <a:ahLst/>
              <a:cxnLst/>
              <a:rect l="l" t="t" r="r" b="b"/>
              <a:pathLst>
                <a:path w="65189" h="62358" extrusionOk="0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4;p11">
              <a:extLst>
                <a:ext uri="{FF2B5EF4-FFF2-40B4-BE49-F238E27FC236}">
                  <a16:creationId xmlns:a16="http://schemas.microsoft.com/office/drawing/2014/main" id="{010340AA-841B-410D-BF14-AEA21CA157AF}"/>
                </a:ext>
              </a:extLst>
            </p:cNvPr>
            <p:cNvSpPr/>
            <p:nvPr/>
          </p:nvSpPr>
          <p:spPr>
            <a:xfrm>
              <a:off x="3935288" y="3017109"/>
              <a:ext cx="736830" cy="51489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4;p11">
              <a:extLst>
                <a:ext uri="{FF2B5EF4-FFF2-40B4-BE49-F238E27FC236}">
                  <a16:creationId xmlns:a16="http://schemas.microsoft.com/office/drawing/2014/main" id="{9078586B-FF34-4037-AED6-851FAEE9C330}"/>
                </a:ext>
              </a:extLst>
            </p:cNvPr>
            <p:cNvSpPr/>
            <p:nvPr/>
          </p:nvSpPr>
          <p:spPr>
            <a:xfrm>
              <a:off x="4694590" y="2992575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4;p11">
              <a:extLst>
                <a:ext uri="{FF2B5EF4-FFF2-40B4-BE49-F238E27FC236}">
                  <a16:creationId xmlns:a16="http://schemas.microsoft.com/office/drawing/2014/main" id="{6E5FD376-0674-4250-8272-A466DF4A500B}"/>
                </a:ext>
              </a:extLst>
            </p:cNvPr>
            <p:cNvSpPr/>
            <p:nvPr/>
          </p:nvSpPr>
          <p:spPr>
            <a:xfrm>
              <a:off x="5456657" y="2987109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4;p11">
              <a:extLst>
                <a:ext uri="{FF2B5EF4-FFF2-40B4-BE49-F238E27FC236}">
                  <a16:creationId xmlns:a16="http://schemas.microsoft.com/office/drawing/2014/main" id="{6436DA7D-8959-4172-A669-F3E5C9EC951E}"/>
                </a:ext>
              </a:extLst>
            </p:cNvPr>
            <p:cNvSpPr/>
            <p:nvPr/>
          </p:nvSpPr>
          <p:spPr>
            <a:xfrm>
              <a:off x="6215960" y="2988319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4;p11">
              <a:extLst>
                <a:ext uri="{FF2B5EF4-FFF2-40B4-BE49-F238E27FC236}">
                  <a16:creationId xmlns:a16="http://schemas.microsoft.com/office/drawing/2014/main" id="{662A1191-8A61-4793-8CC9-41AD9B8B6A40}"/>
                </a:ext>
              </a:extLst>
            </p:cNvPr>
            <p:cNvSpPr/>
            <p:nvPr/>
          </p:nvSpPr>
          <p:spPr>
            <a:xfrm>
              <a:off x="6937215" y="2987109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4;p11">
              <a:extLst>
                <a:ext uri="{FF2B5EF4-FFF2-40B4-BE49-F238E27FC236}">
                  <a16:creationId xmlns:a16="http://schemas.microsoft.com/office/drawing/2014/main" id="{FC0D05D4-21D4-4691-BB92-1AAEBD79447A}"/>
                </a:ext>
              </a:extLst>
            </p:cNvPr>
            <p:cNvSpPr/>
            <p:nvPr/>
          </p:nvSpPr>
          <p:spPr>
            <a:xfrm>
              <a:off x="7699282" y="2965556"/>
              <a:ext cx="721255" cy="51490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47;p11">
            <a:extLst>
              <a:ext uri="{FF2B5EF4-FFF2-40B4-BE49-F238E27FC236}">
                <a16:creationId xmlns:a16="http://schemas.microsoft.com/office/drawing/2014/main" id="{6EDDAE8D-5069-43AB-9BAB-EB39682A4100}"/>
              </a:ext>
            </a:extLst>
          </p:cNvPr>
          <p:cNvSpPr txBox="1">
            <a:spLocks/>
          </p:cNvSpPr>
          <p:nvPr/>
        </p:nvSpPr>
        <p:spPr>
          <a:xfrm>
            <a:off x="2044845" y="2057447"/>
            <a:ext cx="8266133" cy="12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9 0 5 0 9 6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D8E600F-84A2-47BA-BE7F-BBA1713159A8}"/>
              </a:ext>
            </a:extLst>
          </p:cNvPr>
          <p:cNvSpPr/>
          <p:nvPr/>
        </p:nvSpPr>
        <p:spPr>
          <a:xfrm>
            <a:off x="818792" y="4015592"/>
            <a:ext cx="81528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 "Está bien investigar y resolver misteriosos asesinatos, pero no deberías necesitar hacerlo con el código. Simplemente deberías poder leerlo"</a:t>
            </a:r>
          </a:p>
          <a:p>
            <a:r>
              <a:rPr lang="es-ES" dirty="0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     -- Steve </a:t>
            </a:r>
            <a:r>
              <a:rPr lang="es-ES" dirty="0" err="1">
                <a:solidFill>
                  <a:schemeClr val="bg1"/>
                </a:solidFill>
                <a:latin typeface="Walter Turncoat" panose="020B0604020202020204" charset="0"/>
                <a:ea typeface="Walter Turncoat" panose="020B0604020202020204" charset="0"/>
              </a:rPr>
              <a:t>McConnell</a:t>
            </a:r>
            <a:endParaRPr lang="es-ES" dirty="0">
              <a:solidFill>
                <a:schemeClr val="bg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+900 </a:t>
            </a:r>
            <a:r>
              <a:rPr lang="es-ES" sz="7200" dirty="0"/>
              <a:t>Líneas</a:t>
            </a:r>
            <a:endParaRPr sz="7200" dirty="0"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29096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 dirty="0"/>
              <a:t>¡Eso son muchas Líneas…</a:t>
            </a:r>
            <a:endParaRPr sz="2400" dirty="0"/>
          </a:p>
        </p:txBody>
      </p:sp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100%</a:t>
            </a:r>
            <a:endParaRPr sz="7200" dirty="0"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 dirty="0"/>
              <a:t>Pero… un Éxito Total</a:t>
            </a:r>
            <a:r>
              <a:rPr lang="en" sz="2400" dirty="0"/>
              <a:t>!</a:t>
            </a:r>
            <a:endParaRPr sz="2400" dirty="0"/>
          </a:p>
        </p:txBody>
      </p:sp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+21</a:t>
            </a:r>
            <a:r>
              <a:rPr lang="en" sz="4800" dirty="0"/>
              <a:t> </a:t>
            </a:r>
            <a:r>
              <a:rPr lang="es-ES" sz="4800" dirty="0"/>
              <a:t>Funciones</a:t>
            </a:r>
            <a:endParaRPr sz="4800" dirty="0"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905208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 dirty="0"/>
              <a:t>…Y muchas funciones.</a:t>
            </a:r>
            <a:endParaRPr sz="2400" dirty="0"/>
          </a:p>
        </p:txBody>
      </p:sp>
      <p:sp>
        <p:nvSpPr>
          <p:cNvPr id="219" name="Google Shape;219;p26"/>
          <p:cNvSpPr/>
          <p:nvPr/>
        </p:nvSpPr>
        <p:spPr>
          <a:xfrm>
            <a:off x="4297650" y="146690"/>
            <a:ext cx="3459510" cy="1345220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4297650" y="2932697"/>
            <a:ext cx="2209800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5022100" y="3683825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64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3" grpId="1"/>
      <p:bldP spid="214" grpId="0" build="p"/>
      <p:bldP spid="215" grpId="0"/>
      <p:bldP spid="216" grpId="0" build="p"/>
      <p:bldP spid="217" grpId="0"/>
      <p:bldP spid="217" grpId="1"/>
      <p:bldP spid="219" grpId="0" animBg="1"/>
      <p:bldP spid="220" grpId="0" animBg="1"/>
      <p:bldP spid="2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A9069-84CE-4E2E-8204-691C77629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57967"/>
            <a:ext cx="7772400" cy="1159800"/>
          </a:xfrm>
        </p:spPr>
        <p:txBody>
          <a:bodyPr/>
          <a:lstStyle/>
          <a:p>
            <a:r>
              <a:rPr lang="es-ES" dirty="0" err="1"/>
              <a:t>One</a:t>
            </a:r>
            <a:r>
              <a:rPr lang="es-ES" dirty="0"/>
              <a:t> more </a:t>
            </a:r>
            <a:r>
              <a:rPr lang="es-ES" dirty="0" err="1"/>
              <a:t>thing</a:t>
            </a:r>
            <a:r>
              <a:rPr lang="es-ES" dirty="0"/>
              <a:t>…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71BAE705-8993-4319-A44C-267904CE2C2E}"/>
              </a:ext>
            </a:extLst>
          </p:cNvPr>
          <p:cNvSpPr/>
          <p:nvPr/>
        </p:nvSpPr>
        <p:spPr>
          <a:xfrm>
            <a:off x="514430" y="1241101"/>
            <a:ext cx="5825410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A27BFB-6FD3-45AF-868F-6AE0745D4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32560"/>
            <a:ext cx="5334000" cy="2689860"/>
          </a:xfrm>
          <a:prstGeom prst="rect">
            <a:avLst/>
          </a:prstGeom>
        </p:spPr>
      </p:pic>
      <p:sp>
        <p:nvSpPr>
          <p:cNvPr id="8" name="Google Shape;291;p33">
            <a:extLst>
              <a:ext uri="{FF2B5EF4-FFF2-40B4-BE49-F238E27FC236}">
                <a16:creationId xmlns:a16="http://schemas.microsoft.com/office/drawing/2014/main" id="{CE6EC33E-3C31-4876-819C-FF4EB755286F}"/>
              </a:ext>
            </a:extLst>
          </p:cNvPr>
          <p:cNvSpPr txBox="1">
            <a:spLocks/>
          </p:cNvSpPr>
          <p:nvPr/>
        </p:nvSpPr>
        <p:spPr>
          <a:xfrm>
            <a:off x="6339840" y="1526400"/>
            <a:ext cx="28986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n-US" dirty="0" err="1">
                <a:latin typeface="Walter Turncoat"/>
                <a:ea typeface="Walter Turncoat"/>
                <a:cs typeface="Walter Turncoat"/>
                <a:sym typeface="Walter Turncoat"/>
              </a:rPr>
              <a:t>Premios</a:t>
            </a:r>
            <a:r>
              <a:rPr lang="en-US" dirty="0">
                <a:latin typeface="Walter Turncoat"/>
                <a:ea typeface="Walter Turncoat"/>
                <a:cs typeface="Walter Turncoat"/>
                <a:sym typeface="Walter Turncoat"/>
              </a:rPr>
              <a:t>:</a:t>
            </a:r>
          </a:p>
          <a:p>
            <a:pPr marL="342900" indent="-342900"/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calidad</a:t>
            </a:r>
            <a:r>
              <a:rPr lang="en-US" dirty="0"/>
              <a:t> visual</a:t>
            </a:r>
          </a:p>
          <a:p>
            <a:pPr marL="342900" indent="-342900"/>
            <a:r>
              <a:rPr lang="en-US" dirty="0"/>
              <a:t>Bug-</a:t>
            </a:r>
            <a:r>
              <a:rPr lang="en-US" dirty="0" err="1"/>
              <a:t>isoft</a:t>
            </a:r>
            <a:r>
              <a:rPr lang="en-US" dirty="0"/>
              <a:t> Free</a:t>
            </a:r>
          </a:p>
          <a:p>
            <a:pPr marL="342900" indent="-342900"/>
            <a:r>
              <a:rPr lang="en-US" dirty="0"/>
              <a:t>Game of Year(1975)</a:t>
            </a:r>
          </a:p>
          <a:p>
            <a:pPr marL="0" indent="0">
              <a:buFont typeface="Snigle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1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Webgrafía</a:t>
            </a:r>
            <a:endParaRPr dirty="0"/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s-ES" sz="1400" dirty="0"/>
              <a:t>Plantilla presentación por </a:t>
            </a:r>
            <a:r>
              <a:rPr lang="es-ES" sz="1400" u="sng" dirty="0" err="1">
                <a:hlinkClick r:id="rId3"/>
              </a:rPr>
              <a:t>SlidesCarnival</a:t>
            </a:r>
            <a:endParaRPr lang="es-ES" sz="1400" u="sng" dirty="0"/>
          </a:p>
          <a:p>
            <a:pPr marL="285750" indent="-285750">
              <a:lnSpc>
                <a:spcPct val="115000"/>
              </a:lnSpc>
            </a:pPr>
            <a:r>
              <a:rPr lang="es-ES" sz="1400" dirty="0"/>
              <a:t>Link del proyecto(GitHub) </a:t>
            </a:r>
            <a:r>
              <a:rPr lang="es-ES" sz="1400" dirty="0">
                <a:hlinkClick r:id="rId4"/>
              </a:rPr>
              <a:t>https://github.com/fbellidopazos/Inmate</a:t>
            </a:r>
            <a:endParaRPr lang="es-ES" sz="1400" dirty="0"/>
          </a:p>
          <a:p>
            <a:pPr marL="285750" indent="-285750">
              <a:lnSpc>
                <a:spcPct val="115000"/>
              </a:lnSpc>
            </a:pPr>
            <a:endParaRPr lang="es-ES" sz="1400" dirty="0"/>
          </a:p>
          <a:p>
            <a:pPr marL="285750" indent="-285750">
              <a:lnSpc>
                <a:spcPct val="115000"/>
              </a:lnSpc>
            </a:pPr>
            <a:r>
              <a:rPr lang="es-ES" sz="1400" dirty="0"/>
              <a:t>Imágenes:</a:t>
            </a:r>
          </a:p>
          <a:p>
            <a:pPr marL="742950" lvl="1" indent="-285750">
              <a:lnSpc>
                <a:spcPct val="115000"/>
              </a:lnSpc>
            </a:pPr>
            <a:r>
              <a:rPr lang="es-ES" sz="1400" dirty="0">
                <a:hlinkClick r:id="rId5"/>
              </a:rPr>
              <a:t>https://tristanelosegui.com/2017/03/27/que-es-lo-que-mas-nos-molesta-de-las-marcas-en-redes-sociales/</a:t>
            </a:r>
            <a:r>
              <a:rPr lang="es-ES" sz="1400" dirty="0"/>
              <a:t>  </a:t>
            </a:r>
          </a:p>
          <a:p>
            <a:pPr marL="742950" lvl="1" indent="-285750">
              <a:lnSpc>
                <a:spcPct val="115000"/>
              </a:lnSpc>
            </a:pPr>
            <a:r>
              <a:rPr lang="es-ES" sz="1400" dirty="0">
                <a:hlinkClick r:id="rId6"/>
              </a:rPr>
              <a:t>http://www.jeg.com.co/patente-modelo-de-utilidad/</a:t>
            </a:r>
            <a:r>
              <a:rPr lang="es-ES" sz="1400" dirty="0"/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8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¡Gracias!</a:t>
            </a:r>
            <a:endParaRPr sz="48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¿</a:t>
            </a:r>
            <a:r>
              <a:rPr lang="es-ES" sz="3600" dirty="0"/>
              <a:t>Alguna Pregunta</a:t>
            </a:r>
            <a:r>
              <a:rPr lang="en" sz="3600" dirty="0"/>
              <a:t>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60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 265"/>
          <p:cNvGrpSpPr/>
          <p:nvPr/>
        </p:nvGrpSpPr>
        <p:grpSpPr>
          <a:xfrm>
            <a:off x="2561350" y="3087940"/>
            <a:ext cx="1379235" cy="1379235"/>
            <a:chOff x="6205696" y="1773892"/>
            <a:chExt cx="1500396" cy="1500396"/>
          </a:xfrm>
        </p:grpSpPr>
        <p:sp>
          <p:nvSpPr>
            <p:cNvPr id="358" name="Oval 136"/>
            <p:cNvSpPr/>
            <p:nvPr/>
          </p:nvSpPr>
          <p:spPr>
            <a:xfrm>
              <a:off x="620569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59" name="Group 247"/>
            <p:cNvGrpSpPr/>
            <p:nvPr/>
          </p:nvGrpSpPr>
          <p:grpSpPr>
            <a:xfrm>
              <a:off x="6315681" y="1883877"/>
              <a:ext cx="1280426" cy="1280426"/>
              <a:chOff x="-1952625" y="-5789613"/>
              <a:chExt cx="6450013" cy="6450013"/>
            </a:xfrm>
          </p:grpSpPr>
          <p:sp>
            <p:nvSpPr>
              <p:cNvPr id="360" name="Freeform 38"/>
              <p:cNvSpPr>
                <a:spLocks/>
              </p:cNvSpPr>
              <p:nvPr/>
            </p:nvSpPr>
            <p:spPr bwMode="auto">
              <a:xfrm>
                <a:off x="-1952625" y="-5789613"/>
                <a:ext cx="6450013" cy="6450013"/>
              </a:xfrm>
              <a:custGeom>
                <a:avLst/>
                <a:gdLst>
                  <a:gd name="T0" fmla="*/ 2156 w 4063"/>
                  <a:gd name="T1" fmla="*/ 3 h 4063"/>
                  <a:gd name="T2" fmla="*/ 2397 w 4063"/>
                  <a:gd name="T3" fmla="*/ 33 h 4063"/>
                  <a:gd name="T4" fmla="*/ 2629 w 4063"/>
                  <a:gd name="T5" fmla="*/ 88 h 4063"/>
                  <a:gd name="T6" fmla="*/ 2849 w 4063"/>
                  <a:gd name="T7" fmla="*/ 171 h 4063"/>
                  <a:gd name="T8" fmla="*/ 3057 w 4063"/>
                  <a:gd name="T9" fmla="*/ 277 h 4063"/>
                  <a:gd name="T10" fmla="*/ 3251 w 4063"/>
                  <a:gd name="T11" fmla="*/ 406 h 4063"/>
                  <a:gd name="T12" fmla="*/ 3427 w 4063"/>
                  <a:gd name="T13" fmla="*/ 555 h 4063"/>
                  <a:gd name="T14" fmla="*/ 3585 w 4063"/>
                  <a:gd name="T15" fmla="*/ 723 h 4063"/>
                  <a:gd name="T16" fmla="*/ 3725 w 4063"/>
                  <a:gd name="T17" fmla="*/ 907 h 4063"/>
                  <a:gd name="T18" fmla="*/ 3842 w 4063"/>
                  <a:gd name="T19" fmla="*/ 1108 h 4063"/>
                  <a:gd name="T20" fmla="*/ 3936 w 4063"/>
                  <a:gd name="T21" fmla="*/ 1322 h 4063"/>
                  <a:gd name="T22" fmla="*/ 4005 w 4063"/>
                  <a:gd name="T23" fmla="*/ 1549 h 4063"/>
                  <a:gd name="T24" fmla="*/ 4048 w 4063"/>
                  <a:gd name="T25" fmla="*/ 1786 h 4063"/>
                  <a:gd name="T26" fmla="*/ 4063 w 4063"/>
                  <a:gd name="T27" fmla="*/ 2031 h 4063"/>
                  <a:gd name="T28" fmla="*/ 4048 w 4063"/>
                  <a:gd name="T29" fmla="*/ 2276 h 4063"/>
                  <a:gd name="T30" fmla="*/ 4005 w 4063"/>
                  <a:gd name="T31" fmla="*/ 2514 h 4063"/>
                  <a:gd name="T32" fmla="*/ 3936 w 4063"/>
                  <a:gd name="T33" fmla="*/ 2741 h 4063"/>
                  <a:gd name="T34" fmla="*/ 3842 w 4063"/>
                  <a:gd name="T35" fmla="*/ 2955 h 4063"/>
                  <a:gd name="T36" fmla="*/ 3725 w 4063"/>
                  <a:gd name="T37" fmla="*/ 3156 h 4063"/>
                  <a:gd name="T38" fmla="*/ 3585 w 4063"/>
                  <a:gd name="T39" fmla="*/ 3340 h 4063"/>
                  <a:gd name="T40" fmla="*/ 3427 w 4063"/>
                  <a:gd name="T41" fmla="*/ 3508 h 4063"/>
                  <a:gd name="T42" fmla="*/ 3251 w 4063"/>
                  <a:gd name="T43" fmla="*/ 3657 h 4063"/>
                  <a:gd name="T44" fmla="*/ 3057 w 4063"/>
                  <a:gd name="T45" fmla="*/ 3786 h 4063"/>
                  <a:gd name="T46" fmla="*/ 2849 w 4063"/>
                  <a:gd name="T47" fmla="*/ 3892 h 4063"/>
                  <a:gd name="T48" fmla="*/ 2629 w 4063"/>
                  <a:gd name="T49" fmla="*/ 3974 h 4063"/>
                  <a:gd name="T50" fmla="*/ 2397 w 4063"/>
                  <a:gd name="T51" fmla="*/ 4030 h 4063"/>
                  <a:gd name="T52" fmla="*/ 2156 w 4063"/>
                  <a:gd name="T53" fmla="*/ 4059 h 4063"/>
                  <a:gd name="T54" fmla="*/ 1907 w 4063"/>
                  <a:gd name="T55" fmla="*/ 4059 h 4063"/>
                  <a:gd name="T56" fmla="*/ 1666 w 4063"/>
                  <a:gd name="T57" fmla="*/ 4030 h 4063"/>
                  <a:gd name="T58" fmla="*/ 1434 w 4063"/>
                  <a:gd name="T59" fmla="*/ 3974 h 4063"/>
                  <a:gd name="T60" fmla="*/ 1214 w 4063"/>
                  <a:gd name="T61" fmla="*/ 3892 h 4063"/>
                  <a:gd name="T62" fmla="*/ 1006 w 4063"/>
                  <a:gd name="T63" fmla="*/ 3786 h 4063"/>
                  <a:gd name="T64" fmla="*/ 813 w 4063"/>
                  <a:gd name="T65" fmla="*/ 3657 h 4063"/>
                  <a:gd name="T66" fmla="*/ 637 w 4063"/>
                  <a:gd name="T67" fmla="*/ 3508 h 4063"/>
                  <a:gd name="T68" fmla="*/ 478 w 4063"/>
                  <a:gd name="T69" fmla="*/ 3340 h 4063"/>
                  <a:gd name="T70" fmla="*/ 339 w 4063"/>
                  <a:gd name="T71" fmla="*/ 3156 h 4063"/>
                  <a:gd name="T72" fmla="*/ 222 w 4063"/>
                  <a:gd name="T73" fmla="*/ 2955 h 4063"/>
                  <a:gd name="T74" fmla="*/ 127 w 4063"/>
                  <a:gd name="T75" fmla="*/ 2741 h 4063"/>
                  <a:gd name="T76" fmla="*/ 58 w 4063"/>
                  <a:gd name="T77" fmla="*/ 2514 h 4063"/>
                  <a:gd name="T78" fmla="*/ 15 w 4063"/>
                  <a:gd name="T79" fmla="*/ 2276 h 4063"/>
                  <a:gd name="T80" fmla="*/ 0 w 4063"/>
                  <a:gd name="T81" fmla="*/ 2031 h 4063"/>
                  <a:gd name="T82" fmla="*/ 15 w 4063"/>
                  <a:gd name="T83" fmla="*/ 1786 h 4063"/>
                  <a:gd name="T84" fmla="*/ 58 w 4063"/>
                  <a:gd name="T85" fmla="*/ 1549 h 4063"/>
                  <a:gd name="T86" fmla="*/ 127 w 4063"/>
                  <a:gd name="T87" fmla="*/ 1322 h 4063"/>
                  <a:gd name="T88" fmla="*/ 222 w 4063"/>
                  <a:gd name="T89" fmla="*/ 1108 h 4063"/>
                  <a:gd name="T90" fmla="*/ 339 w 4063"/>
                  <a:gd name="T91" fmla="*/ 907 h 4063"/>
                  <a:gd name="T92" fmla="*/ 478 w 4063"/>
                  <a:gd name="T93" fmla="*/ 723 h 4063"/>
                  <a:gd name="T94" fmla="*/ 637 w 4063"/>
                  <a:gd name="T95" fmla="*/ 555 h 4063"/>
                  <a:gd name="T96" fmla="*/ 813 w 4063"/>
                  <a:gd name="T97" fmla="*/ 406 h 4063"/>
                  <a:gd name="T98" fmla="*/ 1006 w 4063"/>
                  <a:gd name="T99" fmla="*/ 277 h 4063"/>
                  <a:gd name="T100" fmla="*/ 1214 w 4063"/>
                  <a:gd name="T101" fmla="*/ 171 h 4063"/>
                  <a:gd name="T102" fmla="*/ 1434 w 4063"/>
                  <a:gd name="T103" fmla="*/ 88 h 4063"/>
                  <a:gd name="T104" fmla="*/ 1666 w 4063"/>
                  <a:gd name="T105" fmla="*/ 33 h 4063"/>
                  <a:gd name="T106" fmla="*/ 1907 w 4063"/>
                  <a:gd name="T107" fmla="*/ 3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3" h="4063">
                    <a:moveTo>
                      <a:pt x="2030" y="0"/>
                    </a:moveTo>
                    <a:lnTo>
                      <a:pt x="2156" y="3"/>
                    </a:lnTo>
                    <a:lnTo>
                      <a:pt x="2277" y="15"/>
                    </a:lnTo>
                    <a:lnTo>
                      <a:pt x="2397" y="33"/>
                    </a:lnTo>
                    <a:lnTo>
                      <a:pt x="2514" y="58"/>
                    </a:lnTo>
                    <a:lnTo>
                      <a:pt x="2629" y="88"/>
                    </a:lnTo>
                    <a:lnTo>
                      <a:pt x="2741" y="127"/>
                    </a:lnTo>
                    <a:lnTo>
                      <a:pt x="2849" y="171"/>
                    </a:lnTo>
                    <a:lnTo>
                      <a:pt x="2955" y="221"/>
                    </a:lnTo>
                    <a:lnTo>
                      <a:pt x="3057" y="277"/>
                    </a:lnTo>
                    <a:lnTo>
                      <a:pt x="3156" y="338"/>
                    </a:lnTo>
                    <a:lnTo>
                      <a:pt x="3251" y="406"/>
                    </a:lnTo>
                    <a:lnTo>
                      <a:pt x="3340" y="478"/>
                    </a:lnTo>
                    <a:lnTo>
                      <a:pt x="3427" y="555"/>
                    </a:lnTo>
                    <a:lnTo>
                      <a:pt x="3508" y="636"/>
                    </a:lnTo>
                    <a:lnTo>
                      <a:pt x="3585" y="723"/>
                    </a:lnTo>
                    <a:lnTo>
                      <a:pt x="3657" y="812"/>
                    </a:lnTo>
                    <a:lnTo>
                      <a:pt x="3725" y="907"/>
                    </a:lnTo>
                    <a:lnTo>
                      <a:pt x="3786" y="1006"/>
                    </a:lnTo>
                    <a:lnTo>
                      <a:pt x="3842" y="1108"/>
                    </a:lnTo>
                    <a:lnTo>
                      <a:pt x="3892" y="1214"/>
                    </a:lnTo>
                    <a:lnTo>
                      <a:pt x="3936" y="1322"/>
                    </a:lnTo>
                    <a:lnTo>
                      <a:pt x="3975" y="1434"/>
                    </a:lnTo>
                    <a:lnTo>
                      <a:pt x="4005" y="1549"/>
                    </a:lnTo>
                    <a:lnTo>
                      <a:pt x="4030" y="1666"/>
                    </a:lnTo>
                    <a:lnTo>
                      <a:pt x="4048" y="1786"/>
                    </a:lnTo>
                    <a:lnTo>
                      <a:pt x="4060" y="1907"/>
                    </a:lnTo>
                    <a:lnTo>
                      <a:pt x="4063" y="2031"/>
                    </a:lnTo>
                    <a:lnTo>
                      <a:pt x="4060" y="2156"/>
                    </a:lnTo>
                    <a:lnTo>
                      <a:pt x="4048" y="2276"/>
                    </a:lnTo>
                    <a:lnTo>
                      <a:pt x="4030" y="2397"/>
                    </a:lnTo>
                    <a:lnTo>
                      <a:pt x="4005" y="2514"/>
                    </a:lnTo>
                    <a:lnTo>
                      <a:pt x="3975" y="2629"/>
                    </a:lnTo>
                    <a:lnTo>
                      <a:pt x="3936" y="2741"/>
                    </a:lnTo>
                    <a:lnTo>
                      <a:pt x="3892" y="2849"/>
                    </a:lnTo>
                    <a:lnTo>
                      <a:pt x="3842" y="2955"/>
                    </a:lnTo>
                    <a:lnTo>
                      <a:pt x="3786" y="3057"/>
                    </a:lnTo>
                    <a:lnTo>
                      <a:pt x="3725" y="3156"/>
                    </a:lnTo>
                    <a:lnTo>
                      <a:pt x="3657" y="3250"/>
                    </a:lnTo>
                    <a:lnTo>
                      <a:pt x="3585" y="3340"/>
                    </a:lnTo>
                    <a:lnTo>
                      <a:pt x="3508" y="3426"/>
                    </a:lnTo>
                    <a:lnTo>
                      <a:pt x="3427" y="3508"/>
                    </a:lnTo>
                    <a:lnTo>
                      <a:pt x="3340" y="3585"/>
                    </a:lnTo>
                    <a:lnTo>
                      <a:pt x="3251" y="3657"/>
                    </a:lnTo>
                    <a:lnTo>
                      <a:pt x="3156" y="3724"/>
                    </a:lnTo>
                    <a:lnTo>
                      <a:pt x="3057" y="3786"/>
                    </a:lnTo>
                    <a:lnTo>
                      <a:pt x="2955" y="3841"/>
                    </a:lnTo>
                    <a:lnTo>
                      <a:pt x="2849" y="3892"/>
                    </a:lnTo>
                    <a:lnTo>
                      <a:pt x="2741" y="3936"/>
                    </a:lnTo>
                    <a:lnTo>
                      <a:pt x="2629" y="3974"/>
                    </a:lnTo>
                    <a:lnTo>
                      <a:pt x="2514" y="4005"/>
                    </a:lnTo>
                    <a:lnTo>
                      <a:pt x="2397" y="4030"/>
                    </a:lnTo>
                    <a:lnTo>
                      <a:pt x="2277" y="4048"/>
                    </a:lnTo>
                    <a:lnTo>
                      <a:pt x="2156" y="4059"/>
                    </a:lnTo>
                    <a:lnTo>
                      <a:pt x="2030" y="4063"/>
                    </a:lnTo>
                    <a:lnTo>
                      <a:pt x="1907" y="4059"/>
                    </a:lnTo>
                    <a:lnTo>
                      <a:pt x="1787" y="4048"/>
                    </a:lnTo>
                    <a:lnTo>
                      <a:pt x="1666" y="4030"/>
                    </a:lnTo>
                    <a:lnTo>
                      <a:pt x="1549" y="4005"/>
                    </a:lnTo>
                    <a:lnTo>
                      <a:pt x="1434" y="3974"/>
                    </a:lnTo>
                    <a:lnTo>
                      <a:pt x="1322" y="3936"/>
                    </a:lnTo>
                    <a:lnTo>
                      <a:pt x="1214" y="3892"/>
                    </a:lnTo>
                    <a:lnTo>
                      <a:pt x="1108" y="3841"/>
                    </a:lnTo>
                    <a:lnTo>
                      <a:pt x="1006" y="3786"/>
                    </a:lnTo>
                    <a:lnTo>
                      <a:pt x="907" y="3724"/>
                    </a:lnTo>
                    <a:lnTo>
                      <a:pt x="813" y="3657"/>
                    </a:lnTo>
                    <a:lnTo>
                      <a:pt x="723" y="3585"/>
                    </a:lnTo>
                    <a:lnTo>
                      <a:pt x="637" y="3508"/>
                    </a:lnTo>
                    <a:lnTo>
                      <a:pt x="555" y="3426"/>
                    </a:lnTo>
                    <a:lnTo>
                      <a:pt x="478" y="3340"/>
                    </a:lnTo>
                    <a:lnTo>
                      <a:pt x="406" y="3250"/>
                    </a:lnTo>
                    <a:lnTo>
                      <a:pt x="339" y="3156"/>
                    </a:lnTo>
                    <a:lnTo>
                      <a:pt x="277" y="3057"/>
                    </a:lnTo>
                    <a:lnTo>
                      <a:pt x="222" y="2955"/>
                    </a:lnTo>
                    <a:lnTo>
                      <a:pt x="171" y="2849"/>
                    </a:lnTo>
                    <a:lnTo>
                      <a:pt x="127" y="2741"/>
                    </a:lnTo>
                    <a:lnTo>
                      <a:pt x="89" y="2629"/>
                    </a:lnTo>
                    <a:lnTo>
                      <a:pt x="58" y="2514"/>
                    </a:lnTo>
                    <a:lnTo>
                      <a:pt x="33" y="2397"/>
                    </a:lnTo>
                    <a:lnTo>
                      <a:pt x="15" y="2276"/>
                    </a:lnTo>
                    <a:lnTo>
                      <a:pt x="4" y="2156"/>
                    </a:lnTo>
                    <a:lnTo>
                      <a:pt x="0" y="2031"/>
                    </a:lnTo>
                    <a:lnTo>
                      <a:pt x="4" y="1907"/>
                    </a:lnTo>
                    <a:lnTo>
                      <a:pt x="15" y="1786"/>
                    </a:lnTo>
                    <a:lnTo>
                      <a:pt x="33" y="1666"/>
                    </a:lnTo>
                    <a:lnTo>
                      <a:pt x="58" y="1549"/>
                    </a:lnTo>
                    <a:lnTo>
                      <a:pt x="89" y="1434"/>
                    </a:lnTo>
                    <a:lnTo>
                      <a:pt x="127" y="1322"/>
                    </a:lnTo>
                    <a:lnTo>
                      <a:pt x="171" y="1214"/>
                    </a:lnTo>
                    <a:lnTo>
                      <a:pt x="222" y="1108"/>
                    </a:lnTo>
                    <a:lnTo>
                      <a:pt x="277" y="1006"/>
                    </a:lnTo>
                    <a:lnTo>
                      <a:pt x="339" y="907"/>
                    </a:lnTo>
                    <a:lnTo>
                      <a:pt x="406" y="812"/>
                    </a:lnTo>
                    <a:lnTo>
                      <a:pt x="478" y="723"/>
                    </a:lnTo>
                    <a:lnTo>
                      <a:pt x="555" y="636"/>
                    </a:lnTo>
                    <a:lnTo>
                      <a:pt x="637" y="555"/>
                    </a:lnTo>
                    <a:lnTo>
                      <a:pt x="723" y="478"/>
                    </a:lnTo>
                    <a:lnTo>
                      <a:pt x="813" y="406"/>
                    </a:lnTo>
                    <a:lnTo>
                      <a:pt x="907" y="338"/>
                    </a:lnTo>
                    <a:lnTo>
                      <a:pt x="1006" y="277"/>
                    </a:lnTo>
                    <a:lnTo>
                      <a:pt x="1108" y="221"/>
                    </a:lnTo>
                    <a:lnTo>
                      <a:pt x="1214" y="171"/>
                    </a:lnTo>
                    <a:lnTo>
                      <a:pt x="1322" y="127"/>
                    </a:lnTo>
                    <a:lnTo>
                      <a:pt x="1434" y="88"/>
                    </a:lnTo>
                    <a:lnTo>
                      <a:pt x="1549" y="58"/>
                    </a:lnTo>
                    <a:lnTo>
                      <a:pt x="1666" y="33"/>
                    </a:lnTo>
                    <a:lnTo>
                      <a:pt x="1787" y="15"/>
                    </a:lnTo>
                    <a:lnTo>
                      <a:pt x="1907" y="3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grpSp>
            <p:nvGrpSpPr>
              <p:cNvPr id="361" name="Group 249"/>
              <p:cNvGrpSpPr/>
              <p:nvPr/>
            </p:nvGrpSpPr>
            <p:grpSpPr>
              <a:xfrm>
                <a:off x="-1231900" y="-5329238"/>
                <a:ext cx="5008563" cy="5989638"/>
                <a:chOff x="-1231900" y="-5329238"/>
                <a:chExt cx="5008563" cy="5989638"/>
              </a:xfrm>
            </p:grpSpPr>
            <p:sp>
              <p:nvSpPr>
                <p:cNvPr id="362" name="Freeform 39"/>
                <p:cNvSpPr>
                  <a:spLocks/>
                </p:cNvSpPr>
                <p:nvPr/>
              </p:nvSpPr>
              <p:spPr bwMode="auto">
                <a:xfrm>
                  <a:off x="1257300" y="-1182688"/>
                  <a:ext cx="30163" cy="3175"/>
                </a:xfrm>
                <a:custGeom>
                  <a:avLst/>
                  <a:gdLst>
                    <a:gd name="T0" fmla="*/ 0 w 19"/>
                    <a:gd name="T1" fmla="*/ 0 h 2"/>
                    <a:gd name="T2" fmla="*/ 19 w 19"/>
                    <a:gd name="T3" fmla="*/ 0 h 2"/>
                    <a:gd name="T4" fmla="*/ 16 w 19"/>
                    <a:gd name="T5" fmla="*/ 0 h 2"/>
                    <a:gd name="T6" fmla="*/ 13 w 19"/>
                    <a:gd name="T7" fmla="*/ 2 h 2"/>
                    <a:gd name="T8" fmla="*/ 8 w 19"/>
                    <a:gd name="T9" fmla="*/ 2 h 2"/>
                    <a:gd name="T10" fmla="*/ 6 w 19"/>
                    <a:gd name="T11" fmla="*/ 2 h 2"/>
                    <a:gd name="T12" fmla="*/ 3 w 19"/>
                    <a:gd name="T13" fmla="*/ 0 h 2"/>
                    <a:gd name="T14" fmla="*/ 0 w 19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2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3" y="2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63" name="Freeform 40"/>
                <p:cNvSpPr>
                  <a:spLocks/>
                </p:cNvSpPr>
                <p:nvPr/>
              </p:nvSpPr>
              <p:spPr bwMode="auto">
                <a:xfrm>
                  <a:off x="-1231900" y="-1512888"/>
                  <a:ext cx="5008563" cy="2173288"/>
                </a:xfrm>
                <a:custGeom>
                  <a:avLst/>
                  <a:gdLst>
                    <a:gd name="T0" fmla="*/ 1001 w 3155"/>
                    <a:gd name="T1" fmla="*/ 81 h 1369"/>
                    <a:gd name="T2" fmla="*/ 1012 w 3155"/>
                    <a:gd name="T3" fmla="*/ 208 h 1369"/>
                    <a:gd name="T4" fmla="*/ 1037 w 3155"/>
                    <a:gd name="T5" fmla="*/ 325 h 1369"/>
                    <a:gd name="T6" fmla="*/ 1064 w 3155"/>
                    <a:gd name="T7" fmla="*/ 418 h 1369"/>
                    <a:gd name="T8" fmla="*/ 1085 w 3155"/>
                    <a:gd name="T9" fmla="*/ 475 h 1369"/>
                    <a:gd name="T10" fmla="*/ 1112 w 3155"/>
                    <a:gd name="T11" fmla="*/ 446 h 1369"/>
                    <a:gd name="T12" fmla="*/ 1198 w 3155"/>
                    <a:gd name="T13" fmla="*/ 347 h 1369"/>
                    <a:gd name="T14" fmla="*/ 1303 w 3155"/>
                    <a:gd name="T15" fmla="*/ 281 h 1369"/>
                    <a:gd name="T16" fmla="*/ 1411 w 3155"/>
                    <a:gd name="T17" fmla="*/ 240 h 1369"/>
                    <a:gd name="T18" fmla="*/ 1505 w 3155"/>
                    <a:gd name="T19" fmla="*/ 218 h 1369"/>
                    <a:gd name="T20" fmla="*/ 1564 w 3155"/>
                    <a:gd name="T21" fmla="*/ 209 h 1369"/>
                    <a:gd name="T22" fmla="*/ 1581 w 3155"/>
                    <a:gd name="T23" fmla="*/ 208 h 1369"/>
                    <a:gd name="T24" fmla="*/ 1626 w 3155"/>
                    <a:gd name="T25" fmla="*/ 213 h 1369"/>
                    <a:gd name="T26" fmla="*/ 1709 w 3155"/>
                    <a:gd name="T27" fmla="*/ 230 h 1369"/>
                    <a:gd name="T28" fmla="*/ 1814 w 3155"/>
                    <a:gd name="T29" fmla="*/ 265 h 1369"/>
                    <a:gd name="T30" fmla="*/ 1922 w 3155"/>
                    <a:gd name="T31" fmla="*/ 322 h 1369"/>
                    <a:gd name="T32" fmla="*/ 2016 w 3155"/>
                    <a:gd name="T33" fmla="*/ 409 h 1369"/>
                    <a:gd name="T34" fmla="*/ 2063 w 3155"/>
                    <a:gd name="T35" fmla="*/ 484 h 1369"/>
                    <a:gd name="T36" fmla="*/ 2080 w 3155"/>
                    <a:gd name="T37" fmla="*/ 442 h 1369"/>
                    <a:gd name="T38" fmla="*/ 2107 w 3155"/>
                    <a:gd name="T39" fmla="*/ 359 h 1369"/>
                    <a:gd name="T40" fmla="*/ 2133 w 3155"/>
                    <a:gd name="T41" fmla="*/ 249 h 1369"/>
                    <a:gd name="T42" fmla="*/ 2150 w 3155"/>
                    <a:gd name="T43" fmla="*/ 123 h 1369"/>
                    <a:gd name="T44" fmla="*/ 2148 w 3155"/>
                    <a:gd name="T45" fmla="*/ 0 h 1369"/>
                    <a:gd name="T46" fmla="*/ 2356 w 3155"/>
                    <a:gd name="T47" fmla="*/ 63 h 1369"/>
                    <a:gd name="T48" fmla="*/ 2571 w 3155"/>
                    <a:gd name="T49" fmla="*/ 152 h 1369"/>
                    <a:gd name="T50" fmla="*/ 2783 w 3155"/>
                    <a:gd name="T51" fmla="*/ 271 h 1369"/>
                    <a:gd name="T52" fmla="*/ 2981 w 3155"/>
                    <a:gd name="T53" fmla="*/ 425 h 1369"/>
                    <a:gd name="T54" fmla="*/ 3155 w 3155"/>
                    <a:gd name="T55" fmla="*/ 617 h 1369"/>
                    <a:gd name="T56" fmla="*/ 2910 w 3155"/>
                    <a:gd name="T57" fmla="*/ 872 h 1369"/>
                    <a:gd name="T58" fmla="*/ 2623 w 3155"/>
                    <a:gd name="T59" fmla="*/ 1080 h 1369"/>
                    <a:gd name="T60" fmla="*/ 2300 w 3155"/>
                    <a:gd name="T61" fmla="*/ 1236 h 1369"/>
                    <a:gd name="T62" fmla="*/ 1951 w 3155"/>
                    <a:gd name="T63" fmla="*/ 1335 h 1369"/>
                    <a:gd name="T64" fmla="*/ 1576 w 3155"/>
                    <a:gd name="T65" fmla="*/ 1369 h 1369"/>
                    <a:gd name="T66" fmla="*/ 1205 w 3155"/>
                    <a:gd name="T67" fmla="*/ 1335 h 1369"/>
                    <a:gd name="T68" fmla="*/ 855 w 3155"/>
                    <a:gd name="T69" fmla="*/ 1236 h 1369"/>
                    <a:gd name="T70" fmla="*/ 532 w 3155"/>
                    <a:gd name="T71" fmla="*/ 1080 h 1369"/>
                    <a:gd name="T72" fmla="*/ 245 w 3155"/>
                    <a:gd name="T73" fmla="*/ 872 h 1369"/>
                    <a:gd name="T74" fmla="*/ 0 w 3155"/>
                    <a:gd name="T75" fmla="*/ 617 h 1369"/>
                    <a:gd name="T76" fmla="*/ 189 w 3155"/>
                    <a:gd name="T77" fmla="*/ 412 h 1369"/>
                    <a:gd name="T78" fmla="*/ 403 w 3155"/>
                    <a:gd name="T79" fmla="*/ 252 h 1369"/>
                    <a:gd name="T80" fmla="*/ 630 w 3155"/>
                    <a:gd name="T81" fmla="*/ 130 h 1369"/>
                    <a:gd name="T82" fmla="*/ 859 w 3155"/>
                    <a:gd name="T83" fmla="*/ 43 h 1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55" h="1369">
                      <a:moveTo>
                        <a:pt x="1005" y="0"/>
                      </a:moveTo>
                      <a:lnTo>
                        <a:pt x="1001" y="40"/>
                      </a:lnTo>
                      <a:lnTo>
                        <a:pt x="1001" y="81"/>
                      </a:lnTo>
                      <a:lnTo>
                        <a:pt x="1003" y="123"/>
                      </a:lnTo>
                      <a:lnTo>
                        <a:pt x="1008" y="166"/>
                      </a:lnTo>
                      <a:lnTo>
                        <a:pt x="1012" y="208"/>
                      </a:lnTo>
                      <a:lnTo>
                        <a:pt x="1020" y="249"/>
                      </a:lnTo>
                      <a:lnTo>
                        <a:pt x="1028" y="287"/>
                      </a:lnTo>
                      <a:lnTo>
                        <a:pt x="1037" y="325"/>
                      </a:lnTo>
                      <a:lnTo>
                        <a:pt x="1047" y="359"/>
                      </a:lnTo>
                      <a:lnTo>
                        <a:pt x="1056" y="390"/>
                      </a:lnTo>
                      <a:lnTo>
                        <a:pt x="1064" y="418"/>
                      </a:lnTo>
                      <a:lnTo>
                        <a:pt x="1073" y="442"/>
                      </a:lnTo>
                      <a:lnTo>
                        <a:pt x="1080" y="462"/>
                      </a:lnTo>
                      <a:lnTo>
                        <a:pt x="1085" y="475"/>
                      </a:lnTo>
                      <a:lnTo>
                        <a:pt x="1090" y="484"/>
                      </a:lnTo>
                      <a:lnTo>
                        <a:pt x="1091" y="486"/>
                      </a:lnTo>
                      <a:lnTo>
                        <a:pt x="1112" y="446"/>
                      </a:lnTo>
                      <a:lnTo>
                        <a:pt x="1138" y="409"/>
                      </a:lnTo>
                      <a:lnTo>
                        <a:pt x="1166" y="377"/>
                      </a:lnTo>
                      <a:lnTo>
                        <a:pt x="1198" y="347"/>
                      </a:lnTo>
                      <a:lnTo>
                        <a:pt x="1232" y="322"/>
                      </a:lnTo>
                      <a:lnTo>
                        <a:pt x="1267" y="300"/>
                      </a:lnTo>
                      <a:lnTo>
                        <a:pt x="1303" y="281"/>
                      </a:lnTo>
                      <a:lnTo>
                        <a:pt x="1340" y="265"/>
                      </a:lnTo>
                      <a:lnTo>
                        <a:pt x="1377" y="251"/>
                      </a:lnTo>
                      <a:lnTo>
                        <a:pt x="1411" y="240"/>
                      </a:lnTo>
                      <a:lnTo>
                        <a:pt x="1445" y="230"/>
                      </a:lnTo>
                      <a:lnTo>
                        <a:pt x="1477" y="223"/>
                      </a:lnTo>
                      <a:lnTo>
                        <a:pt x="1505" y="218"/>
                      </a:lnTo>
                      <a:lnTo>
                        <a:pt x="1530" y="213"/>
                      </a:lnTo>
                      <a:lnTo>
                        <a:pt x="1549" y="210"/>
                      </a:lnTo>
                      <a:lnTo>
                        <a:pt x="1564" y="209"/>
                      </a:lnTo>
                      <a:lnTo>
                        <a:pt x="1574" y="208"/>
                      </a:lnTo>
                      <a:lnTo>
                        <a:pt x="1576" y="208"/>
                      </a:lnTo>
                      <a:lnTo>
                        <a:pt x="1581" y="208"/>
                      </a:lnTo>
                      <a:lnTo>
                        <a:pt x="1591" y="209"/>
                      </a:lnTo>
                      <a:lnTo>
                        <a:pt x="1606" y="210"/>
                      </a:lnTo>
                      <a:lnTo>
                        <a:pt x="1626" y="213"/>
                      </a:lnTo>
                      <a:lnTo>
                        <a:pt x="1650" y="218"/>
                      </a:lnTo>
                      <a:lnTo>
                        <a:pt x="1679" y="223"/>
                      </a:lnTo>
                      <a:lnTo>
                        <a:pt x="1709" y="230"/>
                      </a:lnTo>
                      <a:lnTo>
                        <a:pt x="1744" y="240"/>
                      </a:lnTo>
                      <a:lnTo>
                        <a:pt x="1778" y="251"/>
                      </a:lnTo>
                      <a:lnTo>
                        <a:pt x="1814" y="265"/>
                      </a:lnTo>
                      <a:lnTo>
                        <a:pt x="1851" y="281"/>
                      </a:lnTo>
                      <a:lnTo>
                        <a:pt x="1887" y="300"/>
                      </a:lnTo>
                      <a:lnTo>
                        <a:pt x="1922" y="322"/>
                      </a:lnTo>
                      <a:lnTo>
                        <a:pt x="1956" y="347"/>
                      </a:lnTo>
                      <a:lnTo>
                        <a:pt x="1988" y="377"/>
                      </a:lnTo>
                      <a:lnTo>
                        <a:pt x="2016" y="409"/>
                      </a:lnTo>
                      <a:lnTo>
                        <a:pt x="2041" y="446"/>
                      </a:lnTo>
                      <a:lnTo>
                        <a:pt x="2060" y="486"/>
                      </a:lnTo>
                      <a:lnTo>
                        <a:pt x="2063" y="484"/>
                      </a:lnTo>
                      <a:lnTo>
                        <a:pt x="2066" y="475"/>
                      </a:lnTo>
                      <a:lnTo>
                        <a:pt x="2073" y="462"/>
                      </a:lnTo>
                      <a:lnTo>
                        <a:pt x="2080" y="442"/>
                      </a:lnTo>
                      <a:lnTo>
                        <a:pt x="2087" y="418"/>
                      </a:lnTo>
                      <a:lnTo>
                        <a:pt x="2097" y="390"/>
                      </a:lnTo>
                      <a:lnTo>
                        <a:pt x="2107" y="359"/>
                      </a:lnTo>
                      <a:lnTo>
                        <a:pt x="2116" y="325"/>
                      </a:lnTo>
                      <a:lnTo>
                        <a:pt x="2126" y="287"/>
                      </a:lnTo>
                      <a:lnTo>
                        <a:pt x="2133" y="249"/>
                      </a:lnTo>
                      <a:lnTo>
                        <a:pt x="2140" y="208"/>
                      </a:lnTo>
                      <a:lnTo>
                        <a:pt x="2146" y="166"/>
                      </a:lnTo>
                      <a:lnTo>
                        <a:pt x="2150" y="123"/>
                      </a:lnTo>
                      <a:lnTo>
                        <a:pt x="2151" y="81"/>
                      </a:lnTo>
                      <a:lnTo>
                        <a:pt x="2151" y="40"/>
                      </a:lnTo>
                      <a:lnTo>
                        <a:pt x="2148" y="0"/>
                      </a:lnTo>
                      <a:lnTo>
                        <a:pt x="2215" y="18"/>
                      </a:lnTo>
                      <a:lnTo>
                        <a:pt x="2284" y="39"/>
                      </a:lnTo>
                      <a:lnTo>
                        <a:pt x="2356" y="63"/>
                      </a:lnTo>
                      <a:lnTo>
                        <a:pt x="2427" y="90"/>
                      </a:lnTo>
                      <a:lnTo>
                        <a:pt x="2500" y="119"/>
                      </a:lnTo>
                      <a:lnTo>
                        <a:pt x="2571" y="152"/>
                      </a:lnTo>
                      <a:lnTo>
                        <a:pt x="2643" y="188"/>
                      </a:lnTo>
                      <a:lnTo>
                        <a:pt x="2714" y="228"/>
                      </a:lnTo>
                      <a:lnTo>
                        <a:pt x="2783" y="271"/>
                      </a:lnTo>
                      <a:lnTo>
                        <a:pt x="2852" y="319"/>
                      </a:lnTo>
                      <a:lnTo>
                        <a:pt x="2917" y="369"/>
                      </a:lnTo>
                      <a:lnTo>
                        <a:pt x="2981" y="425"/>
                      </a:lnTo>
                      <a:lnTo>
                        <a:pt x="3043" y="485"/>
                      </a:lnTo>
                      <a:lnTo>
                        <a:pt x="3101" y="549"/>
                      </a:lnTo>
                      <a:lnTo>
                        <a:pt x="3155" y="617"/>
                      </a:lnTo>
                      <a:lnTo>
                        <a:pt x="3079" y="707"/>
                      </a:lnTo>
                      <a:lnTo>
                        <a:pt x="2996" y="792"/>
                      </a:lnTo>
                      <a:lnTo>
                        <a:pt x="2910" y="872"/>
                      </a:lnTo>
                      <a:lnTo>
                        <a:pt x="2819" y="945"/>
                      </a:lnTo>
                      <a:lnTo>
                        <a:pt x="2723" y="1016"/>
                      </a:lnTo>
                      <a:lnTo>
                        <a:pt x="2623" y="1080"/>
                      </a:lnTo>
                      <a:lnTo>
                        <a:pt x="2520" y="1138"/>
                      </a:lnTo>
                      <a:lnTo>
                        <a:pt x="2411" y="1190"/>
                      </a:lnTo>
                      <a:lnTo>
                        <a:pt x="2300" y="1236"/>
                      </a:lnTo>
                      <a:lnTo>
                        <a:pt x="2187" y="1275"/>
                      </a:lnTo>
                      <a:lnTo>
                        <a:pt x="2070" y="1309"/>
                      </a:lnTo>
                      <a:lnTo>
                        <a:pt x="1951" y="1335"/>
                      </a:lnTo>
                      <a:lnTo>
                        <a:pt x="1829" y="1354"/>
                      </a:lnTo>
                      <a:lnTo>
                        <a:pt x="1704" y="1365"/>
                      </a:lnTo>
                      <a:lnTo>
                        <a:pt x="1576" y="1369"/>
                      </a:lnTo>
                      <a:lnTo>
                        <a:pt x="1451" y="1365"/>
                      </a:lnTo>
                      <a:lnTo>
                        <a:pt x="1326" y="1354"/>
                      </a:lnTo>
                      <a:lnTo>
                        <a:pt x="1205" y="1335"/>
                      </a:lnTo>
                      <a:lnTo>
                        <a:pt x="1085" y="1309"/>
                      </a:lnTo>
                      <a:lnTo>
                        <a:pt x="968" y="1275"/>
                      </a:lnTo>
                      <a:lnTo>
                        <a:pt x="855" y="1236"/>
                      </a:lnTo>
                      <a:lnTo>
                        <a:pt x="744" y="1190"/>
                      </a:lnTo>
                      <a:lnTo>
                        <a:pt x="636" y="1138"/>
                      </a:lnTo>
                      <a:lnTo>
                        <a:pt x="532" y="1080"/>
                      </a:lnTo>
                      <a:lnTo>
                        <a:pt x="433" y="1016"/>
                      </a:lnTo>
                      <a:lnTo>
                        <a:pt x="336" y="945"/>
                      </a:lnTo>
                      <a:lnTo>
                        <a:pt x="245" y="872"/>
                      </a:lnTo>
                      <a:lnTo>
                        <a:pt x="159" y="792"/>
                      </a:lnTo>
                      <a:lnTo>
                        <a:pt x="77" y="707"/>
                      </a:lnTo>
                      <a:lnTo>
                        <a:pt x="0" y="617"/>
                      </a:lnTo>
                      <a:lnTo>
                        <a:pt x="59" y="544"/>
                      </a:lnTo>
                      <a:lnTo>
                        <a:pt x="122" y="475"/>
                      </a:lnTo>
                      <a:lnTo>
                        <a:pt x="189" y="412"/>
                      </a:lnTo>
                      <a:lnTo>
                        <a:pt x="258" y="354"/>
                      </a:lnTo>
                      <a:lnTo>
                        <a:pt x="329" y="301"/>
                      </a:lnTo>
                      <a:lnTo>
                        <a:pt x="403" y="252"/>
                      </a:lnTo>
                      <a:lnTo>
                        <a:pt x="477" y="208"/>
                      </a:lnTo>
                      <a:lnTo>
                        <a:pt x="553" y="167"/>
                      </a:lnTo>
                      <a:lnTo>
                        <a:pt x="630" y="130"/>
                      </a:lnTo>
                      <a:lnTo>
                        <a:pt x="707" y="98"/>
                      </a:lnTo>
                      <a:lnTo>
                        <a:pt x="783" y="69"/>
                      </a:lnTo>
                      <a:lnTo>
                        <a:pt x="859" y="43"/>
                      </a:lnTo>
                      <a:lnTo>
                        <a:pt x="932" y="20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64" name="Freeform 41"/>
                <p:cNvSpPr>
                  <a:spLocks/>
                </p:cNvSpPr>
                <p:nvPr/>
              </p:nvSpPr>
              <p:spPr bwMode="auto">
                <a:xfrm>
                  <a:off x="546100" y="-2027238"/>
                  <a:ext cx="1454150" cy="838200"/>
                </a:xfrm>
                <a:custGeom>
                  <a:avLst/>
                  <a:gdLst>
                    <a:gd name="T0" fmla="*/ 19 w 916"/>
                    <a:gd name="T1" fmla="*/ 0 h 528"/>
                    <a:gd name="T2" fmla="*/ 62 w 916"/>
                    <a:gd name="T3" fmla="*/ 50 h 528"/>
                    <a:gd name="T4" fmla="*/ 107 w 916"/>
                    <a:gd name="T5" fmla="*/ 97 h 528"/>
                    <a:gd name="T6" fmla="*/ 152 w 916"/>
                    <a:gd name="T7" fmla="*/ 138 h 528"/>
                    <a:gd name="T8" fmla="*/ 200 w 916"/>
                    <a:gd name="T9" fmla="*/ 175 h 528"/>
                    <a:gd name="T10" fmla="*/ 248 w 916"/>
                    <a:gd name="T11" fmla="*/ 206 h 528"/>
                    <a:gd name="T12" fmla="*/ 299 w 916"/>
                    <a:gd name="T13" fmla="*/ 230 h 528"/>
                    <a:gd name="T14" fmla="*/ 350 w 916"/>
                    <a:gd name="T15" fmla="*/ 247 h 528"/>
                    <a:gd name="T16" fmla="*/ 403 w 916"/>
                    <a:gd name="T17" fmla="*/ 259 h 528"/>
                    <a:gd name="T18" fmla="*/ 456 w 916"/>
                    <a:gd name="T19" fmla="*/ 263 h 528"/>
                    <a:gd name="T20" fmla="*/ 512 w 916"/>
                    <a:gd name="T21" fmla="*/ 259 h 528"/>
                    <a:gd name="T22" fmla="*/ 565 w 916"/>
                    <a:gd name="T23" fmla="*/ 247 h 528"/>
                    <a:gd name="T24" fmla="*/ 616 w 916"/>
                    <a:gd name="T25" fmla="*/ 230 h 528"/>
                    <a:gd name="T26" fmla="*/ 667 w 916"/>
                    <a:gd name="T27" fmla="*/ 206 h 528"/>
                    <a:gd name="T28" fmla="*/ 715 w 916"/>
                    <a:gd name="T29" fmla="*/ 175 h 528"/>
                    <a:gd name="T30" fmla="*/ 763 w 916"/>
                    <a:gd name="T31" fmla="*/ 138 h 528"/>
                    <a:gd name="T32" fmla="*/ 809 w 916"/>
                    <a:gd name="T33" fmla="*/ 97 h 528"/>
                    <a:gd name="T34" fmla="*/ 853 w 916"/>
                    <a:gd name="T35" fmla="*/ 50 h 528"/>
                    <a:gd name="T36" fmla="*/ 896 w 916"/>
                    <a:gd name="T37" fmla="*/ 0 h 528"/>
                    <a:gd name="T38" fmla="*/ 905 w 916"/>
                    <a:gd name="T39" fmla="*/ 42 h 528"/>
                    <a:gd name="T40" fmla="*/ 912 w 916"/>
                    <a:gd name="T41" fmla="*/ 84 h 528"/>
                    <a:gd name="T42" fmla="*/ 916 w 916"/>
                    <a:gd name="T43" fmla="*/ 126 h 528"/>
                    <a:gd name="T44" fmla="*/ 916 w 916"/>
                    <a:gd name="T45" fmla="*/ 128 h 528"/>
                    <a:gd name="T46" fmla="*/ 914 w 916"/>
                    <a:gd name="T47" fmla="*/ 135 h 528"/>
                    <a:gd name="T48" fmla="*/ 914 w 916"/>
                    <a:gd name="T49" fmla="*/ 147 h 528"/>
                    <a:gd name="T50" fmla="*/ 912 w 916"/>
                    <a:gd name="T51" fmla="*/ 160 h 528"/>
                    <a:gd name="T52" fmla="*/ 907 w 916"/>
                    <a:gd name="T53" fmla="*/ 177 h 528"/>
                    <a:gd name="T54" fmla="*/ 901 w 916"/>
                    <a:gd name="T55" fmla="*/ 196 h 528"/>
                    <a:gd name="T56" fmla="*/ 891 w 916"/>
                    <a:gd name="T57" fmla="*/ 218 h 528"/>
                    <a:gd name="T58" fmla="*/ 879 w 916"/>
                    <a:gd name="T59" fmla="*/ 241 h 528"/>
                    <a:gd name="T60" fmla="*/ 863 w 916"/>
                    <a:gd name="T61" fmla="*/ 266 h 528"/>
                    <a:gd name="T62" fmla="*/ 842 w 916"/>
                    <a:gd name="T63" fmla="*/ 293 h 528"/>
                    <a:gd name="T64" fmla="*/ 817 w 916"/>
                    <a:gd name="T65" fmla="*/ 320 h 528"/>
                    <a:gd name="T66" fmla="*/ 786 w 916"/>
                    <a:gd name="T67" fmla="*/ 350 h 528"/>
                    <a:gd name="T68" fmla="*/ 751 w 916"/>
                    <a:gd name="T69" fmla="*/ 379 h 528"/>
                    <a:gd name="T70" fmla="*/ 709 w 916"/>
                    <a:gd name="T71" fmla="*/ 409 h 528"/>
                    <a:gd name="T72" fmla="*/ 660 w 916"/>
                    <a:gd name="T73" fmla="*/ 440 h 528"/>
                    <a:gd name="T74" fmla="*/ 603 w 916"/>
                    <a:gd name="T75" fmla="*/ 469 h 528"/>
                    <a:gd name="T76" fmla="*/ 539 w 916"/>
                    <a:gd name="T77" fmla="*/ 499 h 528"/>
                    <a:gd name="T78" fmla="*/ 467 w 916"/>
                    <a:gd name="T79" fmla="*/ 528 h 528"/>
                    <a:gd name="T80" fmla="*/ 448 w 916"/>
                    <a:gd name="T81" fmla="*/ 528 h 528"/>
                    <a:gd name="T82" fmla="*/ 376 w 916"/>
                    <a:gd name="T83" fmla="*/ 499 h 528"/>
                    <a:gd name="T84" fmla="*/ 312 w 916"/>
                    <a:gd name="T85" fmla="*/ 469 h 528"/>
                    <a:gd name="T86" fmla="*/ 256 w 916"/>
                    <a:gd name="T87" fmla="*/ 440 h 528"/>
                    <a:gd name="T88" fmla="*/ 206 w 916"/>
                    <a:gd name="T89" fmla="*/ 409 h 528"/>
                    <a:gd name="T90" fmla="*/ 165 w 916"/>
                    <a:gd name="T91" fmla="*/ 379 h 528"/>
                    <a:gd name="T92" fmla="*/ 129 w 916"/>
                    <a:gd name="T93" fmla="*/ 350 h 528"/>
                    <a:gd name="T94" fmla="*/ 98 w 916"/>
                    <a:gd name="T95" fmla="*/ 320 h 528"/>
                    <a:gd name="T96" fmla="*/ 73 w 916"/>
                    <a:gd name="T97" fmla="*/ 293 h 528"/>
                    <a:gd name="T98" fmla="*/ 53 w 916"/>
                    <a:gd name="T99" fmla="*/ 266 h 528"/>
                    <a:gd name="T100" fmla="*/ 37 w 916"/>
                    <a:gd name="T101" fmla="*/ 241 h 528"/>
                    <a:gd name="T102" fmla="*/ 24 w 916"/>
                    <a:gd name="T103" fmla="*/ 218 h 528"/>
                    <a:gd name="T104" fmla="*/ 14 w 916"/>
                    <a:gd name="T105" fmla="*/ 196 h 528"/>
                    <a:gd name="T106" fmla="*/ 8 w 916"/>
                    <a:gd name="T107" fmla="*/ 177 h 528"/>
                    <a:gd name="T108" fmla="*/ 3 w 916"/>
                    <a:gd name="T109" fmla="*/ 160 h 528"/>
                    <a:gd name="T110" fmla="*/ 1 w 916"/>
                    <a:gd name="T111" fmla="*/ 147 h 528"/>
                    <a:gd name="T112" fmla="*/ 1 w 916"/>
                    <a:gd name="T113" fmla="*/ 135 h 528"/>
                    <a:gd name="T114" fmla="*/ 0 w 916"/>
                    <a:gd name="T115" fmla="*/ 128 h 528"/>
                    <a:gd name="T116" fmla="*/ 0 w 916"/>
                    <a:gd name="T117" fmla="*/ 126 h 528"/>
                    <a:gd name="T118" fmla="*/ 3 w 916"/>
                    <a:gd name="T119" fmla="*/ 84 h 528"/>
                    <a:gd name="T120" fmla="*/ 11 w 916"/>
                    <a:gd name="T121" fmla="*/ 42 h 528"/>
                    <a:gd name="T122" fmla="*/ 19 w 916"/>
                    <a:gd name="T123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16" h="528">
                      <a:moveTo>
                        <a:pt x="19" y="0"/>
                      </a:moveTo>
                      <a:lnTo>
                        <a:pt x="62" y="50"/>
                      </a:lnTo>
                      <a:lnTo>
                        <a:pt x="107" y="97"/>
                      </a:lnTo>
                      <a:lnTo>
                        <a:pt x="152" y="138"/>
                      </a:lnTo>
                      <a:lnTo>
                        <a:pt x="200" y="175"/>
                      </a:lnTo>
                      <a:lnTo>
                        <a:pt x="248" y="206"/>
                      </a:lnTo>
                      <a:lnTo>
                        <a:pt x="299" y="230"/>
                      </a:lnTo>
                      <a:lnTo>
                        <a:pt x="350" y="247"/>
                      </a:lnTo>
                      <a:lnTo>
                        <a:pt x="403" y="259"/>
                      </a:lnTo>
                      <a:lnTo>
                        <a:pt x="456" y="263"/>
                      </a:lnTo>
                      <a:lnTo>
                        <a:pt x="512" y="259"/>
                      </a:lnTo>
                      <a:lnTo>
                        <a:pt x="565" y="247"/>
                      </a:lnTo>
                      <a:lnTo>
                        <a:pt x="616" y="230"/>
                      </a:lnTo>
                      <a:lnTo>
                        <a:pt x="667" y="206"/>
                      </a:lnTo>
                      <a:lnTo>
                        <a:pt x="715" y="175"/>
                      </a:lnTo>
                      <a:lnTo>
                        <a:pt x="763" y="138"/>
                      </a:lnTo>
                      <a:lnTo>
                        <a:pt x="809" y="97"/>
                      </a:lnTo>
                      <a:lnTo>
                        <a:pt x="853" y="50"/>
                      </a:lnTo>
                      <a:lnTo>
                        <a:pt x="896" y="0"/>
                      </a:lnTo>
                      <a:lnTo>
                        <a:pt x="905" y="42"/>
                      </a:lnTo>
                      <a:lnTo>
                        <a:pt x="912" y="84"/>
                      </a:lnTo>
                      <a:lnTo>
                        <a:pt x="916" y="126"/>
                      </a:lnTo>
                      <a:lnTo>
                        <a:pt x="916" y="128"/>
                      </a:lnTo>
                      <a:lnTo>
                        <a:pt x="914" y="135"/>
                      </a:lnTo>
                      <a:lnTo>
                        <a:pt x="914" y="147"/>
                      </a:lnTo>
                      <a:lnTo>
                        <a:pt x="912" y="160"/>
                      </a:lnTo>
                      <a:lnTo>
                        <a:pt x="907" y="177"/>
                      </a:lnTo>
                      <a:lnTo>
                        <a:pt x="901" y="196"/>
                      </a:lnTo>
                      <a:lnTo>
                        <a:pt x="891" y="218"/>
                      </a:lnTo>
                      <a:lnTo>
                        <a:pt x="879" y="241"/>
                      </a:lnTo>
                      <a:lnTo>
                        <a:pt x="863" y="266"/>
                      </a:lnTo>
                      <a:lnTo>
                        <a:pt x="842" y="293"/>
                      </a:lnTo>
                      <a:lnTo>
                        <a:pt x="817" y="320"/>
                      </a:lnTo>
                      <a:lnTo>
                        <a:pt x="786" y="350"/>
                      </a:lnTo>
                      <a:lnTo>
                        <a:pt x="751" y="379"/>
                      </a:lnTo>
                      <a:lnTo>
                        <a:pt x="709" y="409"/>
                      </a:lnTo>
                      <a:lnTo>
                        <a:pt x="660" y="440"/>
                      </a:lnTo>
                      <a:lnTo>
                        <a:pt x="603" y="469"/>
                      </a:lnTo>
                      <a:lnTo>
                        <a:pt x="539" y="499"/>
                      </a:lnTo>
                      <a:lnTo>
                        <a:pt x="467" y="528"/>
                      </a:lnTo>
                      <a:lnTo>
                        <a:pt x="448" y="528"/>
                      </a:lnTo>
                      <a:lnTo>
                        <a:pt x="376" y="499"/>
                      </a:lnTo>
                      <a:lnTo>
                        <a:pt x="312" y="469"/>
                      </a:lnTo>
                      <a:lnTo>
                        <a:pt x="256" y="440"/>
                      </a:lnTo>
                      <a:lnTo>
                        <a:pt x="206" y="409"/>
                      </a:lnTo>
                      <a:lnTo>
                        <a:pt x="165" y="379"/>
                      </a:lnTo>
                      <a:lnTo>
                        <a:pt x="129" y="350"/>
                      </a:lnTo>
                      <a:lnTo>
                        <a:pt x="98" y="320"/>
                      </a:lnTo>
                      <a:lnTo>
                        <a:pt x="73" y="293"/>
                      </a:lnTo>
                      <a:lnTo>
                        <a:pt x="53" y="266"/>
                      </a:lnTo>
                      <a:lnTo>
                        <a:pt x="37" y="241"/>
                      </a:lnTo>
                      <a:lnTo>
                        <a:pt x="24" y="218"/>
                      </a:lnTo>
                      <a:lnTo>
                        <a:pt x="14" y="196"/>
                      </a:lnTo>
                      <a:lnTo>
                        <a:pt x="8" y="177"/>
                      </a:lnTo>
                      <a:lnTo>
                        <a:pt x="3" y="160"/>
                      </a:lnTo>
                      <a:lnTo>
                        <a:pt x="1" y="147"/>
                      </a:lnTo>
                      <a:lnTo>
                        <a:pt x="1" y="135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3" y="84"/>
                      </a:lnTo>
                      <a:lnTo>
                        <a:pt x="11" y="4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65" name="Freeform 42"/>
                <p:cNvSpPr>
                  <a:spLocks/>
                </p:cNvSpPr>
                <p:nvPr/>
              </p:nvSpPr>
              <p:spPr bwMode="auto">
                <a:xfrm>
                  <a:off x="1270000" y="-1827213"/>
                  <a:ext cx="915988" cy="1090613"/>
                </a:xfrm>
                <a:custGeom>
                  <a:avLst/>
                  <a:gdLst>
                    <a:gd name="T0" fmla="*/ 460 w 577"/>
                    <a:gd name="T1" fmla="*/ 0 h 687"/>
                    <a:gd name="T2" fmla="*/ 488 w 577"/>
                    <a:gd name="T3" fmla="*/ 18 h 687"/>
                    <a:gd name="T4" fmla="*/ 511 w 577"/>
                    <a:gd name="T5" fmla="*/ 41 h 687"/>
                    <a:gd name="T6" fmla="*/ 531 w 577"/>
                    <a:gd name="T7" fmla="*/ 69 h 687"/>
                    <a:gd name="T8" fmla="*/ 547 w 577"/>
                    <a:gd name="T9" fmla="*/ 98 h 687"/>
                    <a:gd name="T10" fmla="*/ 559 w 577"/>
                    <a:gd name="T11" fmla="*/ 131 h 687"/>
                    <a:gd name="T12" fmla="*/ 568 w 577"/>
                    <a:gd name="T13" fmla="*/ 166 h 687"/>
                    <a:gd name="T14" fmla="*/ 574 w 577"/>
                    <a:gd name="T15" fmla="*/ 203 h 687"/>
                    <a:gd name="T16" fmla="*/ 577 w 577"/>
                    <a:gd name="T17" fmla="*/ 240 h 687"/>
                    <a:gd name="T18" fmla="*/ 577 w 577"/>
                    <a:gd name="T19" fmla="*/ 279 h 687"/>
                    <a:gd name="T20" fmla="*/ 575 w 577"/>
                    <a:gd name="T21" fmla="*/ 318 h 687"/>
                    <a:gd name="T22" fmla="*/ 572 w 577"/>
                    <a:gd name="T23" fmla="*/ 358 h 687"/>
                    <a:gd name="T24" fmla="*/ 567 w 577"/>
                    <a:gd name="T25" fmla="*/ 397 h 687"/>
                    <a:gd name="T26" fmla="*/ 561 w 577"/>
                    <a:gd name="T27" fmla="*/ 435 h 687"/>
                    <a:gd name="T28" fmla="*/ 553 w 577"/>
                    <a:gd name="T29" fmla="*/ 472 h 687"/>
                    <a:gd name="T30" fmla="*/ 545 w 577"/>
                    <a:gd name="T31" fmla="*/ 508 h 687"/>
                    <a:gd name="T32" fmla="*/ 536 w 577"/>
                    <a:gd name="T33" fmla="*/ 543 h 687"/>
                    <a:gd name="T34" fmla="*/ 527 w 577"/>
                    <a:gd name="T35" fmla="*/ 573 h 687"/>
                    <a:gd name="T36" fmla="*/ 518 w 577"/>
                    <a:gd name="T37" fmla="*/ 602 h 687"/>
                    <a:gd name="T38" fmla="*/ 510 w 577"/>
                    <a:gd name="T39" fmla="*/ 626 h 687"/>
                    <a:gd name="T40" fmla="*/ 503 w 577"/>
                    <a:gd name="T41" fmla="*/ 648 h 687"/>
                    <a:gd name="T42" fmla="*/ 495 w 577"/>
                    <a:gd name="T43" fmla="*/ 666 h 687"/>
                    <a:gd name="T44" fmla="*/ 490 w 577"/>
                    <a:gd name="T45" fmla="*/ 678 h 687"/>
                    <a:gd name="T46" fmla="*/ 487 w 577"/>
                    <a:gd name="T47" fmla="*/ 685 h 687"/>
                    <a:gd name="T48" fmla="*/ 484 w 577"/>
                    <a:gd name="T49" fmla="*/ 687 h 687"/>
                    <a:gd name="T50" fmla="*/ 465 w 577"/>
                    <a:gd name="T51" fmla="*/ 647 h 687"/>
                    <a:gd name="T52" fmla="*/ 440 w 577"/>
                    <a:gd name="T53" fmla="*/ 610 h 687"/>
                    <a:gd name="T54" fmla="*/ 412 w 577"/>
                    <a:gd name="T55" fmla="*/ 578 h 687"/>
                    <a:gd name="T56" fmla="*/ 380 w 577"/>
                    <a:gd name="T57" fmla="*/ 549 h 687"/>
                    <a:gd name="T58" fmla="*/ 346 w 577"/>
                    <a:gd name="T59" fmla="*/ 523 h 687"/>
                    <a:gd name="T60" fmla="*/ 311 w 577"/>
                    <a:gd name="T61" fmla="*/ 501 h 687"/>
                    <a:gd name="T62" fmla="*/ 275 w 577"/>
                    <a:gd name="T63" fmla="*/ 482 h 687"/>
                    <a:gd name="T64" fmla="*/ 238 w 577"/>
                    <a:gd name="T65" fmla="*/ 466 h 687"/>
                    <a:gd name="T66" fmla="*/ 202 w 577"/>
                    <a:gd name="T67" fmla="*/ 451 h 687"/>
                    <a:gd name="T68" fmla="*/ 168 w 577"/>
                    <a:gd name="T69" fmla="*/ 440 h 687"/>
                    <a:gd name="T70" fmla="*/ 133 w 577"/>
                    <a:gd name="T71" fmla="*/ 432 h 687"/>
                    <a:gd name="T72" fmla="*/ 103 w 577"/>
                    <a:gd name="T73" fmla="*/ 424 h 687"/>
                    <a:gd name="T74" fmla="*/ 74 w 577"/>
                    <a:gd name="T75" fmla="*/ 418 h 687"/>
                    <a:gd name="T76" fmla="*/ 50 w 577"/>
                    <a:gd name="T77" fmla="*/ 415 h 687"/>
                    <a:gd name="T78" fmla="*/ 30 w 577"/>
                    <a:gd name="T79" fmla="*/ 412 h 687"/>
                    <a:gd name="T80" fmla="*/ 15 w 577"/>
                    <a:gd name="T81" fmla="*/ 410 h 687"/>
                    <a:gd name="T82" fmla="*/ 5 w 577"/>
                    <a:gd name="T83" fmla="*/ 410 h 687"/>
                    <a:gd name="T84" fmla="*/ 0 w 577"/>
                    <a:gd name="T85" fmla="*/ 408 h 687"/>
                    <a:gd name="T86" fmla="*/ 73 w 577"/>
                    <a:gd name="T87" fmla="*/ 380 h 687"/>
                    <a:gd name="T88" fmla="*/ 137 w 577"/>
                    <a:gd name="T89" fmla="*/ 350 h 687"/>
                    <a:gd name="T90" fmla="*/ 194 w 577"/>
                    <a:gd name="T91" fmla="*/ 321 h 687"/>
                    <a:gd name="T92" fmla="*/ 243 w 577"/>
                    <a:gd name="T93" fmla="*/ 291 h 687"/>
                    <a:gd name="T94" fmla="*/ 286 w 577"/>
                    <a:gd name="T95" fmla="*/ 262 h 687"/>
                    <a:gd name="T96" fmla="*/ 323 w 577"/>
                    <a:gd name="T97" fmla="*/ 232 h 687"/>
                    <a:gd name="T98" fmla="*/ 354 w 577"/>
                    <a:gd name="T99" fmla="*/ 204 h 687"/>
                    <a:gd name="T100" fmla="*/ 380 w 577"/>
                    <a:gd name="T101" fmla="*/ 177 h 687"/>
                    <a:gd name="T102" fmla="*/ 402 w 577"/>
                    <a:gd name="T103" fmla="*/ 150 h 687"/>
                    <a:gd name="T104" fmla="*/ 419 w 577"/>
                    <a:gd name="T105" fmla="*/ 124 h 687"/>
                    <a:gd name="T106" fmla="*/ 431 w 577"/>
                    <a:gd name="T107" fmla="*/ 101 h 687"/>
                    <a:gd name="T108" fmla="*/ 442 w 577"/>
                    <a:gd name="T109" fmla="*/ 80 h 687"/>
                    <a:gd name="T110" fmla="*/ 450 w 577"/>
                    <a:gd name="T111" fmla="*/ 60 h 687"/>
                    <a:gd name="T112" fmla="*/ 455 w 577"/>
                    <a:gd name="T113" fmla="*/ 41 h 687"/>
                    <a:gd name="T114" fmla="*/ 457 w 577"/>
                    <a:gd name="T115" fmla="*/ 28 h 687"/>
                    <a:gd name="T116" fmla="*/ 458 w 577"/>
                    <a:gd name="T117" fmla="*/ 16 h 687"/>
                    <a:gd name="T118" fmla="*/ 460 w 577"/>
                    <a:gd name="T119" fmla="*/ 7 h 687"/>
                    <a:gd name="T120" fmla="*/ 460 w 577"/>
                    <a:gd name="T121" fmla="*/ 1 h 687"/>
                    <a:gd name="T122" fmla="*/ 460 w 577"/>
                    <a:gd name="T123" fmla="*/ 0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7" h="687">
                      <a:moveTo>
                        <a:pt x="460" y="0"/>
                      </a:moveTo>
                      <a:lnTo>
                        <a:pt x="488" y="18"/>
                      </a:lnTo>
                      <a:lnTo>
                        <a:pt x="511" y="41"/>
                      </a:lnTo>
                      <a:lnTo>
                        <a:pt x="531" y="69"/>
                      </a:lnTo>
                      <a:lnTo>
                        <a:pt x="547" y="98"/>
                      </a:lnTo>
                      <a:lnTo>
                        <a:pt x="559" y="131"/>
                      </a:lnTo>
                      <a:lnTo>
                        <a:pt x="568" y="166"/>
                      </a:lnTo>
                      <a:lnTo>
                        <a:pt x="574" y="203"/>
                      </a:lnTo>
                      <a:lnTo>
                        <a:pt x="577" y="240"/>
                      </a:lnTo>
                      <a:lnTo>
                        <a:pt x="577" y="279"/>
                      </a:lnTo>
                      <a:lnTo>
                        <a:pt x="575" y="318"/>
                      </a:lnTo>
                      <a:lnTo>
                        <a:pt x="572" y="358"/>
                      </a:lnTo>
                      <a:lnTo>
                        <a:pt x="567" y="397"/>
                      </a:lnTo>
                      <a:lnTo>
                        <a:pt x="561" y="435"/>
                      </a:lnTo>
                      <a:lnTo>
                        <a:pt x="553" y="472"/>
                      </a:lnTo>
                      <a:lnTo>
                        <a:pt x="545" y="508"/>
                      </a:lnTo>
                      <a:lnTo>
                        <a:pt x="536" y="543"/>
                      </a:lnTo>
                      <a:lnTo>
                        <a:pt x="527" y="573"/>
                      </a:lnTo>
                      <a:lnTo>
                        <a:pt x="518" y="602"/>
                      </a:lnTo>
                      <a:lnTo>
                        <a:pt x="510" y="626"/>
                      </a:lnTo>
                      <a:lnTo>
                        <a:pt x="503" y="648"/>
                      </a:lnTo>
                      <a:lnTo>
                        <a:pt x="495" y="666"/>
                      </a:lnTo>
                      <a:lnTo>
                        <a:pt x="490" y="678"/>
                      </a:lnTo>
                      <a:lnTo>
                        <a:pt x="487" y="685"/>
                      </a:lnTo>
                      <a:lnTo>
                        <a:pt x="484" y="687"/>
                      </a:lnTo>
                      <a:lnTo>
                        <a:pt x="465" y="647"/>
                      </a:lnTo>
                      <a:lnTo>
                        <a:pt x="440" y="610"/>
                      </a:lnTo>
                      <a:lnTo>
                        <a:pt x="412" y="578"/>
                      </a:lnTo>
                      <a:lnTo>
                        <a:pt x="380" y="549"/>
                      </a:lnTo>
                      <a:lnTo>
                        <a:pt x="346" y="523"/>
                      </a:lnTo>
                      <a:lnTo>
                        <a:pt x="311" y="501"/>
                      </a:lnTo>
                      <a:lnTo>
                        <a:pt x="275" y="482"/>
                      </a:lnTo>
                      <a:lnTo>
                        <a:pt x="238" y="466"/>
                      </a:lnTo>
                      <a:lnTo>
                        <a:pt x="202" y="451"/>
                      </a:lnTo>
                      <a:lnTo>
                        <a:pt x="168" y="440"/>
                      </a:lnTo>
                      <a:lnTo>
                        <a:pt x="133" y="432"/>
                      </a:lnTo>
                      <a:lnTo>
                        <a:pt x="103" y="424"/>
                      </a:lnTo>
                      <a:lnTo>
                        <a:pt x="74" y="418"/>
                      </a:lnTo>
                      <a:lnTo>
                        <a:pt x="50" y="415"/>
                      </a:lnTo>
                      <a:lnTo>
                        <a:pt x="30" y="412"/>
                      </a:lnTo>
                      <a:lnTo>
                        <a:pt x="15" y="410"/>
                      </a:lnTo>
                      <a:lnTo>
                        <a:pt x="5" y="410"/>
                      </a:lnTo>
                      <a:lnTo>
                        <a:pt x="0" y="408"/>
                      </a:lnTo>
                      <a:lnTo>
                        <a:pt x="73" y="380"/>
                      </a:lnTo>
                      <a:lnTo>
                        <a:pt x="137" y="350"/>
                      </a:lnTo>
                      <a:lnTo>
                        <a:pt x="194" y="321"/>
                      </a:lnTo>
                      <a:lnTo>
                        <a:pt x="243" y="291"/>
                      </a:lnTo>
                      <a:lnTo>
                        <a:pt x="286" y="262"/>
                      </a:lnTo>
                      <a:lnTo>
                        <a:pt x="323" y="232"/>
                      </a:lnTo>
                      <a:lnTo>
                        <a:pt x="354" y="204"/>
                      </a:lnTo>
                      <a:lnTo>
                        <a:pt x="380" y="177"/>
                      </a:lnTo>
                      <a:lnTo>
                        <a:pt x="402" y="150"/>
                      </a:lnTo>
                      <a:lnTo>
                        <a:pt x="419" y="124"/>
                      </a:lnTo>
                      <a:lnTo>
                        <a:pt x="431" y="101"/>
                      </a:lnTo>
                      <a:lnTo>
                        <a:pt x="442" y="80"/>
                      </a:lnTo>
                      <a:lnTo>
                        <a:pt x="450" y="60"/>
                      </a:lnTo>
                      <a:lnTo>
                        <a:pt x="455" y="41"/>
                      </a:lnTo>
                      <a:lnTo>
                        <a:pt x="457" y="28"/>
                      </a:lnTo>
                      <a:lnTo>
                        <a:pt x="458" y="16"/>
                      </a:lnTo>
                      <a:lnTo>
                        <a:pt x="460" y="7"/>
                      </a:lnTo>
                      <a:lnTo>
                        <a:pt x="460" y="1"/>
                      </a:lnTo>
                      <a:lnTo>
                        <a:pt x="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66" name="Freeform 43"/>
                <p:cNvSpPr>
                  <a:spLocks/>
                </p:cNvSpPr>
                <p:nvPr/>
              </p:nvSpPr>
              <p:spPr bwMode="auto">
                <a:xfrm>
                  <a:off x="360363" y="-1827213"/>
                  <a:ext cx="909638" cy="1085850"/>
                </a:xfrm>
                <a:custGeom>
                  <a:avLst/>
                  <a:gdLst>
                    <a:gd name="T0" fmla="*/ 117 w 573"/>
                    <a:gd name="T1" fmla="*/ 0 h 684"/>
                    <a:gd name="T2" fmla="*/ 117 w 573"/>
                    <a:gd name="T3" fmla="*/ 1 h 684"/>
                    <a:gd name="T4" fmla="*/ 117 w 573"/>
                    <a:gd name="T5" fmla="*/ 7 h 684"/>
                    <a:gd name="T6" fmla="*/ 118 w 573"/>
                    <a:gd name="T7" fmla="*/ 16 h 684"/>
                    <a:gd name="T8" fmla="*/ 119 w 573"/>
                    <a:gd name="T9" fmla="*/ 27 h 684"/>
                    <a:gd name="T10" fmla="*/ 122 w 573"/>
                    <a:gd name="T11" fmla="*/ 41 h 684"/>
                    <a:gd name="T12" fmla="*/ 126 w 573"/>
                    <a:gd name="T13" fmla="*/ 59 h 684"/>
                    <a:gd name="T14" fmla="*/ 134 w 573"/>
                    <a:gd name="T15" fmla="*/ 78 h 684"/>
                    <a:gd name="T16" fmla="*/ 145 w 573"/>
                    <a:gd name="T17" fmla="*/ 101 h 684"/>
                    <a:gd name="T18" fmla="*/ 157 w 573"/>
                    <a:gd name="T19" fmla="*/ 124 h 684"/>
                    <a:gd name="T20" fmla="*/ 174 w 573"/>
                    <a:gd name="T21" fmla="*/ 150 h 684"/>
                    <a:gd name="T22" fmla="*/ 197 w 573"/>
                    <a:gd name="T23" fmla="*/ 176 h 684"/>
                    <a:gd name="T24" fmla="*/ 222 w 573"/>
                    <a:gd name="T25" fmla="*/ 203 h 684"/>
                    <a:gd name="T26" fmla="*/ 253 w 573"/>
                    <a:gd name="T27" fmla="*/ 231 h 684"/>
                    <a:gd name="T28" fmla="*/ 290 w 573"/>
                    <a:gd name="T29" fmla="*/ 261 h 684"/>
                    <a:gd name="T30" fmla="*/ 333 w 573"/>
                    <a:gd name="T31" fmla="*/ 290 h 684"/>
                    <a:gd name="T32" fmla="*/ 383 w 573"/>
                    <a:gd name="T33" fmla="*/ 320 h 684"/>
                    <a:gd name="T34" fmla="*/ 439 w 573"/>
                    <a:gd name="T35" fmla="*/ 348 h 684"/>
                    <a:gd name="T36" fmla="*/ 503 w 573"/>
                    <a:gd name="T37" fmla="*/ 378 h 684"/>
                    <a:gd name="T38" fmla="*/ 573 w 573"/>
                    <a:gd name="T39" fmla="*/ 406 h 684"/>
                    <a:gd name="T40" fmla="*/ 571 w 573"/>
                    <a:gd name="T41" fmla="*/ 406 h 684"/>
                    <a:gd name="T42" fmla="*/ 562 w 573"/>
                    <a:gd name="T43" fmla="*/ 407 h 684"/>
                    <a:gd name="T44" fmla="*/ 546 w 573"/>
                    <a:gd name="T45" fmla="*/ 408 h 684"/>
                    <a:gd name="T46" fmla="*/ 527 w 573"/>
                    <a:gd name="T47" fmla="*/ 411 h 684"/>
                    <a:gd name="T48" fmla="*/ 502 w 573"/>
                    <a:gd name="T49" fmla="*/ 416 h 684"/>
                    <a:gd name="T50" fmla="*/ 474 w 573"/>
                    <a:gd name="T51" fmla="*/ 421 h 684"/>
                    <a:gd name="T52" fmla="*/ 443 w 573"/>
                    <a:gd name="T53" fmla="*/ 428 h 684"/>
                    <a:gd name="T54" fmla="*/ 410 w 573"/>
                    <a:gd name="T55" fmla="*/ 438 h 684"/>
                    <a:gd name="T56" fmla="*/ 375 w 573"/>
                    <a:gd name="T57" fmla="*/ 449 h 684"/>
                    <a:gd name="T58" fmla="*/ 339 w 573"/>
                    <a:gd name="T59" fmla="*/ 463 h 684"/>
                    <a:gd name="T60" fmla="*/ 303 w 573"/>
                    <a:gd name="T61" fmla="*/ 479 h 684"/>
                    <a:gd name="T62" fmla="*/ 267 w 573"/>
                    <a:gd name="T63" fmla="*/ 498 h 684"/>
                    <a:gd name="T64" fmla="*/ 231 w 573"/>
                    <a:gd name="T65" fmla="*/ 520 h 684"/>
                    <a:gd name="T66" fmla="*/ 198 w 573"/>
                    <a:gd name="T67" fmla="*/ 545 h 684"/>
                    <a:gd name="T68" fmla="*/ 166 w 573"/>
                    <a:gd name="T69" fmla="*/ 575 h 684"/>
                    <a:gd name="T70" fmla="*/ 138 w 573"/>
                    <a:gd name="T71" fmla="*/ 607 h 684"/>
                    <a:gd name="T72" fmla="*/ 113 w 573"/>
                    <a:gd name="T73" fmla="*/ 644 h 684"/>
                    <a:gd name="T74" fmla="*/ 92 w 573"/>
                    <a:gd name="T75" fmla="*/ 684 h 684"/>
                    <a:gd name="T76" fmla="*/ 89 w 573"/>
                    <a:gd name="T77" fmla="*/ 682 h 684"/>
                    <a:gd name="T78" fmla="*/ 86 w 573"/>
                    <a:gd name="T79" fmla="*/ 676 h 684"/>
                    <a:gd name="T80" fmla="*/ 81 w 573"/>
                    <a:gd name="T81" fmla="*/ 663 h 684"/>
                    <a:gd name="T82" fmla="*/ 73 w 573"/>
                    <a:gd name="T83" fmla="*/ 646 h 684"/>
                    <a:gd name="T84" fmla="*/ 66 w 573"/>
                    <a:gd name="T85" fmla="*/ 625 h 684"/>
                    <a:gd name="T86" fmla="*/ 59 w 573"/>
                    <a:gd name="T87" fmla="*/ 600 h 684"/>
                    <a:gd name="T88" fmla="*/ 49 w 573"/>
                    <a:gd name="T89" fmla="*/ 572 h 684"/>
                    <a:gd name="T90" fmla="*/ 40 w 573"/>
                    <a:gd name="T91" fmla="*/ 541 h 684"/>
                    <a:gd name="T92" fmla="*/ 32 w 573"/>
                    <a:gd name="T93" fmla="*/ 508 h 684"/>
                    <a:gd name="T94" fmla="*/ 23 w 573"/>
                    <a:gd name="T95" fmla="*/ 472 h 684"/>
                    <a:gd name="T96" fmla="*/ 16 w 573"/>
                    <a:gd name="T97" fmla="*/ 435 h 684"/>
                    <a:gd name="T98" fmla="*/ 9 w 573"/>
                    <a:gd name="T99" fmla="*/ 397 h 684"/>
                    <a:gd name="T100" fmla="*/ 5 w 573"/>
                    <a:gd name="T101" fmla="*/ 358 h 684"/>
                    <a:gd name="T102" fmla="*/ 1 w 573"/>
                    <a:gd name="T103" fmla="*/ 318 h 684"/>
                    <a:gd name="T104" fmla="*/ 0 w 573"/>
                    <a:gd name="T105" fmla="*/ 279 h 684"/>
                    <a:gd name="T106" fmla="*/ 0 w 573"/>
                    <a:gd name="T107" fmla="*/ 240 h 684"/>
                    <a:gd name="T108" fmla="*/ 2 w 573"/>
                    <a:gd name="T109" fmla="*/ 203 h 684"/>
                    <a:gd name="T110" fmla="*/ 8 w 573"/>
                    <a:gd name="T111" fmla="*/ 166 h 684"/>
                    <a:gd name="T112" fmla="*/ 17 w 573"/>
                    <a:gd name="T113" fmla="*/ 131 h 684"/>
                    <a:gd name="T114" fmla="*/ 29 w 573"/>
                    <a:gd name="T115" fmla="*/ 98 h 684"/>
                    <a:gd name="T116" fmla="*/ 45 w 573"/>
                    <a:gd name="T117" fmla="*/ 69 h 684"/>
                    <a:gd name="T118" fmla="*/ 65 w 573"/>
                    <a:gd name="T119" fmla="*/ 41 h 684"/>
                    <a:gd name="T120" fmla="*/ 88 w 573"/>
                    <a:gd name="T121" fmla="*/ 18 h 684"/>
                    <a:gd name="T122" fmla="*/ 117 w 573"/>
                    <a:gd name="T123" fmla="*/ 0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3" h="684">
                      <a:moveTo>
                        <a:pt x="117" y="0"/>
                      </a:moveTo>
                      <a:lnTo>
                        <a:pt x="117" y="1"/>
                      </a:lnTo>
                      <a:lnTo>
                        <a:pt x="117" y="7"/>
                      </a:lnTo>
                      <a:lnTo>
                        <a:pt x="118" y="16"/>
                      </a:lnTo>
                      <a:lnTo>
                        <a:pt x="119" y="27"/>
                      </a:lnTo>
                      <a:lnTo>
                        <a:pt x="122" y="41"/>
                      </a:lnTo>
                      <a:lnTo>
                        <a:pt x="126" y="59"/>
                      </a:lnTo>
                      <a:lnTo>
                        <a:pt x="134" y="78"/>
                      </a:lnTo>
                      <a:lnTo>
                        <a:pt x="145" y="101"/>
                      </a:lnTo>
                      <a:lnTo>
                        <a:pt x="157" y="124"/>
                      </a:lnTo>
                      <a:lnTo>
                        <a:pt x="174" y="150"/>
                      </a:lnTo>
                      <a:lnTo>
                        <a:pt x="197" y="176"/>
                      </a:lnTo>
                      <a:lnTo>
                        <a:pt x="222" y="203"/>
                      </a:lnTo>
                      <a:lnTo>
                        <a:pt x="253" y="231"/>
                      </a:lnTo>
                      <a:lnTo>
                        <a:pt x="290" y="261"/>
                      </a:lnTo>
                      <a:lnTo>
                        <a:pt x="333" y="290"/>
                      </a:lnTo>
                      <a:lnTo>
                        <a:pt x="383" y="320"/>
                      </a:lnTo>
                      <a:lnTo>
                        <a:pt x="439" y="348"/>
                      </a:lnTo>
                      <a:lnTo>
                        <a:pt x="503" y="378"/>
                      </a:lnTo>
                      <a:lnTo>
                        <a:pt x="573" y="406"/>
                      </a:lnTo>
                      <a:lnTo>
                        <a:pt x="571" y="406"/>
                      </a:lnTo>
                      <a:lnTo>
                        <a:pt x="562" y="407"/>
                      </a:lnTo>
                      <a:lnTo>
                        <a:pt x="546" y="408"/>
                      </a:lnTo>
                      <a:lnTo>
                        <a:pt x="527" y="411"/>
                      </a:lnTo>
                      <a:lnTo>
                        <a:pt x="502" y="416"/>
                      </a:lnTo>
                      <a:lnTo>
                        <a:pt x="474" y="421"/>
                      </a:lnTo>
                      <a:lnTo>
                        <a:pt x="443" y="428"/>
                      </a:lnTo>
                      <a:lnTo>
                        <a:pt x="410" y="438"/>
                      </a:lnTo>
                      <a:lnTo>
                        <a:pt x="375" y="449"/>
                      </a:lnTo>
                      <a:lnTo>
                        <a:pt x="339" y="463"/>
                      </a:lnTo>
                      <a:lnTo>
                        <a:pt x="303" y="479"/>
                      </a:lnTo>
                      <a:lnTo>
                        <a:pt x="267" y="498"/>
                      </a:lnTo>
                      <a:lnTo>
                        <a:pt x="231" y="520"/>
                      </a:lnTo>
                      <a:lnTo>
                        <a:pt x="198" y="545"/>
                      </a:lnTo>
                      <a:lnTo>
                        <a:pt x="166" y="575"/>
                      </a:lnTo>
                      <a:lnTo>
                        <a:pt x="138" y="607"/>
                      </a:lnTo>
                      <a:lnTo>
                        <a:pt x="113" y="644"/>
                      </a:lnTo>
                      <a:lnTo>
                        <a:pt x="92" y="684"/>
                      </a:lnTo>
                      <a:lnTo>
                        <a:pt x="89" y="682"/>
                      </a:lnTo>
                      <a:lnTo>
                        <a:pt x="86" y="676"/>
                      </a:lnTo>
                      <a:lnTo>
                        <a:pt x="81" y="663"/>
                      </a:lnTo>
                      <a:lnTo>
                        <a:pt x="73" y="646"/>
                      </a:lnTo>
                      <a:lnTo>
                        <a:pt x="66" y="625"/>
                      </a:lnTo>
                      <a:lnTo>
                        <a:pt x="59" y="600"/>
                      </a:lnTo>
                      <a:lnTo>
                        <a:pt x="49" y="572"/>
                      </a:lnTo>
                      <a:lnTo>
                        <a:pt x="40" y="541"/>
                      </a:lnTo>
                      <a:lnTo>
                        <a:pt x="32" y="508"/>
                      </a:lnTo>
                      <a:lnTo>
                        <a:pt x="23" y="472"/>
                      </a:lnTo>
                      <a:lnTo>
                        <a:pt x="16" y="435"/>
                      </a:lnTo>
                      <a:lnTo>
                        <a:pt x="9" y="397"/>
                      </a:lnTo>
                      <a:lnTo>
                        <a:pt x="5" y="358"/>
                      </a:lnTo>
                      <a:lnTo>
                        <a:pt x="1" y="318"/>
                      </a:lnTo>
                      <a:lnTo>
                        <a:pt x="0" y="279"/>
                      </a:lnTo>
                      <a:lnTo>
                        <a:pt x="0" y="240"/>
                      </a:lnTo>
                      <a:lnTo>
                        <a:pt x="2" y="203"/>
                      </a:lnTo>
                      <a:lnTo>
                        <a:pt x="8" y="166"/>
                      </a:lnTo>
                      <a:lnTo>
                        <a:pt x="17" y="131"/>
                      </a:lnTo>
                      <a:lnTo>
                        <a:pt x="29" y="98"/>
                      </a:lnTo>
                      <a:lnTo>
                        <a:pt x="45" y="69"/>
                      </a:lnTo>
                      <a:lnTo>
                        <a:pt x="65" y="41"/>
                      </a:lnTo>
                      <a:lnTo>
                        <a:pt x="88" y="18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67" name="Freeform 44"/>
                <p:cNvSpPr>
                  <a:spLocks/>
                </p:cNvSpPr>
                <p:nvPr/>
              </p:nvSpPr>
              <p:spPr bwMode="auto">
                <a:xfrm>
                  <a:off x="236538" y="-4418013"/>
                  <a:ext cx="2135188" cy="2254250"/>
                </a:xfrm>
                <a:custGeom>
                  <a:avLst/>
                  <a:gdLst>
                    <a:gd name="T0" fmla="*/ 648 w 1345"/>
                    <a:gd name="T1" fmla="*/ 1 h 1420"/>
                    <a:gd name="T2" fmla="*/ 697 w 1345"/>
                    <a:gd name="T3" fmla="*/ 5 h 1420"/>
                    <a:gd name="T4" fmla="*/ 738 w 1345"/>
                    <a:gd name="T5" fmla="*/ 10 h 1420"/>
                    <a:gd name="T6" fmla="*/ 770 w 1345"/>
                    <a:gd name="T7" fmla="*/ 16 h 1420"/>
                    <a:gd name="T8" fmla="*/ 789 w 1345"/>
                    <a:gd name="T9" fmla="*/ 20 h 1420"/>
                    <a:gd name="T10" fmla="*/ 797 w 1345"/>
                    <a:gd name="T11" fmla="*/ 22 h 1420"/>
                    <a:gd name="T12" fmla="*/ 919 w 1345"/>
                    <a:gd name="T13" fmla="*/ 22 h 1420"/>
                    <a:gd name="T14" fmla="*/ 1021 w 1345"/>
                    <a:gd name="T15" fmla="*/ 38 h 1420"/>
                    <a:gd name="T16" fmla="*/ 1107 w 1345"/>
                    <a:gd name="T17" fmla="*/ 69 h 1420"/>
                    <a:gd name="T18" fmla="*/ 1177 w 1345"/>
                    <a:gd name="T19" fmla="*/ 113 h 1420"/>
                    <a:gd name="T20" fmla="*/ 1233 w 1345"/>
                    <a:gd name="T21" fmla="*/ 169 h 1420"/>
                    <a:gd name="T22" fmla="*/ 1276 w 1345"/>
                    <a:gd name="T23" fmla="*/ 233 h 1420"/>
                    <a:gd name="T24" fmla="*/ 1306 w 1345"/>
                    <a:gd name="T25" fmla="*/ 305 h 1420"/>
                    <a:gd name="T26" fmla="*/ 1327 w 1345"/>
                    <a:gd name="T27" fmla="*/ 382 h 1420"/>
                    <a:gd name="T28" fmla="*/ 1340 w 1345"/>
                    <a:gd name="T29" fmla="*/ 463 h 1420"/>
                    <a:gd name="T30" fmla="*/ 1343 w 1345"/>
                    <a:gd name="T31" fmla="*/ 546 h 1420"/>
                    <a:gd name="T32" fmla="*/ 1343 w 1345"/>
                    <a:gd name="T33" fmla="*/ 628 h 1420"/>
                    <a:gd name="T34" fmla="*/ 1337 w 1345"/>
                    <a:gd name="T35" fmla="*/ 709 h 1420"/>
                    <a:gd name="T36" fmla="*/ 1330 w 1345"/>
                    <a:gd name="T37" fmla="*/ 786 h 1420"/>
                    <a:gd name="T38" fmla="*/ 1311 w 1345"/>
                    <a:gd name="T39" fmla="*/ 895 h 1420"/>
                    <a:gd name="T40" fmla="*/ 1268 w 1345"/>
                    <a:gd name="T41" fmla="*/ 1038 h 1420"/>
                    <a:gd name="T42" fmla="*/ 1203 w 1345"/>
                    <a:gd name="T43" fmla="*/ 1171 h 1420"/>
                    <a:gd name="T44" fmla="*/ 1117 w 1345"/>
                    <a:gd name="T45" fmla="*/ 1292 h 1420"/>
                    <a:gd name="T46" fmla="*/ 1037 w 1345"/>
                    <a:gd name="T47" fmla="*/ 1373 h 1420"/>
                    <a:gd name="T48" fmla="*/ 979 w 1345"/>
                    <a:gd name="T49" fmla="*/ 1420 h 1420"/>
                    <a:gd name="T50" fmla="*/ 378 w 1345"/>
                    <a:gd name="T51" fmla="*/ 1257 h 1420"/>
                    <a:gd name="T52" fmla="*/ 300 w 1345"/>
                    <a:gd name="T53" fmla="*/ 1400 h 1420"/>
                    <a:gd name="T54" fmla="*/ 241 w 1345"/>
                    <a:gd name="T55" fmla="*/ 1347 h 1420"/>
                    <a:gd name="T56" fmla="*/ 177 w 1345"/>
                    <a:gd name="T57" fmla="*/ 1279 h 1420"/>
                    <a:gd name="T58" fmla="*/ 115 w 1345"/>
                    <a:gd name="T59" fmla="*/ 1199 h 1420"/>
                    <a:gd name="T60" fmla="*/ 60 w 1345"/>
                    <a:gd name="T61" fmla="*/ 1113 h 1420"/>
                    <a:gd name="T62" fmla="*/ 22 w 1345"/>
                    <a:gd name="T63" fmla="*/ 1021 h 1420"/>
                    <a:gd name="T64" fmla="*/ 6 w 1345"/>
                    <a:gd name="T65" fmla="*/ 927 h 1420"/>
                    <a:gd name="T66" fmla="*/ 0 w 1345"/>
                    <a:gd name="T67" fmla="*/ 757 h 1420"/>
                    <a:gd name="T68" fmla="*/ 9 w 1345"/>
                    <a:gd name="T69" fmla="*/ 610 h 1420"/>
                    <a:gd name="T70" fmla="*/ 30 w 1345"/>
                    <a:gd name="T71" fmla="*/ 482 h 1420"/>
                    <a:gd name="T72" fmla="*/ 62 w 1345"/>
                    <a:gd name="T73" fmla="*/ 372 h 1420"/>
                    <a:gd name="T74" fmla="*/ 103 w 1345"/>
                    <a:gd name="T75" fmla="*/ 280 h 1420"/>
                    <a:gd name="T76" fmla="*/ 153 w 1345"/>
                    <a:gd name="T77" fmla="*/ 205 h 1420"/>
                    <a:gd name="T78" fmla="*/ 209 w 1345"/>
                    <a:gd name="T79" fmla="*/ 143 h 1420"/>
                    <a:gd name="T80" fmla="*/ 271 w 1345"/>
                    <a:gd name="T81" fmla="*/ 95 h 1420"/>
                    <a:gd name="T82" fmla="*/ 335 w 1345"/>
                    <a:gd name="T83" fmla="*/ 58 h 1420"/>
                    <a:gd name="T84" fmla="*/ 401 w 1345"/>
                    <a:gd name="T85" fmla="*/ 32 h 1420"/>
                    <a:gd name="T86" fmla="*/ 467 w 1345"/>
                    <a:gd name="T87" fmla="*/ 15 h 1420"/>
                    <a:gd name="T88" fmla="*/ 531 w 1345"/>
                    <a:gd name="T89" fmla="*/ 5 h 1420"/>
                    <a:gd name="T90" fmla="*/ 591 w 1345"/>
                    <a:gd name="T91" fmla="*/ 0 h 1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45" h="1420">
                      <a:moveTo>
                        <a:pt x="621" y="0"/>
                      </a:moveTo>
                      <a:lnTo>
                        <a:pt x="648" y="1"/>
                      </a:lnTo>
                      <a:lnTo>
                        <a:pt x="674" y="3"/>
                      </a:lnTo>
                      <a:lnTo>
                        <a:pt x="697" y="5"/>
                      </a:lnTo>
                      <a:lnTo>
                        <a:pt x="719" y="8"/>
                      </a:lnTo>
                      <a:lnTo>
                        <a:pt x="738" y="10"/>
                      </a:lnTo>
                      <a:lnTo>
                        <a:pt x="755" y="14"/>
                      </a:lnTo>
                      <a:lnTo>
                        <a:pt x="770" y="16"/>
                      </a:lnTo>
                      <a:lnTo>
                        <a:pt x="781" y="19"/>
                      </a:lnTo>
                      <a:lnTo>
                        <a:pt x="789" y="20"/>
                      </a:lnTo>
                      <a:lnTo>
                        <a:pt x="794" y="21"/>
                      </a:lnTo>
                      <a:lnTo>
                        <a:pt x="797" y="22"/>
                      </a:lnTo>
                      <a:lnTo>
                        <a:pt x="859" y="20"/>
                      </a:lnTo>
                      <a:lnTo>
                        <a:pt x="919" y="22"/>
                      </a:lnTo>
                      <a:lnTo>
                        <a:pt x="972" y="28"/>
                      </a:lnTo>
                      <a:lnTo>
                        <a:pt x="1021" y="38"/>
                      </a:lnTo>
                      <a:lnTo>
                        <a:pt x="1066" y="52"/>
                      </a:lnTo>
                      <a:lnTo>
                        <a:pt x="1107" y="69"/>
                      </a:lnTo>
                      <a:lnTo>
                        <a:pt x="1144" y="90"/>
                      </a:lnTo>
                      <a:lnTo>
                        <a:pt x="1177" y="113"/>
                      </a:lnTo>
                      <a:lnTo>
                        <a:pt x="1207" y="139"/>
                      </a:lnTo>
                      <a:lnTo>
                        <a:pt x="1233" y="169"/>
                      </a:lnTo>
                      <a:lnTo>
                        <a:pt x="1255" y="200"/>
                      </a:lnTo>
                      <a:lnTo>
                        <a:pt x="1276" y="233"/>
                      </a:lnTo>
                      <a:lnTo>
                        <a:pt x="1292" y="269"/>
                      </a:lnTo>
                      <a:lnTo>
                        <a:pt x="1306" y="305"/>
                      </a:lnTo>
                      <a:lnTo>
                        <a:pt x="1318" y="342"/>
                      </a:lnTo>
                      <a:lnTo>
                        <a:pt x="1327" y="382"/>
                      </a:lnTo>
                      <a:lnTo>
                        <a:pt x="1334" y="422"/>
                      </a:lnTo>
                      <a:lnTo>
                        <a:pt x="1340" y="463"/>
                      </a:lnTo>
                      <a:lnTo>
                        <a:pt x="1342" y="504"/>
                      </a:lnTo>
                      <a:lnTo>
                        <a:pt x="1343" y="546"/>
                      </a:lnTo>
                      <a:lnTo>
                        <a:pt x="1345" y="587"/>
                      </a:lnTo>
                      <a:lnTo>
                        <a:pt x="1343" y="628"/>
                      </a:lnTo>
                      <a:lnTo>
                        <a:pt x="1341" y="669"/>
                      </a:lnTo>
                      <a:lnTo>
                        <a:pt x="1337" y="709"/>
                      </a:lnTo>
                      <a:lnTo>
                        <a:pt x="1334" y="748"/>
                      </a:lnTo>
                      <a:lnTo>
                        <a:pt x="1330" y="786"/>
                      </a:lnTo>
                      <a:lnTo>
                        <a:pt x="1325" y="821"/>
                      </a:lnTo>
                      <a:lnTo>
                        <a:pt x="1311" y="895"/>
                      </a:lnTo>
                      <a:lnTo>
                        <a:pt x="1292" y="968"/>
                      </a:lnTo>
                      <a:lnTo>
                        <a:pt x="1268" y="1038"/>
                      </a:lnTo>
                      <a:lnTo>
                        <a:pt x="1239" y="1106"/>
                      </a:lnTo>
                      <a:lnTo>
                        <a:pt x="1203" y="1171"/>
                      </a:lnTo>
                      <a:lnTo>
                        <a:pt x="1162" y="1233"/>
                      </a:lnTo>
                      <a:lnTo>
                        <a:pt x="1117" y="1292"/>
                      </a:lnTo>
                      <a:lnTo>
                        <a:pt x="1065" y="1347"/>
                      </a:lnTo>
                      <a:lnTo>
                        <a:pt x="1037" y="1373"/>
                      </a:lnTo>
                      <a:lnTo>
                        <a:pt x="1010" y="1398"/>
                      </a:lnTo>
                      <a:lnTo>
                        <a:pt x="979" y="1420"/>
                      </a:lnTo>
                      <a:lnTo>
                        <a:pt x="927" y="1257"/>
                      </a:lnTo>
                      <a:lnTo>
                        <a:pt x="378" y="1257"/>
                      </a:lnTo>
                      <a:lnTo>
                        <a:pt x="326" y="1420"/>
                      </a:lnTo>
                      <a:lnTo>
                        <a:pt x="300" y="1400"/>
                      </a:lnTo>
                      <a:lnTo>
                        <a:pt x="272" y="1375"/>
                      </a:lnTo>
                      <a:lnTo>
                        <a:pt x="241" y="1347"/>
                      </a:lnTo>
                      <a:lnTo>
                        <a:pt x="209" y="1315"/>
                      </a:lnTo>
                      <a:lnTo>
                        <a:pt x="177" y="1279"/>
                      </a:lnTo>
                      <a:lnTo>
                        <a:pt x="145" y="1241"/>
                      </a:lnTo>
                      <a:lnTo>
                        <a:pt x="115" y="1199"/>
                      </a:lnTo>
                      <a:lnTo>
                        <a:pt x="85" y="1158"/>
                      </a:lnTo>
                      <a:lnTo>
                        <a:pt x="60" y="1113"/>
                      </a:lnTo>
                      <a:lnTo>
                        <a:pt x="38" y="1068"/>
                      </a:lnTo>
                      <a:lnTo>
                        <a:pt x="22" y="1021"/>
                      </a:lnTo>
                      <a:lnTo>
                        <a:pt x="11" y="974"/>
                      </a:lnTo>
                      <a:lnTo>
                        <a:pt x="6" y="927"/>
                      </a:lnTo>
                      <a:lnTo>
                        <a:pt x="1" y="840"/>
                      </a:lnTo>
                      <a:lnTo>
                        <a:pt x="0" y="757"/>
                      </a:lnTo>
                      <a:lnTo>
                        <a:pt x="2" y="681"/>
                      </a:lnTo>
                      <a:lnTo>
                        <a:pt x="9" y="610"/>
                      </a:lnTo>
                      <a:lnTo>
                        <a:pt x="17" y="543"/>
                      </a:lnTo>
                      <a:lnTo>
                        <a:pt x="30" y="482"/>
                      </a:lnTo>
                      <a:lnTo>
                        <a:pt x="44" y="424"/>
                      </a:lnTo>
                      <a:lnTo>
                        <a:pt x="62" y="372"/>
                      </a:lnTo>
                      <a:lnTo>
                        <a:pt x="81" y="324"/>
                      </a:lnTo>
                      <a:lnTo>
                        <a:pt x="103" y="280"/>
                      </a:lnTo>
                      <a:lnTo>
                        <a:pt x="127" y="240"/>
                      </a:lnTo>
                      <a:lnTo>
                        <a:pt x="153" y="205"/>
                      </a:lnTo>
                      <a:lnTo>
                        <a:pt x="181" y="171"/>
                      </a:lnTo>
                      <a:lnTo>
                        <a:pt x="209" y="143"/>
                      </a:lnTo>
                      <a:lnTo>
                        <a:pt x="240" y="117"/>
                      </a:lnTo>
                      <a:lnTo>
                        <a:pt x="271" y="95"/>
                      </a:lnTo>
                      <a:lnTo>
                        <a:pt x="303" y="75"/>
                      </a:lnTo>
                      <a:lnTo>
                        <a:pt x="335" y="58"/>
                      </a:lnTo>
                      <a:lnTo>
                        <a:pt x="368" y="44"/>
                      </a:lnTo>
                      <a:lnTo>
                        <a:pt x="401" y="32"/>
                      </a:lnTo>
                      <a:lnTo>
                        <a:pt x="433" y="22"/>
                      </a:lnTo>
                      <a:lnTo>
                        <a:pt x="467" y="15"/>
                      </a:lnTo>
                      <a:lnTo>
                        <a:pt x="499" y="9"/>
                      </a:lnTo>
                      <a:lnTo>
                        <a:pt x="531" y="5"/>
                      </a:lnTo>
                      <a:lnTo>
                        <a:pt x="562" y="3"/>
                      </a:lnTo>
                      <a:lnTo>
                        <a:pt x="591" y="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68" name="Freeform 45"/>
                <p:cNvSpPr>
                  <a:spLocks/>
                </p:cNvSpPr>
                <p:nvPr/>
              </p:nvSpPr>
              <p:spPr bwMode="auto">
                <a:xfrm>
                  <a:off x="2266950" y="-3270250"/>
                  <a:ext cx="346075" cy="715963"/>
                </a:xfrm>
                <a:custGeom>
                  <a:avLst/>
                  <a:gdLst>
                    <a:gd name="T0" fmla="*/ 128 w 218"/>
                    <a:gd name="T1" fmla="*/ 0 h 451"/>
                    <a:gd name="T2" fmla="*/ 148 w 218"/>
                    <a:gd name="T3" fmla="*/ 4 h 451"/>
                    <a:gd name="T4" fmla="*/ 167 w 218"/>
                    <a:gd name="T5" fmla="*/ 12 h 451"/>
                    <a:gd name="T6" fmla="*/ 186 w 218"/>
                    <a:gd name="T7" fmla="*/ 28 h 451"/>
                    <a:gd name="T8" fmla="*/ 201 w 218"/>
                    <a:gd name="T9" fmla="*/ 49 h 451"/>
                    <a:gd name="T10" fmla="*/ 211 w 218"/>
                    <a:gd name="T11" fmla="*/ 74 h 451"/>
                    <a:gd name="T12" fmla="*/ 217 w 218"/>
                    <a:gd name="T13" fmla="*/ 101 h 451"/>
                    <a:gd name="T14" fmla="*/ 218 w 218"/>
                    <a:gd name="T15" fmla="*/ 132 h 451"/>
                    <a:gd name="T16" fmla="*/ 216 w 218"/>
                    <a:gd name="T17" fmla="*/ 165 h 451"/>
                    <a:gd name="T18" fmla="*/ 208 w 218"/>
                    <a:gd name="T19" fmla="*/ 199 h 451"/>
                    <a:gd name="T20" fmla="*/ 199 w 218"/>
                    <a:gd name="T21" fmla="*/ 235 h 451"/>
                    <a:gd name="T22" fmla="*/ 183 w 218"/>
                    <a:gd name="T23" fmla="*/ 271 h 451"/>
                    <a:gd name="T24" fmla="*/ 164 w 218"/>
                    <a:gd name="T25" fmla="*/ 306 h 451"/>
                    <a:gd name="T26" fmla="*/ 136 w 218"/>
                    <a:gd name="T27" fmla="*/ 348 h 451"/>
                    <a:gd name="T28" fmla="*/ 104 w 218"/>
                    <a:gd name="T29" fmla="*/ 384 h 451"/>
                    <a:gd name="T30" fmla="*/ 71 w 218"/>
                    <a:gd name="T31" fmla="*/ 414 h 451"/>
                    <a:gd name="T32" fmla="*/ 36 w 218"/>
                    <a:gd name="T33" fmla="*/ 436 h 451"/>
                    <a:gd name="T34" fmla="*/ 0 w 218"/>
                    <a:gd name="T35" fmla="*/ 451 h 451"/>
                    <a:gd name="T36" fmla="*/ 32 w 218"/>
                    <a:gd name="T37" fmla="*/ 372 h 451"/>
                    <a:gd name="T38" fmla="*/ 58 w 218"/>
                    <a:gd name="T39" fmla="*/ 290 h 451"/>
                    <a:gd name="T40" fmla="*/ 58 w 218"/>
                    <a:gd name="T41" fmla="*/ 288 h 451"/>
                    <a:gd name="T42" fmla="*/ 96 w 218"/>
                    <a:gd name="T43" fmla="*/ 144 h 451"/>
                    <a:gd name="T44" fmla="*/ 94 w 218"/>
                    <a:gd name="T45" fmla="*/ 144 h 451"/>
                    <a:gd name="T46" fmla="*/ 112 w 218"/>
                    <a:gd name="T47" fmla="*/ 71 h 451"/>
                    <a:gd name="T48" fmla="*/ 128 w 218"/>
                    <a:gd name="T4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8" h="451">
                      <a:moveTo>
                        <a:pt x="128" y="0"/>
                      </a:moveTo>
                      <a:lnTo>
                        <a:pt x="148" y="4"/>
                      </a:lnTo>
                      <a:lnTo>
                        <a:pt x="167" y="12"/>
                      </a:lnTo>
                      <a:lnTo>
                        <a:pt x="186" y="28"/>
                      </a:lnTo>
                      <a:lnTo>
                        <a:pt x="201" y="49"/>
                      </a:lnTo>
                      <a:lnTo>
                        <a:pt x="211" y="74"/>
                      </a:lnTo>
                      <a:lnTo>
                        <a:pt x="217" y="101"/>
                      </a:lnTo>
                      <a:lnTo>
                        <a:pt x="218" y="132"/>
                      </a:lnTo>
                      <a:lnTo>
                        <a:pt x="216" y="165"/>
                      </a:lnTo>
                      <a:lnTo>
                        <a:pt x="208" y="199"/>
                      </a:lnTo>
                      <a:lnTo>
                        <a:pt x="199" y="235"/>
                      </a:lnTo>
                      <a:lnTo>
                        <a:pt x="183" y="271"/>
                      </a:lnTo>
                      <a:lnTo>
                        <a:pt x="164" y="306"/>
                      </a:lnTo>
                      <a:lnTo>
                        <a:pt x="136" y="348"/>
                      </a:lnTo>
                      <a:lnTo>
                        <a:pt x="104" y="384"/>
                      </a:lnTo>
                      <a:lnTo>
                        <a:pt x="71" y="414"/>
                      </a:lnTo>
                      <a:lnTo>
                        <a:pt x="36" y="436"/>
                      </a:lnTo>
                      <a:lnTo>
                        <a:pt x="0" y="451"/>
                      </a:lnTo>
                      <a:lnTo>
                        <a:pt x="32" y="372"/>
                      </a:lnTo>
                      <a:lnTo>
                        <a:pt x="58" y="290"/>
                      </a:lnTo>
                      <a:lnTo>
                        <a:pt x="58" y="288"/>
                      </a:lnTo>
                      <a:lnTo>
                        <a:pt x="96" y="144"/>
                      </a:lnTo>
                      <a:lnTo>
                        <a:pt x="94" y="144"/>
                      </a:lnTo>
                      <a:lnTo>
                        <a:pt x="112" y="71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69" name="Freeform 46"/>
                <p:cNvSpPr>
                  <a:spLocks/>
                </p:cNvSpPr>
                <p:nvPr/>
              </p:nvSpPr>
              <p:spPr bwMode="auto">
                <a:xfrm>
                  <a:off x="-69850" y="-3254375"/>
                  <a:ext cx="347663" cy="700088"/>
                </a:xfrm>
                <a:custGeom>
                  <a:avLst/>
                  <a:gdLst>
                    <a:gd name="T0" fmla="*/ 69 w 219"/>
                    <a:gd name="T1" fmla="*/ 0 h 441"/>
                    <a:gd name="T2" fmla="*/ 81 w 219"/>
                    <a:gd name="T3" fmla="*/ 48 h 441"/>
                    <a:gd name="T4" fmla="*/ 95 w 219"/>
                    <a:gd name="T5" fmla="*/ 93 h 441"/>
                    <a:gd name="T6" fmla="*/ 107 w 219"/>
                    <a:gd name="T7" fmla="*/ 135 h 441"/>
                    <a:gd name="T8" fmla="*/ 119 w 219"/>
                    <a:gd name="T9" fmla="*/ 172 h 441"/>
                    <a:gd name="T10" fmla="*/ 131 w 219"/>
                    <a:gd name="T11" fmla="*/ 205 h 441"/>
                    <a:gd name="T12" fmla="*/ 141 w 219"/>
                    <a:gd name="T13" fmla="*/ 234 h 441"/>
                    <a:gd name="T14" fmla="*/ 150 w 219"/>
                    <a:gd name="T15" fmla="*/ 256 h 441"/>
                    <a:gd name="T16" fmla="*/ 156 w 219"/>
                    <a:gd name="T17" fmla="*/ 273 h 441"/>
                    <a:gd name="T18" fmla="*/ 161 w 219"/>
                    <a:gd name="T19" fmla="*/ 284 h 441"/>
                    <a:gd name="T20" fmla="*/ 187 w 219"/>
                    <a:gd name="T21" fmla="*/ 363 h 441"/>
                    <a:gd name="T22" fmla="*/ 219 w 219"/>
                    <a:gd name="T23" fmla="*/ 441 h 441"/>
                    <a:gd name="T24" fmla="*/ 183 w 219"/>
                    <a:gd name="T25" fmla="*/ 426 h 441"/>
                    <a:gd name="T26" fmla="*/ 149 w 219"/>
                    <a:gd name="T27" fmla="*/ 404 h 441"/>
                    <a:gd name="T28" fmla="*/ 115 w 219"/>
                    <a:gd name="T29" fmla="*/ 374 h 441"/>
                    <a:gd name="T30" fmla="*/ 83 w 219"/>
                    <a:gd name="T31" fmla="*/ 338 h 441"/>
                    <a:gd name="T32" fmla="*/ 55 w 219"/>
                    <a:gd name="T33" fmla="*/ 296 h 441"/>
                    <a:gd name="T34" fmla="*/ 35 w 219"/>
                    <a:gd name="T35" fmla="*/ 261 h 441"/>
                    <a:gd name="T36" fmla="*/ 19 w 219"/>
                    <a:gd name="T37" fmla="*/ 225 h 441"/>
                    <a:gd name="T38" fmla="*/ 8 w 219"/>
                    <a:gd name="T39" fmla="*/ 189 h 441"/>
                    <a:gd name="T40" fmla="*/ 2 w 219"/>
                    <a:gd name="T41" fmla="*/ 155 h 441"/>
                    <a:gd name="T42" fmla="*/ 0 w 219"/>
                    <a:gd name="T43" fmla="*/ 123 h 441"/>
                    <a:gd name="T44" fmla="*/ 2 w 219"/>
                    <a:gd name="T45" fmla="*/ 92 h 441"/>
                    <a:gd name="T46" fmla="*/ 8 w 219"/>
                    <a:gd name="T47" fmla="*/ 65 h 441"/>
                    <a:gd name="T48" fmla="*/ 18 w 219"/>
                    <a:gd name="T49" fmla="*/ 40 h 441"/>
                    <a:gd name="T50" fmla="*/ 33 w 219"/>
                    <a:gd name="T51" fmla="*/ 21 h 441"/>
                    <a:gd name="T52" fmla="*/ 53 w 219"/>
                    <a:gd name="T53" fmla="*/ 6 h 441"/>
                    <a:gd name="T54" fmla="*/ 56 w 219"/>
                    <a:gd name="T55" fmla="*/ 3 h 441"/>
                    <a:gd name="T56" fmla="*/ 60 w 219"/>
                    <a:gd name="T57" fmla="*/ 1 h 441"/>
                    <a:gd name="T58" fmla="*/ 64 w 219"/>
                    <a:gd name="T59" fmla="*/ 0 h 441"/>
                    <a:gd name="T60" fmla="*/ 69 w 219"/>
                    <a:gd name="T6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19" h="441">
                      <a:moveTo>
                        <a:pt x="69" y="0"/>
                      </a:moveTo>
                      <a:lnTo>
                        <a:pt x="81" y="48"/>
                      </a:lnTo>
                      <a:lnTo>
                        <a:pt x="95" y="93"/>
                      </a:lnTo>
                      <a:lnTo>
                        <a:pt x="107" y="135"/>
                      </a:lnTo>
                      <a:lnTo>
                        <a:pt x="119" y="172"/>
                      </a:lnTo>
                      <a:lnTo>
                        <a:pt x="131" y="205"/>
                      </a:lnTo>
                      <a:lnTo>
                        <a:pt x="141" y="234"/>
                      </a:lnTo>
                      <a:lnTo>
                        <a:pt x="150" y="256"/>
                      </a:lnTo>
                      <a:lnTo>
                        <a:pt x="156" y="273"/>
                      </a:lnTo>
                      <a:lnTo>
                        <a:pt x="161" y="284"/>
                      </a:lnTo>
                      <a:lnTo>
                        <a:pt x="187" y="363"/>
                      </a:lnTo>
                      <a:lnTo>
                        <a:pt x="219" y="441"/>
                      </a:lnTo>
                      <a:lnTo>
                        <a:pt x="183" y="426"/>
                      </a:lnTo>
                      <a:lnTo>
                        <a:pt x="149" y="404"/>
                      </a:lnTo>
                      <a:lnTo>
                        <a:pt x="115" y="374"/>
                      </a:lnTo>
                      <a:lnTo>
                        <a:pt x="83" y="338"/>
                      </a:lnTo>
                      <a:lnTo>
                        <a:pt x="55" y="296"/>
                      </a:lnTo>
                      <a:lnTo>
                        <a:pt x="35" y="261"/>
                      </a:lnTo>
                      <a:lnTo>
                        <a:pt x="19" y="225"/>
                      </a:lnTo>
                      <a:lnTo>
                        <a:pt x="8" y="189"/>
                      </a:lnTo>
                      <a:lnTo>
                        <a:pt x="2" y="155"/>
                      </a:lnTo>
                      <a:lnTo>
                        <a:pt x="0" y="123"/>
                      </a:lnTo>
                      <a:lnTo>
                        <a:pt x="2" y="92"/>
                      </a:lnTo>
                      <a:lnTo>
                        <a:pt x="8" y="65"/>
                      </a:lnTo>
                      <a:lnTo>
                        <a:pt x="18" y="40"/>
                      </a:lnTo>
                      <a:lnTo>
                        <a:pt x="33" y="21"/>
                      </a:lnTo>
                      <a:lnTo>
                        <a:pt x="53" y="6"/>
                      </a:ln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4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70" name="Freeform 47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71" name="Freeform 48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72" name="Freeform 49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84 w 1758"/>
                    <a:gd name="T15" fmla="*/ 1690 h 2343"/>
                    <a:gd name="T16" fmla="*/ 401 w 1758"/>
                    <a:gd name="T17" fmla="*/ 1856 h 2343"/>
                    <a:gd name="T18" fmla="*/ 524 w 1758"/>
                    <a:gd name="T19" fmla="*/ 1978 h 2343"/>
                    <a:gd name="T20" fmla="*/ 1203 w 1758"/>
                    <a:gd name="T21" fmla="*/ 1994 h 2343"/>
                    <a:gd name="T22" fmla="*/ 1386 w 1758"/>
                    <a:gd name="T23" fmla="*/ 1807 h 2343"/>
                    <a:gd name="T24" fmla="*/ 1516 w 1758"/>
                    <a:gd name="T25" fmla="*/ 1542 h 2343"/>
                    <a:gd name="T26" fmla="*/ 1558 w 1758"/>
                    <a:gd name="T27" fmla="*/ 1322 h 2343"/>
                    <a:gd name="T28" fmla="*/ 1569 w 1758"/>
                    <a:gd name="T29" fmla="*/ 1161 h 2343"/>
                    <a:gd name="T30" fmla="*/ 1558 w 1758"/>
                    <a:gd name="T31" fmla="*/ 996 h 2343"/>
                    <a:gd name="T32" fmla="*/ 1516 w 1758"/>
                    <a:gd name="T33" fmla="*/ 843 h 2343"/>
                    <a:gd name="T34" fmla="*/ 1431 w 1758"/>
                    <a:gd name="T35" fmla="*/ 714 h 2343"/>
                    <a:gd name="T36" fmla="*/ 1290 w 1758"/>
                    <a:gd name="T37" fmla="*/ 628 h 2343"/>
                    <a:gd name="T38" fmla="*/ 1083 w 1758"/>
                    <a:gd name="T39" fmla="*/ 596 h 2343"/>
                    <a:gd name="T40" fmla="*/ 1005 w 1758"/>
                    <a:gd name="T41" fmla="*/ 595 h 2343"/>
                    <a:gd name="T42" fmla="*/ 943 w 1758"/>
                    <a:gd name="T43" fmla="*/ 585 h 2343"/>
                    <a:gd name="T44" fmla="*/ 845 w 1758"/>
                    <a:gd name="T45" fmla="*/ 578 h 2343"/>
                    <a:gd name="T46" fmla="*/ 862 w 1758"/>
                    <a:gd name="T47" fmla="*/ 3 h 2343"/>
                    <a:gd name="T48" fmla="*/ 970 w 1758"/>
                    <a:gd name="T49" fmla="*/ 18 h 2343"/>
                    <a:gd name="T50" fmla="*/ 1087 w 1758"/>
                    <a:gd name="T51" fmla="*/ 55 h 2343"/>
                    <a:gd name="T52" fmla="*/ 1182 w 1758"/>
                    <a:gd name="T53" fmla="*/ 125 h 2343"/>
                    <a:gd name="T54" fmla="*/ 1226 w 1758"/>
                    <a:gd name="T55" fmla="*/ 239 h 2343"/>
                    <a:gd name="T56" fmla="*/ 1239 w 1758"/>
                    <a:gd name="T57" fmla="*/ 271 h 2343"/>
                    <a:gd name="T58" fmla="*/ 1292 w 1758"/>
                    <a:gd name="T59" fmla="*/ 256 h 2343"/>
                    <a:gd name="T60" fmla="*/ 1373 w 1758"/>
                    <a:gd name="T61" fmla="*/ 243 h 2343"/>
                    <a:gd name="T62" fmla="*/ 1470 w 1758"/>
                    <a:gd name="T63" fmla="*/ 242 h 2343"/>
                    <a:gd name="T64" fmla="*/ 1570 w 1758"/>
                    <a:gd name="T65" fmla="*/ 265 h 2343"/>
                    <a:gd name="T66" fmla="*/ 1660 w 1758"/>
                    <a:gd name="T67" fmla="*/ 327 h 2343"/>
                    <a:gd name="T68" fmla="*/ 1726 w 1758"/>
                    <a:gd name="T69" fmla="*/ 436 h 2343"/>
                    <a:gd name="T70" fmla="*/ 1758 w 1758"/>
                    <a:gd name="T71" fmla="*/ 607 h 2343"/>
                    <a:gd name="T72" fmla="*/ 1741 w 1758"/>
                    <a:gd name="T73" fmla="*/ 851 h 2343"/>
                    <a:gd name="T74" fmla="*/ 1720 w 1758"/>
                    <a:gd name="T75" fmla="*/ 955 h 2343"/>
                    <a:gd name="T76" fmla="*/ 1689 w 1758"/>
                    <a:gd name="T77" fmla="*/ 1068 h 2343"/>
                    <a:gd name="T78" fmla="*/ 1645 w 1758"/>
                    <a:gd name="T79" fmla="*/ 1240 h 2343"/>
                    <a:gd name="T80" fmla="*/ 1593 w 1758"/>
                    <a:gd name="T81" fmla="*/ 1441 h 2343"/>
                    <a:gd name="T82" fmla="*/ 1561 w 1758"/>
                    <a:gd name="T83" fmla="*/ 1587 h 2343"/>
                    <a:gd name="T84" fmla="*/ 1447 w 1758"/>
                    <a:gd name="T85" fmla="*/ 1872 h 2343"/>
                    <a:gd name="T86" fmla="*/ 1289 w 1758"/>
                    <a:gd name="T87" fmla="*/ 2113 h 2343"/>
                    <a:gd name="T88" fmla="*/ 1096 w 1758"/>
                    <a:gd name="T89" fmla="*/ 2281 h 2343"/>
                    <a:gd name="T90" fmla="*/ 875 w 1758"/>
                    <a:gd name="T91" fmla="*/ 2343 h 2343"/>
                    <a:gd name="T92" fmla="*/ 657 w 1758"/>
                    <a:gd name="T93" fmla="*/ 2281 h 2343"/>
                    <a:gd name="T94" fmla="*/ 464 w 1758"/>
                    <a:gd name="T95" fmla="*/ 2113 h 2343"/>
                    <a:gd name="T96" fmla="*/ 307 w 1758"/>
                    <a:gd name="T97" fmla="*/ 1872 h 2343"/>
                    <a:gd name="T98" fmla="*/ 192 w 1758"/>
                    <a:gd name="T99" fmla="*/ 1587 h 2343"/>
                    <a:gd name="T100" fmla="*/ 165 w 1758"/>
                    <a:gd name="T101" fmla="*/ 1516 h 2343"/>
                    <a:gd name="T102" fmla="*/ 117 w 1758"/>
                    <a:gd name="T103" fmla="*/ 1368 h 2343"/>
                    <a:gd name="T104" fmla="*/ 70 w 1758"/>
                    <a:gd name="T105" fmla="*/ 1173 h 2343"/>
                    <a:gd name="T106" fmla="*/ 46 w 1758"/>
                    <a:gd name="T107" fmla="*/ 955 h 2343"/>
                    <a:gd name="T108" fmla="*/ 64 w 1758"/>
                    <a:gd name="T109" fmla="*/ 743 h 2343"/>
                    <a:gd name="T110" fmla="*/ 0 w 1758"/>
                    <a:gd name="T111" fmla="*/ 760 h 2343"/>
                    <a:gd name="T112" fmla="*/ 11 w 1758"/>
                    <a:gd name="T113" fmla="*/ 702 h 2343"/>
                    <a:gd name="T114" fmla="*/ 46 w 1758"/>
                    <a:gd name="T115" fmla="*/ 588 h 2343"/>
                    <a:gd name="T116" fmla="*/ 116 w 1758"/>
                    <a:gd name="T117" fmla="*/ 440 h 2343"/>
                    <a:gd name="T118" fmla="*/ 229 w 1758"/>
                    <a:gd name="T119" fmla="*/ 282 h 2343"/>
                    <a:gd name="T120" fmla="*/ 400 w 1758"/>
                    <a:gd name="T121" fmla="*/ 138 h 2343"/>
                    <a:gd name="T122" fmla="*/ 637 w 1758"/>
                    <a:gd name="T123" fmla="*/ 32 h 2343"/>
                    <a:gd name="T124" fmla="*/ 794 w 1758"/>
                    <a:gd name="T125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5" y="1552"/>
                      </a:lnTo>
                      <a:lnTo>
                        <a:pt x="246" y="1599"/>
                      </a:lnTo>
                      <a:lnTo>
                        <a:pt x="262" y="1644"/>
                      </a:lnTo>
                      <a:lnTo>
                        <a:pt x="284" y="1690"/>
                      </a:lnTo>
                      <a:lnTo>
                        <a:pt x="309" y="1734"/>
                      </a:lnTo>
                      <a:lnTo>
                        <a:pt x="339" y="1777"/>
                      </a:lnTo>
                      <a:lnTo>
                        <a:pt x="369" y="1818"/>
                      </a:lnTo>
                      <a:lnTo>
                        <a:pt x="401" y="1856"/>
                      </a:lnTo>
                      <a:lnTo>
                        <a:pt x="433" y="1892"/>
                      </a:lnTo>
                      <a:lnTo>
                        <a:pt x="465" y="1924"/>
                      </a:lnTo>
                      <a:lnTo>
                        <a:pt x="496" y="1953"/>
                      </a:lnTo>
                      <a:lnTo>
                        <a:pt x="524" y="1978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73" name="Freeform 50"/>
                <p:cNvSpPr>
                  <a:spLocks/>
                </p:cNvSpPr>
                <p:nvPr/>
              </p:nvSpPr>
              <p:spPr bwMode="auto">
                <a:xfrm>
                  <a:off x="917575" y="-2244725"/>
                  <a:ext cx="711200" cy="163513"/>
                </a:xfrm>
                <a:custGeom>
                  <a:avLst/>
                  <a:gdLst>
                    <a:gd name="T0" fmla="*/ 0 w 448"/>
                    <a:gd name="T1" fmla="*/ 0 h 103"/>
                    <a:gd name="T2" fmla="*/ 448 w 448"/>
                    <a:gd name="T3" fmla="*/ 0 h 103"/>
                    <a:gd name="T4" fmla="*/ 418 w 448"/>
                    <a:gd name="T5" fmla="*/ 30 h 103"/>
                    <a:gd name="T6" fmla="*/ 385 w 448"/>
                    <a:gd name="T7" fmla="*/ 54 h 103"/>
                    <a:gd name="T8" fmla="*/ 349 w 448"/>
                    <a:gd name="T9" fmla="*/ 75 h 103"/>
                    <a:gd name="T10" fmla="*/ 310 w 448"/>
                    <a:gd name="T11" fmla="*/ 90 h 103"/>
                    <a:gd name="T12" fmla="*/ 268 w 448"/>
                    <a:gd name="T13" fmla="*/ 99 h 103"/>
                    <a:gd name="T14" fmla="*/ 222 w 448"/>
                    <a:gd name="T15" fmla="*/ 103 h 103"/>
                    <a:gd name="T16" fmla="*/ 179 w 448"/>
                    <a:gd name="T17" fmla="*/ 99 h 103"/>
                    <a:gd name="T18" fmla="*/ 137 w 448"/>
                    <a:gd name="T19" fmla="*/ 89 h 103"/>
                    <a:gd name="T20" fmla="*/ 98 w 448"/>
                    <a:gd name="T21" fmla="*/ 74 h 103"/>
                    <a:gd name="T22" fmla="*/ 62 w 448"/>
                    <a:gd name="T23" fmla="*/ 53 h 103"/>
                    <a:gd name="T24" fmla="*/ 29 w 448"/>
                    <a:gd name="T25" fmla="*/ 29 h 103"/>
                    <a:gd name="T26" fmla="*/ 0 w 448"/>
                    <a:gd name="T2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8" h="103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418" y="30"/>
                      </a:lnTo>
                      <a:lnTo>
                        <a:pt x="385" y="54"/>
                      </a:lnTo>
                      <a:lnTo>
                        <a:pt x="349" y="75"/>
                      </a:lnTo>
                      <a:lnTo>
                        <a:pt x="310" y="90"/>
                      </a:lnTo>
                      <a:lnTo>
                        <a:pt x="268" y="99"/>
                      </a:lnTo>
                      <a:lnTo>
                        <a:pt x="222" y="103"/>
                      </a:lnTo>
                      <a:lnTo>
                        <a:pt x="179" y="99"/>
                      </a:lnTo>
                      <a:lnTo>
                        <a:pt x="137" y="89"/>
                      </a:lnTo>
                      <a:lnTo>
                        <a:pt x="98" y="74"/>
                      </a:lnTo>
                      <a:lnTo>
                        <a:pt x="62" y="53"/>
                      </a:lnTo>
                      <a:lnTo>
                        <a:pt x="29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</p:grpSp>
      <p:grpSp>
        <p:nvGrpSpPr>
          <p:cNvPr id="340" name="Group 263"/>
          <p:cNvGrpSpPr/>
          <p:nvPr/>
        </p:nvGrpSpPr>
        <p:grpSpPr>
          <a:xfrm>
            <a:off x="4805785" y="1204232"/>
            <a:ext cx="1379235" cy="1379235"/>
            <a:chOff x="1374616" y="3800812"/>
            <a:chExt cx="1500396" cy="1500396"/>
          </a:xfrm>
        </p:grpSpPr>
        <p:sp>
          <p:nvSpPr>
            <p:cNvPr id="341" name="Oval 162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42" name="Group 232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343" name="Freeform 21"/>
              <p:cNvSpPr>
                <a:spLocks/>
              </p:cNvSpPr>
              <p:nvPr/>
            </p:nvSpPr>
            <p:spPr bwMode="auto">
              <a:xfrm>
                <a:off x="-10239375" y="-4894263"/>
                <a:ext cx="6402388" cy="6402388"/>
              </a:xfrm>
              <a:custGeom>
                <a:avLst/>
                <a:gdLst>
                  <a:gd name="T0" fmla="*/ 2140 w 4033"/>
                  <a:gd name="T1" fmla="*/ 3 h 4033"/>
                  <a:gd name="T2" fmla="*/ 2380 w 4033"/>
                  <a:gd name="T3" fmla="*/ 33 h 4033"/>
                  <a:gd name="T4" fmla="*/ 2609 w 4033"/>
                  <a:gd name="T5" fmla="*/ 88 h 4033"/>
                  <a:gd name="T6" fmla="*/ 2828 w 4033"/>
                  <a:gd name="T7" fmla="*/ 170 h 4033"/>
                  <a:gd name="T8" fmla="*/ 3035 w 4033"/>
                  <a:gd name="T9" fmla="*/ 275 h 4033"/>
                  <a:gd name="T10" fmla="*/ 3227 w 4033"/>
                  <a:gd name="T11" fmla="*/ 403 h 4033"/>
                  <a:gd name="T12" fmla="*/ 3401 w 4033"/>
                  <a:gd name="T13" fmla="*/ 551 h 4033"/>
                  <a:gd name="T14" fmla="*/ 3559 w 4033"/>
                  <a:gd name="T15" fmla="*/ 717 h 4033"/>
                  <a:gd name="T16" fmla="*/ 3697 w 4033"/>
                  <a:gd name="T17" fmla="*/ 901 h 4033"/>
                  <a:gd name="T18" fmla="*/ 3813 w 4033"/>
                  <a:gd name="T19" fmla="*/ 1100 h 4033"/>
                  <a:gd name="T20" fmla="*/ 3907 w 4033"/>
                  <a:gd name="T21" fmla="*/ 1312 h 4033"/>
                  <a:gd name="T22" fmla="*/ 3976 w 4033"/>
                  <a:gd name="T23" fmla="*/ 1537 h 4033"/>
                  <a:gd name="T24" fmla="*/ 4019 w 4033"/>
                  <a:gd name="T25" fmla="*/ 1773 h 4033"/>
                  <a:gd name="T26" fmla="*/ 4033 w 4033"/>
                  <a:gd name="T27" fmla="*/ 2016 h 4033"/>
                  <a:gd name="T28" fmla="*/ 4019 w 4033"/>
                  <a:gd name="T29" fmla="*/ 2260 h 4033"/>
                  <a:gd name="T30" fmla="*/ 3976 w 4033"/>
                  <a:gd name="T31" fmla="*/ 2495 h 4033"/>
                  <a:gd name="T32" fmla="*/ 3907 w 4033"/>
                  <a:gd name="T33" fmla="*/ 2720 h 4033"/>
                  <a:gd name="T34" fmla="*/ 3813 w 4033"/>
                  <a:gd name="T35" fmla="*/ 2933 h 4033"/>
                  <a:gd name="T36" fmla="*/ 3697 w 4033"/>
                  <a:gd name="T37" fmla="*/ 3132 h 4033"/>
                  <a:gd name="T38" fmla="*/ 3559 w 4033"/>
                  <a:gd name="T39" fmla="*/ 3316 h 4033"/>
                  <a:gd name="T40" fmla="*/ 3401 w 4033"/>
                  <a:gd name="T41" fmla="*/ 3482 h 4033"/>
                  <a:gd name="T42" fmla="*/ 3227 w 4033"/>
                  <a:gd name="T43" fmla="*/ 3630 h 4033"/>
                  <a:gd name="T44" fmla="*/ 3035 w 4033"/>
                  <a:gd name="T45" fmla="*/ 3758 h 4033"/>
                  <a:gd name="T46" fmla="*/ 2828 w 4033"/>
                  <a:gd name="T47" fmla="*/ 3863 h 4033"/>
                  <a:gd name="T48" fmla="*/ 2609 w 4033"/>
                  <a:gd name="T49" fmla="*/ 3945 h 4033"/>
                  <a:gd name="T50" fmla="*/ 2380 w 4033"/>
                  <a:gd name="T51" fmla="*/ 4000 h 4033"/>
                  <a:gd name="T52" fmla="*/ 2140 w 4033"/>
                  <a:gd name="T53" fmla="*/ 4029 h 4033"/>
                  <a:gd name="T54" fmla="*/ 1893 w 4033"/>
                  <a:gd name="T55" fmla="*/ 4029 h 4033"/>
                  <a:gd name="T56" fmla="*/ 1654 w 4033"/>
                  <a:gd name="T57" fmla="*/ 4000 h 4033"/>
                  <a:gd name="T58" fmla="*/ 1424 w 4033"/>
                  <a:gd name="T59" fmla="*/ 3945 h 4033"/>
                  <a:gd name="T60" fmla="*/ 1205 w 4033"/>
                  <a:gd name="T61" fmla="*/ 3863 h 4033"/>
                  <a:gd name="T62" fmla="*/ 999 w 4033"/>
                  <a:gd name="T63" fmla="*/ 3758 h 4033"/>
                  <a:gd name="T64" fmla="*/ 807 w 4033"/>
                  <a:gd name="T65" fmla="*/ 3630 h 4033"/>
                  <a:gd name="T66" fmla="*/ 632 w 4033"/>
                  <a:gd name="T67" fmla="*/ 3482 h 4033"/>
                  <a:gd name="T68" fmla="*/ 474 w 4033"/>
                  <a:gd name="T69" fmla="*/ 3316 h 4033"/>
                  <a:gd name="T70" fmla="*/ 336 w 4033"/>
                  <a:gd name="T71" fmla="*/ 3132 h 4033"/>
                  <a:gd name="T72" fmla="*/ 220 w 4033"/>
                  <a:gd name="T73" fmla="*/ 2933 h 4033"/>
                  <a:gd name="T74" fmla="*/ 126 w 4033"/>
                  <a:gd name="T75" fmla="*/ 2720 h 4033"/>
                  <a:gd name="T76" fmla="*/ 57 w 4033"/>
                  <a:gd name="T77" fmla="*/ 2495 h 4033"/>
                  <a:gd name="T78" fmla="*/ 15 w 4033"/>
                  <a:gd name="T79" fmla="*/ 2260 h 4033"/>
                  <a:gd name="T80" fmla="*/ 0 w 4033"/>
                  <a:gd name="T81" fmla="*/ 2016 h 4033"/>
                  <a:gd name="T82" fmla="*/ 15 w 4033"/>
                  <a:gd name="T83" fmla="*/ 1773 h 4033"/>
                  <a:gd name="T84" fmla="*/ 57 w 4033"/>
                  <a:gd name="T85" fmla="*/ 1537 h 4033"/>
                  <a:gd name="T86" fmla="*/ 126 w 4033"/>
                  <a:gd name="T87" fmla="*/ 1312 h 4033"/>
                  <a:gd name="T88" fmla="*/ 220 w 4033"/>
                  <a:gd name="T89" fmla="*/ 1100 h 4033"/>
                  <a:gd name="T90" fmla="*/ 336 w 4033"/>
                  <a:gd name="T91" fmla="*/ 901 h 4033"/>
                  <a:gd name="T92" fmla="*/ 474 w 4033"/>
                  <a:gd name="T93" fmla="*/ 717 h 4033"/>
                  <a:gd name="T94" fmla="*/ 632 w 4033"/>
                  <a:gd name="T95" fmla="*/ 551 h 4033"/>
                  <a:gd name="T96" fmla="*/ 807 w 4033"/>
                  <a:gd name="T97" fmla="*/ 403 h 4033"/>
                  <a:gd name="T98" fmla="*/ 999 w 4033"/>
                  <a:gd name="T99" fmla="*/ 275 h 4033"/>
                  <a:gd name="T100" fmla="*/ 1205 w 4033"/>
                  <a:gd name="T101" fmla="*/ 170 h 4033"/>
                  <a:gd name="T102" fmla="*/ 1424 w 4033"/>
                  <a:gd name="T103" fmla="*/ 88 h 4033"/>
                  <a:gd name="T104" fmla="*/ 1654 w 4033"/>
                  <a:gd name="T105" fmla="*/ 33 h 4033"/>
                  <a:gd name="T106" fmla="*/ 1893 w 4033"/>
                  <a:gd name="T107" fmla="*/ 3 h 4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33" h="4033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grpSp>
            <p:nvGrpSpPr>
              <p:cNvPr id="344" name="Group 234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345" name="Freeform 22"/>
                <p:cNvSpPr>
                  <a:spLocks/>
                </p:cNvSpPr>
                <p:nvPr/>
              </p:nvSpPr>
              <p:spPr bwMode="auto">
                <a:xfrm>
                  <a:off x="-7165975" y="-2735263"/>
                  <a:ext cx="1501775" cy="2128838"/>
                </a:xfrm>
                <a:custGeom>
                  <a:avLst/>
                  <a:gdLst>
                    <a:gd name="T0" fmla="*/ 0 w 946"/>
                    <a:gd name="T1" fmla="*/ 0 h 1341"/>
                    <a:gd name="T2" fmla="*/ 836 w 946"/>
                    <a:gd name="T3" fmla="*/ 0 h 1341"/>
                    <a:gd name="T4" fmla="*/ 836 w 946"/>
                    <a:gd name="T5" fmla="*/ 4 h 1341"/>
                    <a:gd name="T6" fmla="*/ 835 w 946"/>
                    <a:gd name="T7" fmla="*/ 16 h 1341"/>
                    <a:gd name="T8" fmla="*/ 833 w 946"/>
                    <a:gd name="T9" fmla="*/ 36 h 1341"/>
                    <a:gd name="T10" fmla="*/ 831 w 946"/>
                    <a:gd name="T11" fmla="*/ 62 h 1341"/>
                    <a:gd name="T12" fmla="*/ 829 w 946"/>
                    <a:gd name="T13" fmla="*/ 95 h 1341"/>
                    <a:gd name="T14" fmla="*/ 826 w 946"/>
                    <a:gd name="T15" fmla="*/ 133 h 1341"/>
                    <a:gd name="T16" fmla="*/ 824 w 946"/>
                    <a:gd name="T17" fmla="*/ 179 h 1341"/>
                    <a:gd name="T18" fmla="*/ 821 w 946"/>
                    <a:gd name="T19" fmla="*/ 227 h 1341"/>
                    <a:gd name="T20" fmla="*/ 820 w 946"/>
                    <a:gd name="T21" fmla="*/ 282 h 1341"/>
                    <a:gd name="T22" fmla="*/ 819 w 946"/>
                    <a:gd name="T23" fmla="*/ 340 h 1341"/>
                    <a:gd name="T24" fmla="*/ 819 w 946"/>
                    <a:gd name="T25" fmla="*/ 402 h 1341"/>
                    <a:gd name="T26" fmla="*/ 819 w 946"/>
                    <a:gd name="T27" fmla="*/ 468 h 1341"/>
                    <a:gd name="T28" fmla="*/ 820 w 946"/>
                    <a:gd name="T29" fmla="*/ 537 h 1341"/>
                    <a:gd name="T30" fmla="*/ 822 w 946"/>
                    <a:gd name="T31" fmla="*/ 606 h 1341"/>
                    <a:gd name="T32" fmla="*/ 826 w 946"/>
                    <a:gd name="T33" fmla="*/ 680 h 1341"/>
                    <a:gd name="T34" fmla="*/ 832 w 946"/>
                    <a:gd name="T35" fmla="*/ 753 h 1341"/>
                    <a:gd name="T36" fmla="*/ 838 w 946"/>
                    <a:gd name="T37" fmla="*/ 829 h 1341"/>
                    <a:gd name="T38" fmla="*/ 847 w 946"/>
                    <a:gd name="T39" fmla="*/ 903 h 1341"/>
                    <a:gd name="T40" fmla="*/ 858 w 946"/>
                    <a:gd name="T41" fmla="*/ 979 h 1341"/>
                    <a:gd name="T42" fmla="*/ 871 w 946"/>
                    <a:gd name="T43" fmla="*/ 1055 h 1341"/>
                    <a:gd name="T44" fmla="*/ 886 w 946"/>
                    <a:gd name="T45" fmla="*/ 1128 h 1341"/>
                    <a:gd name="T46" fmla="*/ 903 w 946"/>
                    <a:gd name="T47" fmla="*/ 1201 h 1341"/>
                    <a:gd name="T48" fmla="*/ 923 w 946"/>
                    <a:gd name="T49" fmla="*/ 1272 h 1341"/>
                    <a:gd name="T50" fmla="*/ 946 w 946"/>
                    <a:gd name="T51" fmla="*/ 1341 h 1341"/>
                    <a:gd name="T52" fmla="*/ 0 w 946"/>
                    <a:gd name="T53" fmla="*/ 1341 h 1341"/>
                    <a:gd name="T54" fmla="*/ 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46" name="Freeform 23"/>
                <p:cNvSpPr>
                  <a:spLocks/>
                </p:cNvSpPr>
                <p:nvPr/>
              </p:nvSpPr>
              <p:spPr bwMode="auto">
                <a:xfrm>
                  <a:off x="-8412163" y="-2735263"/>
                  <a:ext cx="1501775" cy="2128838"/>
                </a:xfrm>
                <a:custGeom>
                  <a:avLst/>
                  <a:gdLst>
                    <a:gd name="T0" fmla="*/ 110 w 946"/>
                    <a:gd name="T1" fmla="*/ 0 h 1341"/>
                    <a:gd name="T2" fmla="*/ 946 w 946"/>
                    <a:gd name="T3" fmla="*/ 0 h 1341"/>
                    <a:gd name="T4" fmla="*/ 946 w 946"/>
                    <a:gd name="T5" fmla="*/ 1341 h 1341"/>
                    <a:gd name="T6" fmla="*/ 0 w 946"/>
                    <a:gd name="T7" fmla="*/ 1341 h 1341"/>
                    <a:gd name="T8" fmla="*/ 24 w 946"/>
                    <a:gd name="T9" fmla="*/ 1272 h 1341"/>
                    <a:gd name="T10" fmla="*/ 43 w 946"/>
                    <a:gd name="T11" fmla="*/ 1201 h 1341"/>
                    <a:gd name="T12" fmla="*/ 60 w 946"/>
                    <a:gd name="T13" fmla="*/ 1128 h 1341"/>
                    <a:gd name="T14" fmla="*/ 75 w 946"/>
                    <a:gd name="T15" fmla="*/ 1055 h 1341"/>
                    <a:gd name="T16" fmla="*/ 88 w 946"/>
                    <a:gd name="T17" fmla="*/ 979 h 1341"/>
                    <a:gd name="T18" fmla="*/ 99 w 946"/>
                    <a:gd name="T19" fmla="*/ 903 h 1341"/>
                    <a:gd name="T20" fmla="*/ 108 w 946"/>
                    <a:gd name="T21" fmla="*/ 829 h 1341"/>
                    <a:gd name="T22" fmla="*/ 114 w 946"/>
                    <a:gd name="T23" fmla="*/ 753 h 1341"/>
                    <a:gd name="T24" fmla="*/ 120 w 946"/>
                    <a:gd name="T25" fmla="*/ 680 h 1341"/>
                    <a:gd name="T26" fmla="*/ 124 w 946"/>
                    <a:gd name="T27" fmla="*/ 606 h 1341"/>
                    <a:gd name="T28" fmla="*/ 126 w 946"/>
                    <a:gd name="T29" fmla="*/ 537 h 1341"/>
                    <a:gd name="T30" fmla="*/ 127 w 946"/>
                    <a:gd name="T31" fmla="*/ 468 h 1341"/>
                    <a:gd name="T32" fmla="*/ 127 w 946"/>
                    <a:gd name="T33" fmla="*/ 402 h 1341"/>
                    <a:gd name="T34" fmla="*/ 127 w 946"/>
                    <a:gd name="T35" fmla="*/ 340 h 1341"/>
                    <a:gd name="T36" fmla="*/ 126 w 946"/>
                    <a:gd name="T37" fmla="*/ 282 h 1341"/>
                    <a:gd name="T38" fmla="*/ 125 w 946"/>
                    <a:gd name="T39" fmla="*/ 227 h 1341"/>
                    <a:gd name="T40" fmla="*/ 123 w 946"/>
                    <a:gd name="T41" fmla="*/ 179 h 1341"/>
                    <a:gd name="T42" fmla="*/ 120 w 946"/>
                    <a:gd name="T43" fmla="*/ 133 h 1341"/>
                    <a:gd name="T44" fmla="*/ 118 w 946"/>
                    <a:gd name="T45" fmla="*/ 95 h 1341"/>
                    <a:gd name="T46" fmla="*/ 115 w 946"/>
                    <a:gd name="T47" fmla="*/ 62 h 1341"/>
                    <a:gd name="T48" fmla="*/ 113 w 946"/>
                    <a:gd name="T49" fmla="*/ 36 h 1341"/>
                    <a:gd name="T50" fmla="*/ 112 w 946"/>
                    <a:gd name="T51" fmla="*/ 16 h 1341"/>
                    <a:gd name="T52" fmla="*/ 110 w 946"/>
                    <a:gd name="T53" fmla="*/ 4 h 1341"/>
                    <a:gd name="T54" fmla="*/ 11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47" name="Freeform 24"/>
                <p:cNvSpPr>
                  <a:spLocks/>
                </p:cNvSpPr>
                <p:nvPr/>
              </p:nvSpPr>
              <p:spPr bwMode="auto">
                <a:xfrm>
                  <a:off x="-7713663" y="-2262188"/>
                  <a:ext cx="1346200" cy="2082800"/>
                </a:xfrm>
                <a:custGeom>
                  <a:avLst/>
                  <a:gdLst>
                    <a:gd name="T0" fmla="*/ 463 w 848"/>
                    <a:gd name="T1" fmla="*/ 5 h 1312"/>
                    <a:gd name="T2" fmla="*/ 538 w 848"/>
                    <a:gd name="T3" fmla="*/ 37 h 1312"/>
                    <a:gd name="T4" fmla="*/ 606 w 848"/>
                    <a:gd name="T5" fmla="*/ 96 h 1312"/>
                    <a:gd name="T6" fmla="*/ 670 w 848"/>
                    <a:gd name="T7" fmla="*/ 178 h 1312"/>
                    <a:gd name="T8" fmla="*/ 725 w 848"/>
                    <a:gd name="T9" fmla="*/ 277 h 1312"/>
                    <a:gd name="T10" fmla="*/ 771 w 848"/>
                    <a:gd name="T11" fmla="*/ 390 h 1312"/>
                    <a:gd name="T12" fmla="*/ 808 w 848"/>
                    <a:gd name="T13" fmla="*/ 511 h 1312"/>
                    <a:gd name="T14" fmla="*/ 834 w 848"/>
                    <a:gd name="T15" fmla="*/ 637 h 1312"/>
                    <a:gd name="T16" fmla="*/ 847 w 848"/>
                    <a:gd name="T17" fmla="*/ 763 h 1312"/>
                    <a:gd name="T18" fmla="*/ 847 w 848"/>
                    <a:gd name="T19" fmla="*/ 885 h 1312"/>
                    <a:gd name="T20" fmla="*/ 833 w 848"/>
                    <a:gd name="T21" fmla="*/ 994 h 1312"/>
                    <a:gd name="T22" fmla="*/ 803 w 848"/>
                    <a:gd name="T23" fmla="*/ 1084 h 1312"/>
                    <a:gd name="T24" fmla="*/ 763 w 848"/>
                    <a:gd name="T25" fmla="*/ 1159 h 1312"/>
                    <a:gd name="T26" fmla="*/ 710 w 848"/>
                    <a:gd name="T27" fmla="*/ 1216 h 1312"/>
                    <a:gd name="T28" fmla="*/ 650 w 848"/>
                    <a:gd name="T29" fmla="*/ 1259 h 1312"/>
                    <a:gd name="T30" fmla="*/ 581 w 848"/>
                    <a:gd name="T31" fmla="*/ 1290 h 1312"/>
                    <a:gd name="T32" fmla="*/ 505 w 848"/>
                    <a:gd name="T33" fmla="*/ 1306 h 1312"/>
                    <a:gd name="T34" fmla="*/ 424 w 848"/>
                    <a:gd name="T35" fmla="*/ 1312 h 1312"/>
                    <a:gd name="T36" fmla="*/ 345 w 848"/>
                    <a:gd name="T37" fmla="*/ 1306 h 1312"/>
                    <a:gd name="T38" fmla="*/ 269 w 848"/>
                    <a:gd name="T39" fmla="*/ 1290 h 1312"/>
                    <a:gd name="T40" fmla="*/ 200 w 848"/>
                    <a:gd name="T41" fmla="*/ 1259 h 1312"/>
                    <a:gd name="T42" fmla="*/ 138 w 848"/>
                    <a:gd name="T43" fmla="*/ 1216 h 1312"/>
                    <a:gd name="T44" fmla="*/ 87 w 848"/>
                    <a:gd name="T45" fmla="*/ 1159 h 1312"/>
                    <a:gd name="T46" fmla="*/ 47 w 848"/>
                    <a:gd name="T47" fmla="*/ 1084 h 1312"/>
                    <a:gd name="T48" fmla="*/ 17 w 848"/>
                    <a:gd name="T49" fmla="*/ 994 h 1312"/>
                    <a:gd name="T50" fmla="*/ 3 w 848"/>
                    <a:gd name="T51" fmla="*/ 885 h 1312"/>
                    <a:gd name="T52" fmla="*/ 3 w 848"/>
                    <a:gd name="T53" fmla="*/ 763 h 1312"/>
                    <a:gd name="T54" fmla="*/ 16 w 848"/>
                    <a:gd name="T55" fmla="*/ 637 h 1312"/>
                    <a:gd name="T56" fmla="*/ 42 w 848"/>
                    <a:gd name="T57" fmla="*/ 511 h 1312"/>
                    <a:gd name="T58" fmla="*/ 79 w 848"/>
                    <a:gd name="T59" fmla="*/ 390 h 1312"/>
                    <a:gd name="T60" fmla="*/ 125 w 848"/>
                    <a:gd name="T61" fmla="*/ 277 h 1312"/>
                    <a:gd name="T62" fmla="*/ 180 w 848"/>
                    <a:gd name="T63" fmla="*/ 178 h 1312"/>
                    <a:gd name="T64" fmla="*/ 244 w 848"/>
                    <a:gd name="T65" fmla="*/ 96 h 1312"/>
                    <a:gd name="T66" fmla="*/ 312 w 848"/>
                    <a:gd name="T67" fmla="*/ 37 h 1312"/>
                    <a:gd name="T68" fmla="*/ 387 w 848"/>
                    <a:gd name="T69" fmla="*/ 5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8" h="1312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48" name="Freeform 25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4913" cy="2760663"/>
                </a:xfrm>
                <a:custGeom>
                  <a:avLst/>
                  <a:gdLst>
                    <a:gd name="T0" fmla="*/ 833 w 1559"/>
                    <a:gd name="T1" fmla="*/ 1 h 1739"/>
                    <a:gd name="T2" fmla="*/ 945 w 1559"/>
                    <a:gd name="T3" fmla="*/ 19 h 1739"/>
                    <a:gd name="T4" fmla="*/ 1056 w 1559"/>
                    <a:gd name="T5" fmla="*/ 56 h 1739"/>
                    <a:gd name="T6" fmla="*/ 1160 w 1559"/>
                    <a:gd name="T7" fmla="*/ 110 h 1739"/>
                    <a:gd name="T8" fmla="*/ 1272 w 1559"/>
                    <a:gd name="T9" fmla="*/ 195 h 1739"/>
                    <a:gd name="T10" fmla="*/ 1369 w 1559"/>
                    <a:gd name="T11" fmla="*/ 300 h 1739"/>
                    <a:gd name="T12" fmla="*/ 1449 w 1559"/>
                    <a:gd name="T13" fmla="*/ 423 h 1739"/>
                    <a:gd name="T14" fmla="*/ 1508 w 1559"/>
                    <a:gd name="T15" fmla="*/ 561 h 1739"/>
                    <a:gd name="T16" fmla="*/ 1546 w 1559"/>
                    <a:gd name="T17" fmla="*/ 710 h 1739"/>
                    <a:gd name="T18" fmla="*/ 1559 w 1559"/>
                    <a:gd name="T19" fmla="*/ 869 h 1739"/>
                    <a:gd name="T20" fmla="*/ 1552 w 1559"/>
                    <a:gd name="T21" fmla="*/ 985 h 1739"/>
                    <a:gd name="T22" fmla="*/ 1520 w 1559"/>
                    <a:gd name="T23" fmla="*/ 1140 h 1739"/>
                    <a:gd name="T24" fmla="*/ 1465 w 1559"/>
                    <a:gd name="T25" fmla="*/ 1283 h 1739"/>
                    <a:gd name="T26" fmla="*/ 1389 w 1559"/>
                    <a:gd name="T27" fmla="*/ 1410 h 1739"/>
                    <a:gd name="T28" fmla="*/ 1295 w 1559"/>
                    <a:gd name="T29" fmla="*/ 1521 h 1739"/>
                    <a:gd name="T30" fmla="*/ 1184 w 1559"/>
                    <a:gd name="T31" fmla="*/ 1613 h 1739"/>
                    <a:gd name="T32" fmla="*/ 1059 w 1559"/>
                    <a:gd name="T33" fmla="*/ 1681 h 1739"/>
                    <a:gd name="T34" fmla="*/ 924 w 1559"/>
                    <a:gd name="T35" fmla="*/ 1724 h 1739"/>
                    <a:gd name="T36" fmla="*/ 778 w 1559"/>
                    <a:gd name="T37" fmla="*/ 1739 h 1739"/>
                    <a:gd name="T38" fmla="*/ 640 w 1559"/>
                    <a:gd name="T39" fmla="*/ 1725 h 1739"/>
                    <a:gd name="T40" fmla="*/ 508 w 1559"/>
                    <a:gd name="T41" fmla="*/ 1685 h 1739"/>
                    <a:gd name="T42" fmla="*/ 387 w 1559"/>
                    <a:gd name="T43" fmla="*/ 1621 h 1739"/>
                    <a:gd name="T44" fmla="*/ 279 w 1559"/>
                    <a:gd name="T45" fmla="*/ 1536 h 1739"/>
                    <a:gd name="T46" fmla="*/ 186 w 1559"/>
                    <a:gd name="T47" fmla="*/ 1432 h 1739"/>
                    <a:gd name="T48" fmla="*/ 109 w 1559"/>
                    <a:gd name="T49" fmla="*/ 1311 h 1739"/>
                    <a:gd name="T50" fmla="*/ 50 w 1559"/>
                    <a:gd name="T51" fmla="*/ 1177 h 1739"/>
                    <a:gd name="T52" fmla="*/ 13 w 1559"/>
                    <a:gd name="T53" fmla="*/ 1029 h 1739"/>
                    <a:gd name="T54" fmla="*/ 0 w 1559"/>
                    <a:gd name="T55" fmla="*/ 869 h 1739"/>
                    <a:gd name="T56" fmla="*/ 13 w 1559"/>
                    <a:gd name="T57" fmla="*/ 712 h 1739"/>
                    <a:gd name="T58" fmla="*/ 49 w 1559"/>
                    <a:gd name="T59" fmla="*/ 566 h 1739"/>
                    <a:gd name="T60" fmla="*/ 106 w 1559"/>
                    <a:gd name="T61" fmla="*/ 430 h 1739"/>
                    <a:gd name="T62" fmla="*/ 183 w 1559"/>
                    <a:gd name="T63" fmla="*/ 309 h 1739"/>
                    <a:gd name="T64" fmla="*/ 277 w 1559"/>
                    <a:gd name="T65" fmla="*/ 204 h 1739"/>
                    <a:gd name="T66" fmla="*/ 386 w 1559"/>
                    <a:gd name="T67" fmla="*/ 118 h 1739"/>
                    <a:gd name="T68" fmla="*/ 507 w 1559"/>
                    <a:gd name="T69" fmla="*/ 53 h 1739"/>
                    <a:gd name="T70" fmla="*/ 639 w 1559"/>
                    <a:gd name="T71" fmla="*/ 13 h 1739"/>
                    <a:gd name="T72" fmla="*/ 778 w 1559"/>
                    <a:gd name="T73" fmla="*/ 0 h 1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59" h="1739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49" name="Freeform 26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3325" cy="1755775"/>
                </a:xfrm>
                <a:custGeom>
                  <a:avLst/>
                  <a:gdLst>
                    <a:gd name="T0" fmla="*/ 833 w 1558"/>
                    <a:gd name="T1" fmla="*/ 2 h 1106"/>
                    <a:gd name="T2" fmla="*/ 945 w 1558"/>
                    <a:gd name="T3" fmla="*/ 19 h 1106"/>
                    <a:gd name="T4" fmla="*/ 1056 w 1558"/>
                    <a:gd name="T5" fmla="*/ 56 h 1106"/>
                    <a:gd name="T6" fmla="*/ 1160 w 1558"/>
                    <a:gd name="T7" fmla="*/ 111 h 1106"/>
                    <a:gd name="T8" fmla="*/ 1272 w 1558"/>
                    <a:gd name="T9" fmla="*/ 195 h 1106"/>
                    <a:gd name="T10" fmla="*/ 1369 w 1558"/>
                    <a:gd name="T11" fmla="*/ 300 h 1106"/>
                    <a:gd name="T12" fmla="*/ 1448 w 1558"/>
                    <a:gd name="T13" fmla="*/ 423 h 1106"/>
                    <a:gd name="T14" fmla="*/ 1508 w 1558"/>
                    <a:gd name="T15" fmla="*/ 561 h 1106"/>
                    <a:gd name="T16" fmla="*/ 1546 w 1558"/>
                    <a:gd name="T17" fmla="*/ 710 h 1106"/>
                    <a:gd name="T18" fmla="*/ 1558 w 1558"/>
                    <a:gd name="T19" fmla="*/ 870 h 1106"/>
                    <a:gd name="T20" fmla="*/ 1491 w 1558"/>
                    <a:gd name="T21" fmla="*/ 892 h 1106"/>
                    <a:gd name="T22" fmla="*/ 1365 w 1558"/>
                    <a:gd name="T23" fmla="*/ 847 h 1106"/>
                    <a:gd name="T24" fmla="*/ 1249 w 1558"/>
                    <a:gd name="T25" fmla="*/ 779 h 1106"/>
                    <a:gd name="T26" fmla="*/ 1146 w 1558"/>
                    <a:gd name="T27" fmla="*/ 693 h 1106"/>
                    <a:gd name="T28" fmla="*/ 1057 w 1558"/>
                    <a:gd name="T29" fmla="*/ 588 h 1106"/>
                    <a:gd name="T30" fmla="*/ 985 w 1558"/>
                    <a:gd name="T31" fmla="*/ 468 h 1106"/>
                    <a:gd name="T32" fmla="*/ 916 w 1558"/>
                    <a:gd name="T33" fmla="*/ 561 h 1106"/>
                    <a:gd name="T34" fmla="*/ 837 w 1558"/>
                    <a:gd name="T35" fmla="*/ 656 h 1106"/>
                    <a:gd name="T36" fmla="*/ 743 w 1558"/>
                    <a:gd name="T37" fmla="*/ 750 h 1106"/>
                    <a:gd name="T38" fmla="*/ 633 w 1558"/>
                    <a:gd name="T39" fmla="*/ 839 h 1106"/>
                    <a:gd name="T40" fmla="*/ 508 w 1558"/>
                    <a:gd name="T41" fmla="*/ 922 h 1106"/>
                    <a:gd name="T42" fmla="*/ 367 w 1558"/>
                    <a:gd name="T43" fmla="*/ 997 h 1106"/>
                    <a:gd name="T44" fmla="*/ 208 w 1558"/>
                    <a:gd name="T45" fmla="*/ 1058 h 1106"/>
                    <a:gd name="T46" fmla="*/ 29 w 1558"/>
                    <a:gd name="T47" fmla="*/ 1106 h 1106"/>
                    <a:gd name="T48" fmla="*/ 4 w 1558"/>
                    <a:gd name="T49" fmla="*/ 951 h 1106"/>
                    <a:gd name="T50" fmla="*/ 4 w 1558"/>
                    <a:gd name="T51" fmla="*/ 786 h 1106"/>
                    <a:gd name="T52" fmla="*/ 32 w 1558"/>
                    <a:gd name="T53" fmla="*/ 625 h 1106"/>
                    <a:gd name="T54" fmla="*/ 84 w 1558"/>
                    <a:gd name="T55" fmla="*/ 476 h 1106"/>
                    <a:gd name="T56" fmla="*/ 159 w 1558"/>
                    <a:gd name="T57" fmla="*/ 343 h 1106"/>
                    <a:gd name="T58" fmla="*/ 254 w 1558"/>
                    <a:gd name="T59" fmla="*/ 227 h 1106"/>
                    <a:gd name="T60" fmla="*/ 367 w 1558"/>
                    <a:gd name="T61" fmla="*/ 132 h 1106"/>
                    <a:gd name="T62" fmla="*/ 492 w 1558"/>
                    <a:gd name="T63" fmla="*/ 61 h 1106"/>
                    <a:gd name="T64" fmla="*/ 632 w 1558"/>
                    <a:gd name="T65" fmla="*/ 16 h 1106"/>
                    <a:gd name="T66" fmla="*/ 778 w 1558"/>
                    <a:gd name="T67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8" h="1106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50" name="Freeform 27"/>
                <p:cNvSpPr>
                  <a:spLocks/>
                </p:cNvSpPr>
                <p:nvPr/>
              </p:nvSpPr>
              <p:spPr bwMode="auto">
                <a:xfrm>
                  <a:off x="-8415338" y="-715963"/>
                  <a:ext cx="2570163" cy="1474788"/>
                </a:xfrm>
                <a:custGeom>
                  <a:avLst/>
                  <a:gdLst>
                    <a:gd name="T0" fmla="*/ 379 w 1619"/>
                    <a:gd name="T1" fmla="*/ 44 h 929"/>
                    <a:gd name="T2" fmla="*/ 507 w 1619"/>
                    <a:gd name="T3" fmla="*/ 116 h 929"/>
                    <a:gd name="T4" fmla="*/ 645 w 1619"/>
                    <a:gd name="T5" fmla="*/ 165 h 929"/>
                    <a:gd name="T6" fmla="*/ 792 w 1619"/>
                    <a:gd name="T7" fmla="*/ 192 h 929"/>
                    <a:gd name="T8" fmla="*/ 941 w 1619"/>
                    <a:gd name="T9" fmla="*/ 192 h 929"/>
                    <a:gd name="T10" fmla="*/ 1084 w 1619"/>
                    <a:gd name="T11" fmla="*/ 168 h 929"/>
                    <a:gd name="T12" fmla="*/ 1218 w 1619"/>
                    <a:gd name="T13" fmla="*/ 120 h 929"/>
                    <a:gd name="T14" fmla="*/ 1344 w 1619"/>
                    <a:gd name="T15" fmla="*/ 52 h 929"/>
                    <a:gd name="T16" fmla="*/ 1398 w 1619"/>
                    <a:gd name="T17" fmla="*/ 58 h 929"/>
                    <a:gd name="T18" fmla="*/ 1398 w 1619"/>
                    <a:gd name="T19" fmla="*/ 151 h 929"/>
                    <a:gd name="T20" fmla="*/ 1413 w 1619"/>
                    <a:gd name="T21" fmla="*/ 242 h 929"/>
                    <a:gd name="T22" fmla="*/ 1442 w 1619"/>
                    <a:gd name="T23" fmla="*/ 328 h 929"/>
                    <a:gd name="T24" fmla="*/ 1486 w 1619"/>
                    <a:gd name="T25" fmla="*/ 405 h 929"/>
                    <a:gd name="T26" fmla="*/ 1546 w 1619"/>
                    <a:gd name="T27" fmla="*/ 470 h 929"/>
                    <a:gd name="T28" fmla="*/ 1619 w 1619"/>
                    <a:gd name="T29" fmla="*/ 519 h 929"/>
                    <a:gd name="T30" fmla="*/ 1514 w 1619"/>
                    <a:gd name="T31" fmla="*/ 646 h 929"/>
                    <a:gd name="T32" fmla="*/ 1393 w 1619"/>
                    <a:gd name="T33" fmla="*/ 753 h 929"/>
                    <a:gd name="T34" fmla="*/ 1256 w 1619"/>
                    <a:gd name="T35" fmla="*/ 836 h 929"/>
                    <a:gd name="T36" fmla="*/ 1108 w 1619"/>
                    <a:gd name="T37" fmla="*/ 895 h 929"/>
                    <a:gd name="T38" fmla="*/ 949 w 1619"/>
                    <a:gd name="T39" fmla="*/ 926 h 929"/>
                    <a:gd name="T40" fmla="*/ 786 w 1619"/>
                    <a:gd name="T41" fmla="*/ 926 h 929"/>
                    <a:gd name="T42" fmla="*/ 628 w 1619"/>
                    <a:gd name="T43" fmla="*/ 896 h 929"/>
                    <a:gd name="T44" fmla="*/ 481 w 1619"/>
                    <a:gd name="T45" fmla="*/ 839 h 929"/>
                    <a:gd name="T46" fmla="*/ 346 w 1619"/>
                    <a:gd name="T47" fmla="*/ 756 h 929"/>
                    <a:gd name="T48" fmla="*/ 225 w 1619"/>
                    <a:gd name="T49" fmla="*/ 652 h 929"/>
                    <a:gd name="T50" fmla="*/ 121 w 1619"/>
                    <a:gd name="T51" fmla="*/ 527 h 929"/>
                    <a:gd name="T52" fmla="*/ 35 w 1619"/>
                    <a:gd name="T53" fmla="*/ 384 h 929"/>
                    <a:gd name="T54" fmla="*/ 45 w 1619"/>
                    <a:gd name="T55" fmla="*/ 299 h 929"/>
                    <a:gd name="T56" fmla="*/ 127 w 1619"/>
                    <a:gd name="T57" fmla="*/ 267 h 929"/>
                    <a:gd name="T58" fmla="*/ 194 w 1619"/>
                    <a:gd name="T59" fmla="*/ 218 h 929"/>
                    <a:gd name="T60" fmla="*/ 249 w 1619"/>
                    <a:gd name="T61" fmla="*/ 156 h 929"/>
                    <a:gd name="T62" fmla="*/ 291 w 1619"/>
                    <a:gd name="T63" fmla="*/ 82 h 929"/>
                    <a:gd name="T64" fmla="*/ 319 w 1619"/>
                    <a:gd name="T65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19" h="929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51" name="Freeform 28"/>
                <p:cNvSpPr>
                  <a:spLocks/>
                </p:cNvSpPr>
                <p:nvPr/>
              </p:nvSpPr>
              <p:spPr bwMode="auto">
                <a:xfrm>
                  <a:off x="-5367338" y="-457200"/>
                  <a:ext cx="473075" cy="1495425"/>
                </a:xfrm>
                <a:custGeom>
                  <a:avLst/>
                  <a:gdLst>
                    <a:gd name="T0" fmla="*/ 217 w 298"/>
                    <a:gd name="T1" fmla="*/ 0 h 942"/>
                    <a:gd name="T2" fmla="*/ 219 w 298"/>
                    <a:gd name="T3" fmla="*/ 4 h 942"/>
                    <a:gd name="T4" fmla="*/ 220 w 298"/>
                    <a:gd name="T5" fmla="*/ 16 h 942"/>
                    <a:gd name="T6" fmla="*/ 222 w 298"/>
                    <a:gd name="T7" fmla="*/ 35 h 942"/>
                    <a:gd name="T8" fmla="*/ 225 w 298"/>
                    <a:gd name="T9" fmla="*/ 62 h 942"/>
                    <a:gd name="T10" fmla="*/ 228 w 298"/>
                    <a:gd name="T11" fmla="*/ 95 h 942"/>
                    <a:gd name="T12" fmla="*/ 233 w 298"/>
                    <a:gd name="T13" fmla="*/ 134 h 942"/>
                    <a:gd name="T14" fmla="*/ 238 w 298"/>
                    <a:gd name="T15" fmla="*/ 177 h 942"/>
                    <a:gd name="T16" fmla="*/ 244 w 298"/>
                    <a:gd name="T17" fmla="*/ 226 h 942"/>
                    <a:gd name="T18" fmla="*/ 250 w 298"/>
                    <a:gd name="T19" fmla="*/ 279 h 942"/>
                    <a:gd name="T20" fmla="*/ 257 w 298"/>
                    <a:gd name="T21" fmla="*/ 335 h 942"/>
                    <a:gd name="T22" fmla="*/ 264 w 298"/>
                    <a:gd name="T23" fmla="*/ 395 h 942"/>
                    <a:gd name="T24" fmla="*/ 270 w 298"/>
                    <a:gd name="T25" fmla="*/ 457 h 942"/>
                    <a:gd name="T26" fmla="*/ 277 w 298"/>
                    <a:gd name="T27" fmla="*/ 521 h 942"/>
                    <a:gd name="T28" fmla="*/ 285 w 298"/>
                    <a:gd name="T29" fmla="*/ 587 h 942"/>
                    <a:gd name="T30" fmla="*/ 292 w 298"/>
                    <a:gd name="T31" fmla="*/ 653 h 942"/>
                    <a:gd name="T32" fmla="*/ 298 w 298"/>
                    <a:gd name="T33" fmla="*/ 720 h 942"/>
                    <a:gd name="T34" fmla="*/ 228 w 298"/>
                    <a:gd name="T35" fmla="*/ 780 h 942"/>
                    <a:gd name="T36" fmla="*/ 155 w 298"/>
                    <a:gd name="T37" fmla="*/ 837 h 942"/>
                    <a:gd name="T38" fmla="*/ 78 w 298"/>
                    <a:gd name="T39" fmla="*/ 891 h 942"/>
                    <a:gd name="T40" fmla="*/ 0 w 298"/>
                    <a:gd name="T41" fmla="*/ 942 h 942"/>
                    <a:gd name="T42" fmla="*/ 12 w 298"/>
                    <a:gd name="T43" fmla="*/ 871 h 942"/>
                    <a:gd name="T44" fmla="*/ 26 w 298"/>
                    <a:gd name="T45" fmla="*/ 802 h 942"/>
                    <a:gd name="T46" fmla="*/ 39 w 298"/>
                    <a:gd name="T47" fmla="*/ 732 h 942"/>
                    <a:gd name="T48" fmla="*/ 54 w 298"/>
                    <a:gd name="T49" fmla="*/ 664 h 942"/>
                    <a:gd name="T50" fmla="*/ 67 w 298"/>
                    <a:gd name="T51" fmla="*/ 596 h 942"/>
                    <a:gd name="T52" fmla="*/ 82 w 298"/>
                    <a:gd name="T53" fmla="*/ 532 h 942"/>
                    <a:gd name="T54" fmla="*/ 96 w 298"/>
                    <a:gd name="T55" fmla="*/ 468 h 942"/>
                    <a:gd name="T56" fmla="*/ 111 w 298"/>
                    <a:gd name="T57" fmla="*/ 407 h 942"/>
                    <a:gd name="T58" fmla="*/ 125 w 298"/>
                    <a:gd name="T59" fmla="*/ 349 h 942"/>
                    <a:gd name="T60" fmla="*/ 139 w 298"/>
                    <a:gd name="T61" fmla="*/ 294 h 942"/>
                    <a:gd name="T62" fmla="*/ 151 w 298"/>
                    <a:gd name="T63" fmla="*/ 243 h 942"/>
                    <a:gd name="T64" fmla="*/ 164 w 298"/>
                    <a:gd name="T65" fmla="*/ 197 h 942"/>
                    <a:gd name="T66" fmla="*/ 176 w 298"/>
                    <a:gd name="T67" fmla="*/ 153 h 942"/>
                    <a:gd name="T68" fmla="*/ 186 w 298"/>
                    <a:gd name="T69" fmla="*/ 115 h 942"/>
                    <a:gd name="T70" fmla="*/ 194 w 298"/>
                    <a:gd name="T71" fmla="*/ 81 h 942"/>
                    <a:gd name="T72" fmla="*/ 203 w 298"/>
                    <a:gd name="T73" fmla="*/ 52 h 942"/>
                    <a:gd name="T74" fmla="*/ 209 w 298"/>
                    <a:gd name="T75" fmla="*/ 30 h 942"/>
                    <a:gd name="T76" fmla="*/ 214 w 298"/>
                    <a:gd name="T77" fmla="*/ 13 h 942"/>
                    <a:gd name="T78" fmla="*/ 216 w 298"/>
                    <a:gd name="T79" fmla="*/ 4 h 942"/>
                    <a:gd name="T80" fmla="*/ 217 w 298"/>
                    <a:gd name="T81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8" h="942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52" name="Freeform 29"/>
                <p:cNvSpPr>
                  <a:spLocks/>
                </p:cNvSpPr>
                <p:nvPr/>
              </p:nvSpPr>
              <p:spPr bwMode="auto">
                <a:xfrm>
                  <a:off x="-7040563" y="-992188"/>
                  <a:ext cx="2017713" cy="2500313"/>
                </a:xfrm>
                <a:custGeom>
                  <a:avLst/>
                  <a:gdLst>
                    <a:gd name="T0" fmla="*/ 424 w 1271"/>
                    <a:gd name="T1" fmla="*/ 11 h 1575"/>
                    <a:gd name="T2" fmla="*/ 585 w 1271"/>
                    <a:gd name="T3" fmla="*/ 57 h 1575"/>
                    <a:gd name="T4" fmla="*/ 751 w 1271"/>
                    <a:gd name="T5" fmla="*/ 113 h 1575"/>
                    <a:gd name="T6" fmla="*/ 945 w 1271"/>
                    <a:gd name="T7" fmla="*/ 185 h 1575"/>
                    <a:gd name="T8" fmla="*/ 1165 w 1271"/>
                    <a:gd name="T9" fmla="*/ 282 h 1575"/>
                    <a:gd name="T10" fmla="*/ 1270 w 1271"/>
                    <a:gd name="T11" fmla="*/ 341 h 1575"/>
                    <a:gd name="T12" fmla="*/ 1263 w 1271"/>
                    <a:gd name="T13" fmla="*/ 367 h 1575"/>
                    <a:gd name="T14" fmla="*/ 1248 w 1271"/>
                    <a:gd name="T15" fmla="*/ 418 h 1575"/>
                    <a:gd name="T16" fmla="*/ 1230 w 1271"/>
                    <a:gd name="T17" fmla="*/ 490 h 1575"/>
                    <a:gd name="T18" fmla="*/ 1205 w 1271"/>
                    <a:gd name="T19" fmla="*/ 580 h 1575"/>
                    <a:gd name="T20" fmla="*/ 1179 w 1271"/>
                    <a:gd name="T21" fmla="*/ 686 h 1575"/>
                    <a:gd name="T22" fmla="*/ 1150 w 1271"/>
                    <a:gd name="T23" fmla="*/ 805 h 1575"/>
                    <a:gd name="T24" fmla="*/ 1121 w 1271"/>
                    <a:gd name="T25" fmla="*/ 933 h 1575"/>
                    <a:gd name="T26" fmla="*/ 1093 w 1271"/>
                    <a:gd name="T27" fmla="*/ 1069 h 1575"/>
                    <a:gd name="T28" fmla="*/ 1066 w 1271"/>
                    <a:gd name="T29" fmla="*/ 1208 h 1575"/>
                    <a:gd name="T30" fmla="*/ 960 w 1271"/>
                    <a:gd name="T31" fmla="*/ 1333 h 1575"/>
                    <a:gd name="T32" fmla="*/ 764 w 1271"/>
                    <a:gd name="T33" fmla="*/ 1426 h 1575"/>
                    <a:gd name="T34" fmla="*/ 558 w 1271"/>
                    <a:gd name="T35" fmla="*/ 1498 h 1575"/>
                    <a:gd name="T36" fmla="*/ 341 w 1271"/>
                    <a:gd name="T37" fmla="*/ 1547 h 1575"/>
                    <a:gd name="T38" fmla="*/ 116 w 1271"/>
                    <a:gd name="T39" fmla="*/ 1571 h 1575"/>
                    <a:gd name="T40" fmla="*/ 0 w 1271"/>
                    <a:gd name="T41" fmla="*/ 1081 h 1575"/>
                    <a:gd name="T42" fmla="*/ 3 w 1271"/>
                    <a:gd name="T43" fmla="*/ 1076 h 1575"/>
                    <a:gd name="T44" fmla="*/ 8 w 1271"/>
                    <a:gd name="T45" fmla="*/ 1069 h 1575"/>
                    <a:gd name="T46" fmla="*/ 13 w 1271"/>
                    <a:gd name="T47" fmla="*/ 1056 h 1575"/>
                    <a:gd name="T48" fmla="*/ 28 w 1271"/>
                    <a:gd name="T49" fmla="*/ 1023 h 1575"/>
                    <a:gd name="T50" fmla="*/ 57 w 1271"/>
                    <a:gd name="T51" fmla="*/ 955 h 1575"/>
                    <a:gd name="T52" fmla="*/ 94 w 1271"/>
                    <a:gd name="T53" fmla="*/ 865 h 1575"/>
                    <a:gd name="T54" fmla="*/ 138 w 1271"/>
                    <a:gd name="T55" fmla="*/ 757 h 1575"/>
                    <a:gd name="T56" fmla="*/ 185 w 1271"/>
                    <a:gd name="T57" fmla="*/ 636 h 1575"/>
                    <a:gd name="T58" fmla="*/ 234 w 1271"/>
                    <a:gd name="T59" fmla="*/ 507 h 1575"/>
                    <a:gd name="T60" fmla="*/ 300 w 1271"/>
                    <a:gd name="T61" fmla="*/ 317 h 1575"/>
                    <a:gd name="T62" fmla="*/ 343 w 1271"/>
                    <a:gd name="T63" fmla="*/ 180 h 1575"/>
                    <a:gd name="T64" fmla="*/ 376 w 1271"/>
                    <a:gd name="T65" fmla="*/ 57 h 1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71" h="1575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53" name="Freeform 30"/>
                <p:cNvSpPr>
                  <a:spLocks/>
                </p:cNvSpPr>
                <p:nvPr/>
              </p:nvSpPr>
              <p:spPr bwMode="auto">
                <a:xfrm>
                  <a:off x="-7040563" y="-1260475"/>
                  <a:ext cx="1190625" cy="1982788"/>
                </a:xfrm>
                <a:custGeom>
                  <a:avLst/>
                  <a:gdLst>
                    <a:gd name="T0" fmla="*/ 410 w 750"/>
                    <a:gd name="T1" fmla="*/ 0 h 1249"/>
                    <a:gd name="T2" fmla="*/ 412 w 750"/>
                    <a:gd name="T3" fmla="*/ 1 h 1249"/>
                    <a:gd name="T4" fmla="*/ 418 w 750"/>
                    <a:gd name="T5" fmla="*/ 7 h 1249"/>
                    <a:gd name="T6" fmla="*/ 428 w 750"/>
                    <a:gd name="T7" fmla="*/ 17 h 1249"/>
                    <a:gd name="T8" fmla="*/ 443 w 750"/>
                    <a:gd name="T9" fmla="*/ 29 h 1249"/>
                    <a:gd name="T10" fmla="*/ 459 w 750"/>
                    <a:gd name="T11" fmla="*/ 45 h 1249"/>
                    <a:gd name="T12" fmla="*/ 478 w 750"/>
                    <a:gd name="T13" fmla="*/ 63 h 1249"/>
                    <a:gd name="T14" fmla="*/ 499 w 750"/>
                    <a:gd name="T15" fmla="*/ 83 h 1249"/>
                    <a:gd name="T16" fmla="*/ 522 w 750"/>
                    <a:gd name="T17" fmla="*/ 105 h 1249"/>
                    <a:gd name="T18" fmla="*/ 545 w 750"/>
                    <a:gd name="T19" fmla="*/ 128 h 1249"/>
                    <a:gd name="T20" fmla="*/ 571 w 750"/>
                    <a:gd name="T21" fmla="*/ 151 h 1249"/>
                    <a:gd name="T22" fmla="*/ 596 w 750"/>
                    <a:gd name="T23" fmla="*/ 177 h 1249"/>
                    <a:gd name="T24" fmla="*/ 621 w 750"/>
                    <a:gd name="T25" fmla="*/ 202 h 1249"/>
                    <a:gd name="T26" fmla="*/ 646 w 750"/>
                    <a:gd name="T27" fmla="*/ 227 h 1249"/>
                    <a:gd name="T28" fmla="*/ 669 w 750"/>
                    <a:gd name="T29" fmla="*/ 252 h 1249"/>
                    <a:gd name="T30" fmla="*/ 693 w 750"/>
                    <a:gd name="T31" fmla="*/ 277 h 1249"/>
                    <a:gd name="T32" fmla="*/ 715 w 750"/>
                    <a:gd name="T33" fmla="*/ 302 h 1249"/>
                    <a:gd name="T34" fmla="*/ 734 w 750"/>
                    <a:gd name="T35" fmla="*/ 324 h 1249"/>
                    <a:gd name="T36" fmla="*/ 750 w 750"/>
                    <a:gd name="T37" fmla="*/ 345 h 1249"/>
                    <a:gd name="T38" fmla="*/ 580 w 750"/>
                    <a:gd name="T39" fmla="*/ 433 h 1249"/>
                    <a:gd name="T40" fmla="*/ 690 w 750"/>
                    <a:gd name="T41" fmla="*/ 698 h 1249"/>
                    <a:gd name="T42" fmla="*/ 39 w 750"/>
                    <a:gd name="T43" fmla="*/ 1218 h 1249"/>
                    <a:gd name="T44" fmla="*/ 0 w 750"/>
                    <a:gd name="T45" fmla="*/ 1249 h 1249"/>
                    <a:gd name="T46" fmla="*/ 3 w 750"/>
                    <a:gd name="T47" fmla="*/ 1247 h 1249"/>
                    <a:gd name="T48" fmla="*/ 6 w 750"/>
                    <a:gd name="T49" fmla="*/ 1239 h 1249"/>
                    <a:gd name="T50" fmla="*/ 13 w 750"/>
                    <a:gd name="T51" fmla="*/ 1226 h 1249"/>
                    <a:gd name="T52" fmla="*/ 20 w 750"/>
                    <a:gd name="T53" fmla="*/ 1209 h 1249"/>
                    <a:gd name="T54" fmla="*/ 30 w 750"/>
                    <a:gd name="T55" fmla="*/ 1187 h 1249"/>
                    <a:gd name="T56" fmla="*/ 39 w 750"/>
                    <a:gd name="T57" fmla="*/ 1161 h 1249"/>
                    <a:gd name="T58" fmla="*/ 57 w 750"/>
                    <a:gd name="T59" fmla="*/ 1121 h 1249"/>
                    <a:gd name="T60" fmla="*/ 76 w 750"/>
                    <a:gd name="T61" fmla="*/ 1074 h 1249"/>
                    <a:gd name="T62" fmla="*/ 97 w 750"/>
                    <a:gd name="T63" fmla="*/ 1023 h 1249"/>
                    <a:gd name="T64" fmla="*/ 120 w 750"/>
                    <a:gd name="T65" fmla="*/ 967 h 1249"/>
                    <a:gd name="T66" fmla="*/ 145 w 750"/>
                    <a:gd name="T67" fmla="*/ 907 h 1249"/>
                    <a:gd name="T68" fmla="*/ 169 w 750"/>
                    <a:gd name="T69" fmla="*/ 843 h 1249"/>
                    <a:gd name="T70" fmla="*/ 195 w 750"/>
                    <a:gd name="T71" fmla="*/ 777 h 1249"/>
                    <a:gd name="T72" fmla="*/ 220 w 750"/>
                    <a:gd name="T73" fmla="*/ 709 h 1249"/>
                    <a:gd name="T74" fmla="*/ 246 w 750"/>
                    <a:gd name="T75" fmla="*/ 639 h 1249"/>
                    <a:gd name="T76" fmla="*/ 270 w 750"/>
                    <a:gd name="T77" fmla="*/ 569 h 1249"/>
                    <a:gd name="T78" fmla="*/ 295 w 750"/>
                    <a:gd name="T79" fmla="*/ 499 h 1249"/>
                    <a:gd name="T80" fmla="*/ 317 w 750"/>
                    <a:gd name="T81" fmla="*/ 429 h 1249"/>
                    <a:gd name="T82" fmla="*/ 339 w 750"/>
                    <a:gd name="T83" fmla="*/ 359 h 1249"/>
                    <a:gd name="T84" fmla="*/ 357 w 750"/>
                    <a:gd name="T85" fmla="*/ 293 h 1249"/>
                    <a:gd name="T86" fmla="*/ 374 w 750"/>
                    <a:gd name="T87" fmla="*/ 228 h 1249"/>
                    <a:gd name="T88" fmla="*/ 388 w 750"/>
                    <a:gd name="T89" fmla="*/ 167 h 1249"/>
                    <a:gd name="T90" fmla="*/ 396 w 750"/>
                    <a:gd name="T91" fmla="*/ 121 h 1249"/>
                    <a:gd name="T92" fmla="*/ 404 w 750"/>
                    <a:gd name="T93" fmla="*/ 77 h 1249"/>
                    <a:gd name="T94" fmla="*/ 407 w 750"/>
                    <a:gd name="T95" fmla="*/ 37 h 1249"/>
                    <a:gd name="T96" fmla="*/ 410 w 750"/>
                    <a:gd name="T97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0" h="1249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54" name="Freeform 31"/>
                <p:cNvSpPr>
                  <a:spLocks/>
                </p:cNvSpPr>
                <p:nvPr/>
              </p:nvSpPr>
              <p:spPr bwMode="auto">
                <a:xfrm>
                  <a:off x="-9182100" y="-455613"/>
                  <a:ext cx="473075" cy="1493838"/>
                </a:xfrm>
                <a:custGeom>
                  <a:avLst/>
                  <a:gdLst>
                    <a:gd name="T0" fmla="*/ 82 w 298"/>
                    <a:gd name="T1" fmla="*/ 0 h 941"/>
                    <a:gd name="T2" fmla="*/ 82 w 298"/>
                    <a:gd name="T3" fmla="*/ 3 h 941"/>
                    <a:gd name="T4" fmla="*/ 86 w 298"/>
                    <a:gd name="T5" fmla="*/ 14 h 941"/>
                    <a:gd name="T6" fmla="*/ 89 w 298"/>
                    <a:gd name="T7" fmla="*/ 29 h 941"/>
                    <a:gd name="T8" fmla="*/ 95 w 298"/>
                    <a:gd name="T9" fmla="*/ 51 h 941"/>
                    <a:gd name="T10" fmla="*/ 103 w 298"/>
                    <a:gd name="T11" fmla="*/ 78 h 941"/>
                    <a:gd name="T12" fmla="*/ 113 w 298"/>
                    <a:gd name="T13" fmla="*/ 110 h 941"/>
                    <a:gd name="T14" fmla="*/ 122 w 298"/>
                    <a:gd name="T15" fmla="*/ 148 h 941"/>
                    <a:gd name="T16" fmla="*/ 127 w 298"/>
                    <a:gd name="T17" fmla="*/ 168 h 941"/>
                    <a:gd name="T18" fmla="*/ 132 w 298"/>
                    <a:gd name="T19" fmla="*/ 188 h 941"/>
                    <a:gd name="T20" fmla="*/ 144 w 298"/>
                    <a:gd name="T21" fmla="*/ 231 h 941"/>
                    <a:gd name="T22" fmla="*/ 155 w 298"/>
                    <a:gd name="T23" fmla="*/ 279 h 941"/>
                    <a:gd name="T24" fmla="*/ 170 w 298"/>
                    <a:gd name="T25" fmla="*/ 331 h 941"/>
                    <a:gd name="T26" fmla="*/ 185 w 298"/>
                    <a:gd name="T27" fmla="*/ 395 h 941"/>
                    <a:gd name="T28" fmla="*/ 203 w 298"/>
                    <a:gd name="T29" fmla="*/ 473 h 941"/>
                    <a:gd name="T30" fmla="*/ 223 w 298"/>
                    <a:gd name="T31" fmla="*/ 555 h 941"/>
                    <a:gd name="T32" fmla="*/ 240 w 298"/>
                    <a:gd name="T33" fmla="*/ 638 h 941"/>
                    <a:gd name="T34" fmla="*/ 263 w 298"/>
                    <a:gd name="T35" fmla="*/ 748 h 941"/>
                    <a:gd name="T36" fmla="*/ 285 w 298"/>
                    <a:gd name="T37" fmla="*/ 861 h 941"/>
                    <a:gd name="T38" fmla="*/ 295 w 298"/>
                    <a:gd name="T39" fmla="*/ 916 h 941"/>
                    <a:gd name="T40" fmla="*/ 296 w 298"/>
                    <a:gd name="T41" fmla="*/ 929 h 941"/>
                    <a:gd name="T42" fmla="*/ 298 w 298"/>
                    <a:gd name="T43" fmla="*/ 941 h 941"/>
                    <a:gd name="T44" fmla="*/ 220 w 298"/>
                    <a:gd name="T45" fmla="*/ 890 h 941"/>
                    <a:gd name="T46" fmla="*/ 144 w 298"/>
                    <a:gd name="T47" fmla="*/ 836 h 941"/>
                    <a:gd name="T48" fmla="*/ 71 w 298"/>
                    <a:gd name="T49" fmla="*/ 779 h 941"/>
                    <a:gd name="T50" fmla="*/ 0 w 298"/>
                    <a:gd name="T51" fmla="*/ 719 h 941"/>
                    <a:gd name="T52" fmla="*/ 7 w 298"/>
                    <a:gd name="T53" fmla="*/ 652 h 941"/>
                    <a:gd name="T54" fmla="*/ 15 w 298"/>
                    <a:gd name="T55" fmla="*/ 586 h 941"/>
                    <a:gd name="T56" fmla="*/ 22 w 298"/>
                    <a:gd name="T57" fmla="*/ 520 h 941"/>
                    <a:gd name="T58" fmla="*/ 28 w 298"/>
                    <a:gd name="T59" fmla="*/ 456 h 941"/>
                    <a:gd name="T60" fmla="*/ 36 w 298"/>
                    <a:gd name="T61" fmla="*/ 395 h 941"/>
                    <a:gd name="T62" fmla="*/ 43 w 298"/>
                    <a:gd name="T63" fmla="*/ 335 h 941"/>
                    <a:gd name="T64" fmla="*/ 49 w 298"/>
                    <a:gd name="T65" fmla="*/ 279 h 941"/>
                    <a:gd name="T66" fmla="*/ 55 w 298"/>
                    <a:gd name="T67" fmla="*/ 226 h 941"/>
                    <a:gd name="T68" fmla="*/ 60 w 298"/>
                    <a:gd name="T69" fmla="*/ 177 h 941"/>
                    <a:gd name="T70" fmla="*/ 66 w 298"/>
                    <a:gd name="T71" fmla="*/ 133 h 941"/>
                    <a:gd name="T72" fmla="*/ 70 w 298"/>
                    <a:gd name="T73" fmla="*/ 95 h 941"/>
                    <a:gd name="T74" fmla="*/ 73 w 298"/>
                    <a:gd name="T75" fmla="*/ 62 h 941"/>
                    <a:gd name="T76" fmla="*/ 77 w 298"/>
                    <a:gd name="T77" fmla="*/ 36 h 941"/>
                    <a:gd name="T78" fmla="*/ 80 w 298"/>
                    <a:gd name="T79" fmla="*/ 16 h 941"/>
                    <a:gd name="T80" fmla="*/ 81 w 298"/>
                    <a:gd name="T81" fmla="*/ 4 h 941"/>
                    <a:gd name="T82" fmla="*/ 82 w 298"/>
                    <a:gd name="T83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8" h="941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55" name="Freeform 32"/>
                <p:cNvSpPr>
                  <a:spLocks/>
                </p:cNvSpPr>
                <p:nvPr/>
              </p:nvSpPr>
              <p:spPr bwMode="auto">
                <a:xfrm>
                  <a:off x="-9055100" y="-995363"/>
                  <a:ext cx="2014538" cy="2503488"/>
                </a:xfrm>
                <a:custGeom>
                  <a:avLst/>
                  <a:gdLst>
                    <a:gd name="T0" fmla="*/ 889 w 1269"/>
                    <a:gd name="T1" fmla="*/ 31 h 1577"/>
                    <a:gd name="T2" fmla="*/ 916 w 1269"/>
                    <a:gd name="T3" fmla="*/ 136 h 1577"/>
                    <a:gd name="T4" fmla="*/ 948 w 1269"/>
                    <a:gd name="T5" fmla="*/ 245 h 1577"/>
                    <a:gd name="T6" fmla="*/ 954 w 1269"/>
                    <a:gd name="T7" fmla="*/ 262 h 1577"/>
                    <a:gd name="T8" fmla="*/ 1014 w 1269"/>
                    <a:gd name="T9" fmla="*/ 442 h 1577"/>
                    <a:gd name="T10" fmla="*/ 1081 w 1269"/>
                    <a:gd name="T11" fmla="*/ 621 h 1577"/>
                    <a:gd name="T12" fmla="*/ 1119 w 1269"/>
                    <a:gd name="T13" fmla="*/ 720 h 1577"/>
                    <a:gd name="T14" fmla="*/ 1151 w 1269"/>
                    <a:gd name="T15" fmla="*/ 801 h 1577"/>
                    <a:gd name="T16" fmla="*/ 1174 w 1269"/>
                    <a:gd name="T17" fmla="*/ 857 h 1577"/>
                    <a:gd name="T18" fmla="*/ 1214 w 1269"/>
                    <a:gd name="T19" fmla="*/ 954 h 1577"/>
                    <a:gd name="T20" fmla="*/ 1244 w 1269"/>
                    <a:gd name="T21" fmla="*/ 1023 h 1577"/>
                    <a:gd name="T22" fmla="*/ 1265 w 1269"/>
                    <a:gd name="T23" fmla="*/ 1069 h 1577"/>
                    <a:gd name="T24" fmla="*/ 1269 w 1269"/>
                    <a:gd name="T25" fmla="*/ 1083 h 1577"/>
                    <a:gd name="T26" fmla="*/ 1156 w 1269"/>
                    <a:gd name="T27" fmla="*/ 1573 h 1577"/>
                    <a:gd name="T28" fmla="*/ 931 w 1269"/>
                    <a:gd name="T29" fmla="*/ 1549 h 1577"/>
                    <a:gd name="T30" fmla="*/ 715 w 1269"/>
                    <a:gd name="T31" fmla="*/ 1500 h 1577"/>
                    <a:gd name="T32" fmla="*/ 508 w 1269"/>
                    <a:gd name="T33" fmla="*/ 1428 h 1577"/>
                    <a:gd name="T34" fmla="*/ 312 w 1269"/>
                    <a:gd name="T35" fmla="*/ 1335 h 1577"/>
                    <a:gd name="T36" fmla="*/ 213 w 1269"/>
                    <a:gd name="T37" fmla="*/ 1256 h 1577"/>
                    <a:gd name="T38" fmla="*/ 182 w 1269"/>
                    <a:gd name="T39" fmla="*/ 1088 h 1577"/>
                    <a:gd name="T40" fmla="*/ 140 w 1269"/>
                    <a:gd name="T41" fmla="*/ 895 h 1577"/>
                    <a:gd name="T42" fmla="*/ 103 w 1269"/>
                    <a:gd name="T43" fmla="*/ 735 h 1577"/>
                    <a:gd name="T44" fmla="*/ 81 w 1269"/>
                    <a:gd name="T45" fmla="*/ 644 h 1577"/>
                    <a:gd name="T46" fmla="*/ 62 w 1269"/>
                    <a:gd name="T47" fmla="*/ 571 h 1577"/>
                    <a:gd name="T48" fmla="*/ 41 w 1269"/>
                    <a:gd name="T49" fmla="*/ 488 h 1577"/>
                    <a:gd name="T50" fmla="*/ 22 w 1269"/>
                    <a:gd name="T51" fmla="*/ 418 h 1577"/>
                    <a:gd name="T52" fmla="*/ 8 w 1269"/>
                    <a:gd name="T53" fmla="*/ 369 h 1577"/>
                    <a:gd name="T54" fmla="*/ 1 w 1269"/>
                    <a:gd name="T55" fmla="*/ 343 h 1577"/>
                    <a:gd name="T56" fmla="*/ 106 w 1269"/>
                    <a:gd name="T57" fmla="*/ 285 h 1577"/>
                    <a:gd name="T58" fmla="*/ 326 w 1269"/>
                    <a:gd name="T59" fmla="*/ 187 h 1577"/>
                    <a:gd name="T60" fmla="*/ 521 w 1269"/>
                    <a:gd name="T61" fmla="*/ 114 h 1577"/>
                    <a:gd name="T62" fmla="*/ 688 w 1269"/>
                    <a:gd name="T63" fmla="*/ 58 h 1577"/>
                    <a:gd name="T64" fmla="*/ 847 w 1269"/>
                    <a:gd name="T65" fmla="*/ 11 h 1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9" h="1577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56" name="Freeform 33"/>
                <p:cNvSpPr>
                  <a:spLocks/>
                </p:cNvSpPr>
                <p:nvPr/>
              </p:nvSpPr>
              <p:spPr bwMode="auto">
                <a:xfrm>
                  <a:off x="-8224838" y="-1260475"/>
                  <a:ext cx="1184275" cy="1984375"/>
                </a:xfrm>
                <a:custGeom>
                  <a:avLst/>
                  <a:gdLst>
                    <a:gd name="T0" fmla="*/ 339 w 746"/>
                    <a:gd name="T1" fmla="*/ 0 h 1250"/>
                    <a:gd name="T2" fmla="*/ 342 w 746"/>
                    <a:gd name="T3" fmla="*/ 38 h 1250"/>
                    <a:gd name="T4" fmla="*/ 346 w 746"/>
                    <a:gd name="T5" fmla="*/ 78 h 1250"/>
                    <a:gd name="T6" fmla="*/ 353 w 746"/>
                    <a:gd name="T7" fmla="*/ 122 h 1250"/>
                    <a:gd name="T8" fmla="*/ 361 w 746"/>
                    <a:gd name="T9" fmla="*/ 169 h 1250"/>
                    <a:gd name="T10" fmla="*/ 375 w 746"/>
                    <a:gd name="T11" fmla="*/ 230 h 1250"/>
                    <a:gd name="T12" fmla="*/ 392 w 746"/>
                    <a:gd name="T13" fmla="*/ 293 h 1250"/>
                    <a:gd name="T14" fmla="*/ 410 w 746"/>
                    <a:gd name="T15" fmla="*/ 360 h 1250"/>
                    <a:gd name="T16" fmla="*/ 432 w 746"/>
                    <a:gd name="T17" fmla="*/ 429 h 1250"/>
                    <a:gd name="T18" fmla="*/ 454 w 746"/>
                    <a:gd name="T19" fmla="*/ 500 h 1250"/>
                    <a:gd name="T20" fmla="*/ 479 w 746"/>
                    <a:gd name="T21" fmla="*/ 569 h 1250"/>
                    <a:gd name="T22" fmla="*/ 503 w 746"/>
                    <a:gd name="T23" fmla="*/ 640 h 1250"/>
                    <a:gd name="T24" fmla="*/ 529 w 746"/>
                    <a:gd name="T25" fmla="*/ 710 h 1250"/>
                    <a:gd name="T26" fmla="*/ 555 w 746"/>
                    <a:gd name="T27" fmla="*/ 778 h 1250"/>
                    <a:gd name="T28" fmla="*/ 580 w 746"/>
                    <a:gd name="T29" fmla="*/ 844 h 1250"/>
                    <a:gd name="T30" fmla="*/ 605 w 746"/>
                    <a:gd name="T31" fmla="*/ 908 h 1250"/>
                    <a:gd name="T32" fmla="*/ 629 w 746"/>
                    <a:gd name="T33" fmla="*/ 968 h 1250"/>
                    <a:gd name="T34" fmla="*/ 652 w 746"/>
                    <a:gd name="T35" fmla="*/ 1024 h 1250"/>
                    <a:gd name="T36" fmla="*/ 673 w 746"/>
                    <a:gd name="T37" fmla="*/ 1075 h 1250"/>
                    <a:gd name="T38" fmla="*/ 693 w 746"/>
                    <a:gd name="T39" fmla="*/ 1122 h 1250"/>
                    <a:gd name="T40" fmla="*/ 710 w 746"/>
                    <a:gd name="T41" fmla="*/ 1161 h 1250"/>
                    <a:gd name="T42" fmla="*/ 720 w 746"/>
                    <a:gd name="T43" fmla="*/ 1188 h 1250"/>
                    <a:gd name="T44" fmla="*/ 729 w 746"/>
                    <a:gd name="T45" fmla="*/ 1210 h 1250"/>
                    <a:gd name="T46" fmla="*/ 737 w 746"/>
                    <a:gd name="T47" fmla="*/ 1227 h 1250"/>
                    <a:gd name="T48" fmla="*/ 743 w 746"/>
                    <a:gd name="T49" fmla="*/ 1239 h 1250"/>
                    <a:gd name="T50" fmla="*/ 746 w 746"/>
                    <a:gd name="T51" fmla="*/ 1248 h 1250"/>
                    <a:gd name="T52" fmla="*/ 746 w 746"/>
                    <a:gd name="T53" fmla="*/ 1250 h 1250"/>
                    <a:gd name="T54" fmla="*/ 710 w 746"/>
                    <a:gd name="T55" fmla="*/ 1220 h 1250"/>
                    <a:gd name="T56" fmla="*/ 60 w 746"/>
                    <a:gd name="T57" fmla="*/ 699 h 1250"/>
                    <a:gd name="T58" fmla="*/ 170 w 746"/>
                    <a:gd name="T59" fmla="*/ 433 h 1250"/>
                    <a:gd name="T60" fmla="*/ 0 w 746"/>
                    <a:gd name="T61" fmla="*/ 345 h 1250"/>
                    <a:gd name="T62" fmla="*/ 16 w 746"/>
                    <a:gd name="T63" fmla="*/ 325 h 1250"/>
                    <a:gd name="T64" fmla="*/ 34 w 746"/>
                    <a:gd name="T65" fmla="*/ 303 h 1250"/>
                    <a:gd name="T66" fmla="*/ 56 w 746"/>
                    <a:gd name="T67" fmla="*/ 279 h 1250"/>
                    <a:gd name="T68" fmla="*/ 80 w 746"/>
                    <a:gd name="T69" fmla="*/ 253 h 1250"/>
                    <a:gd name="T70" fmla="*/ 104 w 746"/>
                    <a:gd name="T71" fmla="*/ 227 h 1250"/>
                    <a:gd name="T72" fmla="*/ 128 w 746"/>
                    <a:gd name="T73" fmla="*/ 203 h 1250"/>
                    <a:gd name="T74" fmla="*/ 154 w 746"/>
                    <a:gd name="T75" fmla="*/ 177 h 1250"/>
                    <a:gd name="T76" fmla="*/ 178 w 746"/>
                    <a:gd name="T77" fmla="*/ 153 h 1250"/>
                    <a:gd name="T78" fmla="*/ 204 w 746"/>
                    <a:gd name="T79" fmla="*/ 128 h 1250"/>
                    <a:gd name="T80" fmla="*/ 227 w 746"/>
                    <a:gd name="T81" fmla="*/ 105 h 1250"/>
                    <a:gd name="T82" fmla="*/ 250 w 746"/>
                    <a:gd name="T83" fmla="*/ 84 h 1250"/>
                    <a:gd name="T84" fmla="*/ 271 w 746"/>
                    <a:gd name="T85" fmla="*/ 63 h 1250"/>
                    <a:gd name="T86" fmla="*/ 291 w 746"/>
                    <a:gd name="T87" fmla="*/ 46 h 1250"/>
                    <a:gd name="T88" fmla="*/ 306 w 746"/>
                    <a:gd name="T89" fmla="*/ 30 h 1250"/>
                    <a:gd name="T90" fmla="*/ 321 w 746"/>
                    <a:gd name="T91" fmla="*/ 18 h 1250"/>
                    <a:gd name="T92" fmla="*/ 331 w 746"/>
                    <a:gd name="T93" fmla="*/ 8 h 1250"/>
                    <a:gd name="T94" fmla="*/ 337 w 746"/>
                    <a:gd name="T95" fmla="*/ 2 h 1250"/>
                    <a:gd name="T96" fmla="*/ 339 w 746"/>
                    <a:gd name="T97" fmla="*/ 0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6" h="125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</p:grpSp>
      <p:grpSp>
        <p:nvGrpSpPr>
          <p:cNvPr id="323" name="Group 263"/>
          <p:cNvGrpSpPr/>
          <p:nvPr/>
        </p:nvGrpSpPr>
        <p:grpSpPr>
          <a:xfrm>
            <a:off x="361708" y="1219977"/>
            <a:ext cx="1379235" cy="1379235"/>
            <a:chOff x="1374616" y="3800812"/>
            <a:chExt cx="1500396" cy="1500396"/>
          </a:xfrm>
        </p:grpSpPr>
        <p:sp>
          <p:nvSpPr>
            <p:cNvPr id="324" name="Oval 162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25" name="Group 232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326" name="Freeform 21"/>
              <p:cNvSpPr>
                <a:spLocks/>
              </p:cNvSpPr>
              <p:nvPr/>
            </p:nvSpPr>
            <p:spPr bwMode="auto">
              <a:xfrm>
                <a:off x="-10239375" y="-4894263"/>
                <a:ext cx="6402388" cy="6402388"/>
              </a:xfrm>
              <a:custGeom>
                <a:avLst/>
                <a:gdLst>
                  <a:gd name="T0" fmla="*/ 2140 w 4033"/>
                  <a:gd name="T1" fmla="*/ 3 h 4033"/>
                  <a:gd name="T2" fmla="*/ 2380 w 4033"/>
                  <a:gd name="T3" fmla="*/ 33 h 4033"/>
                  <a:gd name="T4" fmla="*/ 2609 w 4033"/>
                  <a:gd name="T5" fmla="*/ 88 h 4033"/>
                  <a:gd name="T6" fmla="*/ 2828 w 4033"/>
                  <a:gd name="T7" fmla="*/ 170 h 4033"/>
                  <a:gd name="T8" fmla="*/ 3035 w 4033"/>
                  <a:gd name="T9" fmla="*/ 275 h 4033"/>
                  <a:gd name="T10" fmla="*/ 3227 w 4033"/>
                  <a:gd name="T11" fmla="*/ 403 h 4033"/>
                  <a:gd name="T12" fmla="*/ 3401 w 4033"/>
                  <a:gd name="T13" fmla="*/ 551 h 4033"/>
                  <a:gd name="T14" fmla="*/ 3559 w 4033"/>
                  <a:gd name="T15" fmla="*/ 717 h 4033"/>
                  <a:gd name="T16" fmla="*/ 3697 w 4033"/>
                  <a:gd name="T17" fmla="*/ 901 h 4033"/>
                  <a:gd name="T18" fmla="*/ 3813 w 4033"/>
                  <a:gd name="T19" fmla="*/ 1100 h 4033"/>
                  <a:gd name="T20" fmla="*/ 3907 w 4033"/>
                  <a:gd name="T21" fmla="*/ 1312 h 4033"/>
                  <a:gd name="T22" fmla="*/ 3976 w 4033"/>
                  <a:gd name="T23" fmla="*/ 1537 h 4033"/>
                  <a:gd name="T24" fmla="*/ 4019 w 4033"/>
                  <a:gd name="T25" fmla="*/ 1773 h 4033"/>
                  <a:gd name="T26" fmla="*/ 4033 w 4033"/>
                  <a:gd name="T27" fmla="*/ 2016 h 4033"/>
                  <a:gd name="T28" fmla="*/ 4019 w 4033"/>
                  <a:gd name="T29" fmla="*/ 2260 h 4033"/>
                  <a:gd name="T30" fmla="*/ 3976 w 4033"/>
                  <a:gd name="T31" fmla="*/ 2495 h 4033"/>
                  <a:gd name="T32" fmla="*/ 3907 w 4033"/>
                  <a:gd name="T33" fmla="*/ 2720 h 4033"/>
                  <a:gd name="T34" fmla="*/ 3813 w 4033"/>
                  <a:gd name="T35" fmla="*/ 2933 h 4033"/>
                  <a:gd name="T36" fmla="*/ 3697 w 4033"/>
                  <a:gd name="T37" fmla="*/ 3132 h 4033"/>
                  <a:gd name="T38" fmla="*/ 3559 w 4033"/>
                  <a:gd name="T39" fmla="*/ 3316 h 4033"/>
                  <a:gd name="T40" fmla="*/ 3401 w 4033"/>
                  <a:gd name="T41" fmla="*/ 3482 h 4033"/>
                  <a:gd name="T42" fmla="*/ 3227 w 4033"/>
                  <a:gd name="T43" fmla="*/ 3630 h 4033"/>
                  <a:gd name="T44" fmla="*/ 3035 w 4033"/>
                  <a:gd name="T45" fmla="*/ 3758 h 4033"/>
                  <a:gd name="T46" fmla="*/ 2828 w 4033"/>
                  <a:gd name="T47" fmla="*/ 3863 h 4033"/>
                  <a:gd name="T48" fmla="*/ 2609 w 4033"/>
                  <a:gd name="T49" fmla="*/ 3945 h 4033"/>
                  <a:gd name="T50" fmla="*/ 2380 w 4033"/>
                  <a:gd name="T51" fmla="*/ 4000 h 4033"/>
                  <a:gd name="T52" fmla="*/ 2140 w 4033"/>
                  <a:gd name="T53" fmla="*/ 4029 h 4033"/>
                  <a:gd name="T54" fmla="*/ 1893 w 4033"/>
                  <a:gd name="T55" fmla="*/ 4029 h 4033"/>
                  <a:gd name="T56" fmla="*/ 1654 w 4033"/>
                  <a:gd name="T57" fmla="*/ 4000 h 4033"/>
                  <a:gd name="T58" fmla="*/ 1424 w 4033"/>
                  <a:gd name="T59" fmla="*/ 3945 h 4033"/>
                  <a:gd name="T60" fmla="*/ 1205 w 4033"/>
                  <a:gd name="T61" fmla="*/ 3863 h 4033"/>
                  <a:gd name="T62" fmla="*/ 999 w 4033"/>
                  <a:gd name="T63" fmla="*/ 3758 h 4033"/>
                  <a:gd name="T64" fmla="*/ 807 w 4033"/>
                  <a:gd name="T65" fmla="*/ 3630 h 4033"/>
                  <a:gd name="T66" fmla="*/ 632 w 4033"/>
                  <a:gd name="T67" fmla="*/ 3482 h 4033"/>
                  <a:gd name="T68" fmla="*/ 474 w 4033"/>
                  <a:gd name="T69" fmla="*/ 3316 h 4033"/>
                  <a:gd name="T70" fmla="*/ 336 w 4033"/>
                  <a:gd name="T71" fmla="*/ 3132 h 4033"/>
                  <a:gd name="T72" fmla="*/ 220 w 4033"/>
                  <a:gd name="T73" fmla="*/ 2933 h 4033"/>
                  <a:gd name="T74" fmla="*/ 126 w 4033"/>
                  <a:gd name="T75" fmla="*/ 2720 h 4033"/>
                  <a:gd name="T76" fmla="*/ 57 w 4033"/>
                  <a:gd name="T77" fmla="*/ 2495 h 4033"/>
                  <a:gd name="T78" fmla="*/ 15 w 4033"/>
                  <a:gd name="T79" fmla="*/ 2260 h 4033"/>
                  <a:gd name="T80" fmla="*/ 0 w 4033"/>
                  <a:gd name="T81" fmla="*/ 2016 h 4033"/>
                  <a:gd name="T82" fmla="*/ 15 w 4033"/>
                  <a:gd name="T83" fmla="*/ 1773 h 4033"/>
                  <a:gd name="T84" fmla="*/ 57 w 4033"/>
                  <a:gd name="T85" fmla="*/ 1537 h 4033"/>
                  <a:gd name="T86" fmla="*/ 126 w 4033"/>
                  <a:gd name="T87" fmla="*/ 1312 h 4033"/>
                  <a:gd name="T88" fmla="*/ 220 w 4033"/>
                  <a:gd name="T89" fmla="*/ 1100 h 4033"/>
                  <a:gd name="T90" fmla="*/ 336 w 4033"/>
                  <a:gd name="T91" fmla="*/ 901 h 4033"/>
                  <a:gd name="T92" fmla="*/ 474 w 4033"/>
                  <a:gd name="T93" fmla="*/ 717 h 4033"/>
                  <a:gd name="T94" fmla="*/ 632 w 4033"/>
                  <a:gd name="T95" fmla="*/ 551 h 4033"/>
                  <a:gd name="T96" fmla="*/ 807 w 4033"/>
                  <a:gd name="T97" fmla="*/ 403 h 4033"/>
                  <a:gd name="T98" fmla="*/ 999 w 4033"/>
                  <a:gd name="T99" fmla="*/ 275 h 4033"/>
                  <a:gd name="T100" fmla="*/ 1205 w 4033"/>
                  <a:gd name="T101" fmla="*/ 170 h 4033"/>
                  <a:gd name="T102" fmla="*/ 1424 w 4033"/>
                  <a:gd name="T103" fmla="*/ 88 h 4033"/>
                  <a:gd name="T104" fmla="*/ 1654 w 4033"/>
                  <a:gd name="T105" fmla="*/ 33 h 4033"/>
                  <a:gd name="T106" fmla="*/ 1893 w 4033"/>
                  <a:gd name="T107" fmla="*/ 3 h 4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33" h="4033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grpSp>
            <p:nvGrpSpPr>
              <p:cNvPr id="327" name="Group 234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328" name="Freeform 22"/>
                <p:cNvSpPr>
                  <a:spLocks/>
                </p:cNvSpPr>
                <p:nvPr/>
              </p:nvSpPr>
              <p:spPr bwMode="auto">
                <a:xfrm>
                  <a:off x="-7165975" y="-2735263"/>
                  <a:ext cx="1501775" cy="2128838"/>
                </a:xfrm>
                <a:custGeom>
                  <a:avLst/>
                  <a:gdLst>
                    <a:gd name="T0" fmla="*/ 0 w 946"/>
                    <a:gd name="T1" fmla="*/ 0 h 1341"/>
                    <a:gd name="T2" fmla="*/ 836 w 946"/>
                    <a:gd name="T3" fmla="*/ 0 h 1341"/>
                    <a:gd name="T4" fmla="*/ 836 w 946"/>
                    <a:gd name="T5" fmla="*/ 4 h 1341"/>
                    <a:gd name="T6" fmla="*/ 835 w 946"/>
                    <a:gd name="T7" fmla="*/ 16 h 1341"/>
                    <a:gd name="T8" fmla="*/ 833 w 946"/>
                    <a:gd name="T9" fmla="*/ 36 h 1341"/>
                    <a:gd name="T10" fmla="*/ 831 w 946"/>
                    <a:gd name="T11" fmla="*/ 62 h 1341"/>
                    <a:gd name="T12" fmla="*/ 829 w 946"/>
                    <a:gd name="T13" fmla="*/ 95 h 1341"/>
                    <a:gd name="T14" fmla="*/ 826 w 946"/>
                    <a:gd name="T15" fmla="*/ 133 h 1341"/>
                    <a:gd name="T16" fmla="*/ 824 w 946"/>
                    <a:gd name="T17" fmla="*/ 179 h 1341"/>
                    <a:gd name="T18" fmla="*/ 821 w 946"/>
                    <a:gd name="T19" fmla="*/ 227 h 1341"/>
                    <a:gd name="T20" fmla="*/ 820 w 946"/>
                    <a:gd name="T21" fmla="*/ 282 h 1341"/>
                    <a:gd name="T22" fmla="*/ 819 w 946"/>
                    <a:gd name="T23" fmla="*/ 340 h 1341"/>
                    <a:gd name="T24" fmla="*/ 819 w 946"/>
                    <a:gd name="T25" fmla="*/ 402 h 1341"/>
                    <a:gd name="T26" fmla="*/ 819 w 946"/>
                    <a:gd name="T27" fmla="*/ 468 h 1341"/>
                    <a:gd name="T28" fmla="*/ 820 w 946"/>
                    <a:gd name="T29" fmla="*/ 537 h 1341"/>
                    <a:gd name="T30" fmla="*/ 822 w 946"/>
                    <a:gd name="T31" fmla="*/ 606 h 1341"/>
                    <a:gd name="T32" fmla="*/ 826 w 946"/>
                    <a:gd name="T33" fmla="*/ 680 h 1341"/>
                    <a:gd name="T34" fmla="*/ 832 w 946"/>
                    <a:gd name="T35" fmla="*/ 753 h 1341"/>
                    <a:gd name="T36" fmla="*/ 838 w 946"/>
                    <a:gd name="T37" fmla="*/ 829 h 1341"/>
                    <a:gd name="T38" fmla="*/ 847 w 946"/>
                    <a:gd name="T39" fmla="*/ 903 h 1341"/>
                    <a:gd name="T40" fmla="*/ 858 w 946"/>
                    <a:gd name="T41" fmla="*/ 979 h 1341"/>
                    <a:gd name="T42" fmla="*/ 871 w 946"/>
                    <a:gd name="T43" fmla="*/ 1055 h 1341"/>
                    <a:gd name="T44" fmla="*/ 886 w 946"/>
                    <a:gd name="T45" fmla="*/ 1128 h 1341"/>
                    <a:gd name="T46" fmla="*/ 903 w 946"/>
                    <a:gd name="T47" fmla="*/ 1201 h 1341"/>
                    <a:gd name="T48" fmla="*/ 923 w 946"/>
                    <a:gd name="T49" fmla="*/ 1272 h 1341"/>
                    <a:gd name="T50" fmla="*/ 946 w 946"/>
                    <a:gd name="T51" fmla="*/ 1341 h 1341"/>
                    <a:gd name="T52" fmla="*/ 0 w 946"/>
                    <a:gd name="T53" fmla="*/ 1341 h 1341"/>
                    <a:gd name="T54" fmla="*/ 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29" name="Freeform 23"/>
                <p:cNvSpPr>
                  <a:spLocks/>
                </p:cNvSpPr>
                <p:nvPr/>
              </p:nvSpPr>
              <p:spPr bwMode="auto">
                <a:xfrm>
                  <a:off x="-8412163" y="-2735263"/>
                  <a:ext cx="1501775" cy="2128838"/>
                </a:xfrm>
                <a:custGeom>
                  <a:avLst/>
                  <a:gdLst>
                    <a:gd name="T0" fmla="*/ 110 w 946"/>
                    <a:gd name="T1" fmla="*/ 0 h 1341"/>
                    <a:gd name="T2" fmla="*/ 946 w 946"/>
                    <a:gd name="T3" fmla="*/ 0 h 1341"/>
                    <a:gd name="T4" fmla="*/ 946 w 946"/>
                    <a:gd name="T5" fmla="*/ 1341 h 1341"/>
                    <a:gd name="T6" fmla="*/ 0 w 946"/>
                    <a:gd name="T7" fmla="*/ 1341 h 1341"/>
                    <a:gd name="T8" fmla="*/ 24 w 946"/>
                    <a:gd name="T9" fmla="*/ 1272 h 1341"/>
                    <a:gd name="T10" fmla="*/ 43 w 946"/>
                    <a:gd name="T11" fmla="*/ 1201 h 1341"/>
                    <a:gd name="T12" fmla="*/ 60 w 946"/>
                    <a:gd name="T13" fmla="*/ 1128 h 1341"/>
                    <a:gd name="T14" fmla="*/ 75 w 946"/>
                    <a:gd name="T15" fmla="*/ 1055 h 1341"/>
                    <a:gd name="T16" fmla="*/ 88 w 946"/>
                    <a:gd name="T17" fmla="*/ 979 h 1341"/>
                    <a:gd name="T18" fmla="*/ 99 w 946"/>
                    <a:gd name="T19" fmla="*/ 903 h 1341"/>
                    <a:gd name="T20" fmla="*/ 108 w 946"/>
                    <a:gd name="T21" fmla="*/ 829 h 1341"/>
                    <a:gd name="T22" fmla="*/ 114 w 946"/>
                    <a:gd name="T23" fmla="*/ 753 h 1341"/>
                    <a:gd name="T24" fmla="*/ 120 w 946"/>
                    <a:gd name="T25" fmla="*/ 680 h 1341"/>
                    <a:gd name="T26" fmla="*/ 124 w 946"/>
                    <a:gd name="T27" fmla="*/ 606 h 1341"/>
                    <a:gd name="T28" fmla="*/ 126 w 946"/>
                    <a:gd name="T29" fmla="*/ 537 h 1341"/>
                    <a:gd name="T30" fmla="*/ 127 w 946"/>
                    <a:gd name="T31" fmla="*/ 468 h 1341"/>
                    <a:gd name="T32" fmla="*/ 127 w 946"/>
                    <a:gd name="T33" fmla="*/ 402 h 1341"/>
                    <a:gd name="T34" fmla="*/ 127 w 946"/>
                    <a:gd name="T35" fmla="*/ 340 h 1341"/>
                    <a:gd name="T36" fmla="*/ 126 w 946"/>
                    <a:gd name="T37" fmla="*/ 282 h 1341"/>
                    <a:gd name="T38" fmla="*/ 125 w 946"/>
                    <a:gd name="T39" fmla="*/ 227 h 1341"/>
                    <a:gd name="T40" fmla="*/ 123 w 946"/>
                    <a:gd name="T41" fmla="*/ 179 h 1341"/>
                    <a:gd name="T42" fmla="*/ 120 w 946"/>
                    <a:gd name="T43" fmla="*/ 133 h 1341"/>
                    <a:gd name="T44" fmla="*/ 118 w 946"/>
                    <a:gd name="T45" fmla="*/ 95 h 1341"/>
                    <a:gd name="T46" fmla="*/ 115 w 946"/>
                    <a:gd name="T47" fmla="*/ 62 h 1341"/>
                    <a:gd name="T48" fmla="*/ 113 w 946"/>
                    <a:gd name="T49" fmla="*/ 36 h 1341"/>
                    <a:gd name="T50" fmla="*/ 112 w 946"/>
                    <a:gd name="T51" fmla="*/ 16 h 1341"/>
                    <a:gd name="T52" fmla="*/ 110 w 946"/>
                    <a:gd name="T53" fmla="*/ 4 h 1341"/>
                    <a:gd name="T54" fmla="*/ 11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30" name="Freeform 24"/>
                <p:cNvSpPr>
                  <a:spLocks/>
                </p:cNvSpPr>
                <p:nvPr/>
              </p:nvSpPr>
              <p:spPr bwMode="auto">
                <a:xfrm>
                  <a:off x="-7713663" y="-2262188"/>
                  <a:ext cx="1346200" cy="2082800"/>
                </a:xfrm>
                <a:custGeom>
                  <a:avLst/>
                  <a:gdLst>
                    <a:gd name="T0" fmla="*/ 463 w 848"/>
                    <a:gd name="T1" fmla="*/ 5 h 1312"/>
                    <a:gd name="T2" fmla="*/ 538 w 848"/>
                    <a:gd name="T3" fmla="*/ 37 h 1312"/>
                    <a:gd name="T4" fmla="*/ 606 w 848"/>
                    <a:gd name="T5" fmla="*/ 96 h 1312"/>
                    <a:gd name="T6" fmla="*/ 670 w 848"/>
                    <a:gd name="T7" fmla="*/ 178 h 1312"/>
                    <a:gd name="T8" fmla="*/ 725 w 848"/>
                    <a:gd name="T9" fmla="*/ 277 h 1312"/>
                    <a:gd name="T10" fmla="*/ 771 w 848"/>
                    <a:gd name="T11" fmla="*/ 390 h 1312"/>
                    <a:gd name="T12" fmla="*/ 808 w 848"/>
                    <a:gd name="T13" fmla="*/ 511 h 1312"/>
                    <a:gd name="T14" fmla="*/ 834 w 848"/>
                    <a:gd name="T15" fmla="*/ 637 h 1312"/>
                    <a:gd name="T16" fmla="*/ 847 w 848"/>
                    <a:gd name="T17" fmla="*/ 763 h 1312"/>
                    <a:gd name="T18" fmla="*/ 847 w 848"/>
                    <a:gd name="T19" fmla="*/ 885 h 1312"/>
                    <a:gd name="T20" fmla="*/ 833 w 848"/>
                    <a:gd name="T21" fmla="*/ 994 h 1312"/>
                    <a:gd name="T22" fmla="*/ 803 w 848"/>
                    <a:gd name="T23" fmla="*/ 1084 h 1312"/>
                    <a:gd name="T24" fmla="*/ 763 w 848"/>
                    <a:gd name="T25" fmla="*/ 1159 h 1312"/>
                    <a:gd name="T26" fmla="*/ 710 w 848"/>
                    <a:gd name="T27" fmla="*/ 1216 h 1312"/>
                    <a:gd name="T28" fmla="*/ 650 w 848"/>
                    <a:gd name="T29" fmla="*/ 1259 h 1312"/>
                    <a:gd name="T30" fmla="*/ 581 w 848"/>
                    <a:gd name="T31" fmla="*/ 1290 h 1312"/>
                    <a:gd name="T32" fmla="*/ 505 w 848"/>
                    <a:gd name="T33" fmla="*/ 1306 h 1312"/>
                    <a:gd name="T34" fmla="*/ 424 w 848"/>
                    <a:gd name="T35" fmla="*/ 1312 h 1312"/>
                    <a:gd name="T36" fmla="*/ 345 w 848"/>
                    <a:gd name="T37" fmla="*/ 1306 h 1312"/>
                    <a:gd name="T38" fmla="*/ 269 w 848"/>
                    <a:gd name="T39" fmla="*/ 1290 h 1312"/>
                    <a:gd name="T40" fmla="*/ 200 w 848"/>
                    <a:gd name="T41" fmla="*/ 1259 h 1312"/>
                    <a:gd name="T42" fmla="*/ 138 w 848"/>
                    <a:gd name="T43" fmla="*/ 1216 h 1312"/>
                    <a:gd name="T44" fmla="*/ 87 w 848"/>
                    <a:gd name="T45" fmla="*/ 1159 h 1312"/>
                    <a:gd name="T46" fmla="*/ 47 w 848"/>
                    <a:gd name="T47" fmla="*/ 1084 h 1312"/>
                    <a:gd name="T48" fmla="*/ 17 w 848"/>
                    <a:gd name="T49" fmla="*/ 994 h 1312"/>
                    <a:gd name="T50" fmla="*/ 3 w 848"/>
                    <a:gd name="T51" fmla="*/ 885 h 1312"/>
                    <a:gd name="T52" fmla="*/ 3 w 848"/>
                    <a:gd name="T53" fmla="*/ 763 h 1312"/>
                    <a:gd name="T54" fmla="*/ 16 w 848"/>
                    <a:gd name="T55" fmla="*/ 637 h 1312"/>
                    <a:gd name="T56" fmla="*/ 42 w 848"/>
                    <a:gd name="T57" fmla="*/ 511 h 1312"/>
                    <a:gd name="T58" fmla="*/ 79 w 848"/>
                    <a:gd name="T59" fmla="*/ 390 h 1312"/>
                    <a:gd name="T60" fmla="*/ 125 w 848"/>
                    <a:gd name="T61" fmla="*/ 277 h 1312"/>
                    <a:gd name="T62" fmla="*/ 180 w 848"/>
                    <a:gd name="T63" fmla="*/ 178 h 1312"/>
                    <a:gd name="T64" fmla="*/ 244 w 848"/>
                    <a:gd name="T65" fmla="*/ 96 h 1312"/>
                    <a:gd name="T66" fmla="*/ 312 w 848"/>
                    <a:gd name="T67" fmla="*/ 37 h 1312"/>
                    <a:gd name="T68" fmla="*/ 387 w 848"/>
                    <a:gd name="T69" fmla="*/ 5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8" h="1312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31" name="Freeform 25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4913" cy="2760663"/>
                </a:xfrm>
                <a:custGeom>
                  <a:avLst/>
                  <a:gdLst>
                    <a:gd name="T0" fmla="*/ 833 w 1559"/>
                    <a:gd name="T1" fmla="*/ 1 h 1739"/>
                    <a:gd name="T2" fmla="*/ 945 w 1559"/>
                    <a:gd name="T3" fmla="*/ 19 h 1739"/>
                    <a:gd name="T4" fmla="*/ 1056 w 1559"/>
                    <a:gd name="T5" fmla="*/ 56 h 1739"/>
                    <a:gd name="T6" fmla="*/ 1160 w 1559"/>
                    <a:gd name="T7" fmla="*/ 110 h 1739"/>
                    <a:gd name="T8" fmla="*/ 1272 w 1559"/>
                    <a:gd name="T9" fmla="*/ 195 h 1739"/>
                    <a:gd name="T10" fmla="*/ 1369 w 1559"/>
                    <a:gd name="T11" fmla="*/ 300 h 1739"/>
                    <a:gd name="T12" fmla="*/ 1449 w 1559"/>
                    <a:gd name="T13" fmla="*/ 423 h 1739"/>
                    <a:gd name="T14" fmla="*/ 1508 w 1559"/>
                    <a:gd name="T15" fmla="*/ 561 h 1739"/>
                    <a:gd name="T16" fmla="*/ 1546 w 1559"/>
                    <a:gd name="T17" fmla="*/ 710 h 1739"/>
                    <a:gd name="T18" fmla="*/ 1559 w 1559"/>
                    <a:gd name="T19" fmla="*/ 869 h 1739"/>
                    <a:gd name="T20" fmla="*/ 1552 w 1559"/>
                    <a:gd name="T21" fmla="*/ 985 h 1739"/>
                    <a:gd name="T22" fmla="*/ 1520 w 1559"/>
                    <a:gd name="T23" fmla="*/ 1140 h 1739"/>
                    <a:gd name="T24" fmla="*/ 1465 w 1559"/>
                    <a:gd name="T25" fmla="*/ 1283 h 1739"/>
                    <a:gd name="T26" fmla="*/ 1389 w 1559"/>
                    <a:gd name="T27" fmla="*/ 1410 h 1739"/>
                    <a:gd name="T28" fmla="*/ 1295 w 1559"/>
                    <a:gd name="T29" fmla="*/ 1521 h 1739"/>
                    <a:gd name="T30" fmla="*/ 1184 w 1559"/>
                    <a:gd name="T31" fmla="*/ 1613 h 1739"/>
                    <a:gd name="T32" fmla="*/ 1059 w 1559"/>
                    <a:gd name="T33" fmla="*/ 1681 h 1739"/>
                    <a:gd name="T34" fmla="*/ 924 w 1559"/>
                    <a:gd name="T35" fmla="*/ 1724 h 1739"/>
                    <a:gd name="T36" fmla="*/ 778 w 1559"/>
                    <a:gd name="T37" fmla="*/ 1739 h 1739"/>
                    <a:gd name="T38" fmla="*/ 640 w 1559"/>
                    <a:gd name="T39" fmla="*/ 1725 h 1739"/>
                    <a:gd name="T40" fmla="*/ 508 w 1559"/>
                    <a:gd name="T41" fmla="*/ 1685 h 1739"/>
                    <a:gd name="T42" fmla="*/ 387 w 1559"/>
                    <a:gd name="T43" fmla="*/ 1621 h 1739"/>
                    <a:gd name="T44" fmla="*/ 279 w 1559"/>
                    <a:gd name="T45" fmla="*/ 1536 h 1739"/>
                    <a:gd name="T46" fmla="*/ 186 w 1559"/>
                    <a:gd name="T47" fmla="*/ 1432 h 1739"/>
                    <a:gd name="T48" fmla="*/ 109 w 1559"/>
                    <a:gd name="T49" fmla="*/ 1311 h 1739"/>
                    <a:gd name="T50" fmla="*/ 50 w 1559"/>
                    <a:gd name="T51" fmla="*/ 1177 h 1739"/>
                    <a:gd name="T52" fmla="*/ 13 w 1559"/>
                    <a:gd name="T53" fmla="*/ 1029 h 1739"/>
                    <a:gd name="T54" fmla="*/ 0 w 1559"/>
                    <a:gd name="T55" fmla="*/ 869 h 1739"/>
                    <a:gd name="T56" fmla="*/ 13 w 1559"/>
                    <a:gd name="T57" fmla="*/ 712 h 1739"/>
                    <a:gd name="T58" fmla="*/ 49 w 1559"/>
                    <a:gd name="T59" fmla="*/ 566 h 1739"/>
                    <a:gd name="T60" fmla="*/ 106 w 1559"/>
                    <a:gd name="T61" fmla="*/ 430 h 1739"/>
                    <a:gd name="T62" fmla="*/ 183 w 1559"/>
                    <a:gd name="T63" fmla="*/ 309 h 1739"/>
                    <a:gd name="T64" fmla="*/ 277 w 1559"/>
                    <a:gd name="T65" fmla="*/ 204 h 1739"/>
                    <a:gd name="T66" fmla="*/ 386 w 1559"/>
                    <a:gd name="T67" fmla="*/ 118 h 1739"/>
                    <a:gd name="T68" fmla="*/ 507 w 1559"/>
                    <a:gd name="T69" fmla="*/ 53 h 1739"/>
                    <a:gd name="T70" fmla="*/ 639 w 1559"/>
                    <a:gd name="T71" fmla="*/ 13 h 1739"/>
                    <a:gd name="T72" fmla="*/ 778 w 1559"/>
                    <a:gd name="T73" fmla="*/ 0 h 1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59" h="1739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32" name="Freeform 26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3325" cy="1755775"/>
                </a:xfrm>
                <a:custGeom>
                  <a:avLst/>
                  <a:gdLst>
                    <a:gd name="T0" fmla="*/ 833 w 1558"/>
                    <a:gd name="T1" fmla="*/ 2 h 1106"/>
                    <a:gd name="T2" fmla="*/ 945 w 1558"/>
                    <a:gd name="T3" fmla="*/ 19 h 1106"/>
                    <a:gd name="T4" fmla="*/ 1056 w 1558"/>
                    <a:gd name="T5" fmla="*/ 56 h 1106"/>
                    <a:gd name="T6" fmla="*/ 1160 w 1558"/>
                    <a:gd name="T7" fmla="*/ 111 h 1106"/>
                    <a:gd name="T8" fmla="*/ 1272 w 1558"/>
                    <a:gd name="T9" fmla="*/ 195 h 1106"/>
                    <a:gd name="T10" fmla="*/ 1369 w 1558"/>
                    <a:gd name="T11" fmla="*/ 300 h 1106"/>
                    <a:gd name="T12" fmla="*/ 1448 w 1558"/>
                    <a:gd name="T13" fmla="*/ 423 h 1106"/>
                    <a:gd name="T14" fmla="*/ 1508 w 1558"/>
                    <a:gd name="T15" fmla="*/ 561 h 1106"/>
                    <a:gd name="T16" fmla="*/ 1546 w 1558"/>
                    <a:gd name="T17" fmla="*/ 710 h 1106"/>
                    <a:gd name="T18" fmla="*/ 1558 w 1558"/>
                    <a:gd name="T19" fmla="*/ 870 h 1106"/>
                    <a:gd name="T20" fmla="*/ 1491 w 1558"/>
                    <a:gd name="T21" fmla="*/ 892 h 1106"/>
                    <a:gd name="T22" fmla="*/ 1365 w 1558"/>
                    <a:gd name="T23" fmla="*/ 847 h 1106"/>
                    <a:gd name="T24" fmla="*/ 1249 w 1558"/>
                    <a:gd name="T25" fmla="*/ 779 h 1106"/>
                    <a:gd name="T26" fmla="*/ 1146 w 1558"/>
                    <a:gd name="T27" fmla="*/ 693 h 1106"/>
                    <a:gd name="T28" fmla="*/ 1057 w 1558"/>
                    <a:gd name="T29" fmla="*/ 588 h 1106"/>
                    <a:gd name="T30" fmla="*/ 985 w 1558"/>
                    <a:gd name="T31" fmla="*/ 468 h 1106"/>
                    <a:gd name="T32" fmla="*/ 916 w 1558"/>
                    <a:gd name="T33" fmla="*/ 561 h 1106"/>
                    <a:gd name="T34" fmla="*/ 837 w 1558"/>
                    <a:gd name="T35" fmla="*/ 656 h 1106"/>
                    <a:gd name="T36" fmla="*/ 743 w 1558"/>
                    <a:gd name="T37" fmla="*/ 750 h 1106"/>
                    <a:gd name="T38" fmla="*/ 633 w 1558"/>
                    <a:gd name="T39" fmla="*/ 839 h 1106"/>
                    <a:gd name="T40" fmla="*/ 508 w 1558"/>
                    <a:gd name="T41" fmla="*/ 922 h 1106"/>
                    <a:gd name="T42" fmla="*/ 367 w 1558"/>
                    <a:gd name="T43" fmla="*/ 997 h 1106"/>
                    <a:gd name="T44" fmla="*/ 208 w 1558"/>
                    <a:gd name="T45" fmla="*/ 1058 h 1106"/>
                    <a:gd name="T46" fmla="*/ 29 w 1558"/>
                    <a:gd name="T47" fmla="*/ 1106 h 1106"/>
                    <a:gd name="T48" fmla="*/ 4 w 1558"/>
                    <a:gd name="T49" fmla="*/ 951 h 1106"/>
                    <a:gd name="T50" fmla="*/ 4 w 1558"/>
                    <a:gd name="T51" fmla="*/ 786 h 1106"/>
                    <a:gd name="T52" fmla="*/ 32 w 1558"/>
                    <a:gd name="T53" fmla="*/ 625 h 1106"/>
                    <a:gd name="T54" fmla="*/ 84 w 1558"/>
                    <a:gd name="T55" fmla="*/ 476 h 1106"/>
                    <a:gd name="T56" fmla="*/ 159 w 1558"/>
                    <a:gd name="T57" fmla="*/ 343 h 1106"/>
                    <a:gd name="T58" fmla="*/ 254 w 1558"/>
                    <a:gd name="T59" fmla="*/ 227 h 1106"/>
                    <a:gd name="T60" fmla="*/ 367 w 1558"/>
                    <a:gd name="T61" fmla="*/ 132 h 1106"/>
                    <a:gd name="T62" fmla="*/ 492 w 1558"/>
                    <a:gd name="T63" fmla="*/ 61 h 1106"/>
                    <a:gd name="T64" fmla="*/ 632 w 1558"/>
                    <a:gd name="T65" fmla="*/ 16 h 1106"/>
                    <a:gd name="T66" fmla="*/ 778 w 1558"/>
                    <a:gd name="T67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8" h="1106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33" name="Freeform 27"/>
                <p:cNvSpPr>
                  <a:spLocks/>
                </p:cNvSpPr>
                <p:nvPr/>
              </p:nvSpPr>
              <p:spPr bwMode="auto">
                <a:xfrm>
                  <a:off x="-8415338" y="-715963"/>
                  <a:ext cx="2570163" cy="1474788"/>
                </a:xfrm>
                <a:custGeom>
                  <a:avLst/>
                  <a:gdLst>
                    <a:gd name="T0" fmla="*/ 379 w 1619"/>
                    <a:gd name="T1" fmla="*/ 44 h 929"/>
                    <a:gd name="T2" fmla="*/ 507 w 1619"/>
                    <a:gd name="T3" fmla="*/ 116 h 929"/>
                    <a:gd name="T4" fmla="*/ 645 w 1619"/>
                    <a:gd name="T5" fmla="*/ 165 h 929"/>
                    <a:gd name="T6" fmla="*/ 792 w 1619"/>
                    <a:gd name="T7" fmla="*/ 192 h 929"/>
                    <a:gd name="T8" fmla="*/ 941 w 1619"/>
                    <a:gd name="T9" fmla="*/ 192 h 929"/>
                    <a:gd name="T10" fmla="*/ 1084 w 1619"/>
                    <a:gd name="T11" fmla="*/ 168 h 929"/>
                    <a:gd name="T12" fmla="*/ 1218 w 1619"/>
                    <a:gd name="T13" fmla="*/ 120 h 929"/>
                    <a:gd name="T14" fmla="*/ 1344 w 1619"/>
                    <a:gd name="T15" fmla="*/ 52 h 929"/>
                    <a:gd name="T16" fmla="*/ 1398 w 1619"/>
                    <a:gd name="T17" fmla="*/ 58 h 929"/>
                    <a:gd name="T18" fmla="*/ 1398 w 1619"/>
                    <a:gd name="T19" fmla="*/ 151 h 929"/>
                    <a:gd name="T20" fmla="*/ 1413 w 1619"/>
                    <a:gd name="T21" fmla="*/ 242 h 929"/>
                    <a:gd name="T22" fmla="*/ 1442 w 1619"/>
                    <a:gd name="T23" fmla="*/ 328 h 929"/>
                    <a:gd name="T24" fmla="*/ 1486 w 1619"/>
                    <a:gd name="T25" fmla="*/ 405 h 929"/>
                    <a:gd name="T26" fmla="*/ 1546 w 1619"/>
                    <a:gd name="T27" fmla="*/ 470 h 929"/>
                    <a:gd name="T28" fmla="*/ 1619 w 1619"/>
                    <a:gd name="T29" fmla="*/ 519 h 929"/>
                    <a:gd name="T30" fmla="*/ 1514 w 1619"/>
                    <a:gd name="T31" fmla="*/ 646 h 929"/>
                    <a:gd name="T32" fmla="*/ 1393 w 1619"/>
                    <a:gd name="T33" fmla="*/ 753 h 929"/>
                    <a:gd name="T34" fmla="*/ 1256 w 1619"/>
                    <a:gd name="T35" fmla="*/ 836 h 929"/>
                    <a:gd name="T36" fmla="*/ 1108 w 1619"/>
                    <a:gd name="T37" fmla="*/ 895 h 929"/>
                    <a:gd name="T38" fmla="*/ 949 w 1619"/>
                    <a:gd name="T39" fmla="*/ 926 h 929"/>
                    <a:gd name="T40" fmla="*/ 786 w 1619"/>
                    <a:gd name="T41" fmla="*/ 926 h 929"/>
                    <a:gd name="T42" fmla="*/ 628 w 1619"/>
                    <a:gd name="T43" fmla="*/ 896 h 929"/>
                    <a:gd name="T44" fmla="*/ 481 w 1619"/>
                    <a:gd name="T45" fmla="*/ 839 h 929"/>
                    <a:gd name="T46" fmla="*/ 346 w 1619"/>
                    <a:gd name="T47" fmla="*/ 756 h 929"/>
                    <a:gd name="T48" fmla="*/ 225 w 1619"/>
                    <a:gd name="T49" fmla="*/ 652 h 929"/>
                    <a:gd name="T50" fmla="*/ 121 w 1619"/>
                    <a:gd name="T51" fmla="*/ 527 h 929"/>
                    <a:gd name="T52" fmla="*/ 35 w 1619"/>
                    <a:gd name="T53" fmla="*/ 384 h 929"/>
                    <a:gd name="T54" fmla="*/ 45 w 1619"/>
                    <a:gd name="T55" fmla="*/ 299 h 929"/>
                    <a:gd name="T56" fmla="*/ 127 w 1619"/>
                    <a:gd name="T57" fmla="*/ 267 h 929"/>
                    <a:gd name="T58" fmla="*/ 194 w 1619"/>
                    <a:gd name="T59" fmla="*/ 218 h 929"/>
                    <a:gd name="T60" fmla="*/ 249 w 1619"/>
                    <a:gd name="T61" fmla="*/ 156 h 929"/>
                    <a:gd name="T62" fmla="*/ 291 w 1619"/>
                    <a:gd name="T63" fmla="*/ 82 h 929"/>
                    <a:gd name="T64" fmla="*/ 319 w 1619"/>
                    <a:gd name="T65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19" h="929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34" name="Freeform 28"/>
                <p:cNvSpPr>
                  <a:spLocks/>
                </p:cNvSpPr>
                <p:nvPr/>
              </p:nvSpPr>
              <p:spPr bwMode="auto">
                <a:xfrm>
                  <a:off x="-5367338" y="-457200"/>
                  <a:ext cx="473075" cy="1495425"/>
                </a:xfrm>
                <a:custGeom>
                  <a:avLst/>
                  <a:gdLst>
                    <a:gd name="T0" fmla="*/ 217 w 298"/>
                    <a:gd name="T1" fmla="*/ 0 h 942"/>
                    <a:gd name="T2" fmla="*/ 219 w 298"/>
                    <a:gd name="T3" fmla="*/ 4 h 942"/>
                    <a:gd name="T4" fmla="*/ 220 w 298"/>
                    <a:gd name="T5" fmla="*/ 16 h 942"/>
                    <a:gd name="T6" fmla="*/ 222 w 298"/>
                    <a:gd name="T7" fmla="*/ 35 h 942"/>
                    <a:gd name="T8" fmla="*/ 225 w 298"/>
                    <a:gd name="T9" fmla="*/ 62 h 942"/>
                    <a:gd name="T10" fmla="*/ 228 w 298"/>
                    <a:gd name="T11" fmla="*/ 95 h 942"/>
                    <a:gd name="T12" fmla="*/ 233 w 298"/>
                    <a:gd name="T13" fmla="*/ 134 h 942"/>
                    <a:gd name="T14" fmla="*/ 238 w 298"/>
                    <a:gd name="T15" fmla="*/ 177 h 942"/>
                    <a:gd name="T16" fmla="*/ 244 w 298"/>
                    <a:gd name="T17" fmla="*/ 226 h 942"/>
                    <a:gd name="T18" fmla="*/ 250 w 298"/>
                    <a:gd name="T19" fmla="*/ 279 h 942"/>
                    <a:gd name="T20" fmla="*/ 257 w 298"/>
                    <a:gd name="T21" fmla="*/ 335 h 942"/>
                    <a:gd name="T22" fmla="*/ 264 w 298"/>
                    <a:gd name="T23" fmla="*/ 395 h 942"/>
                    <a:gd name="T24" fmla="*/ 270 w 298"/>
                    <a:gd name="T25" fmla="*/ 457 h 942"/>
                    <a:gd name="T26" fmla="*/ 277 w 298"/>
                    <a:gd name="T27" fmla="*/ 521 h 942"/>
                    <a:gd name="T28" fmla="*/ 285 w 298"/>
                    <a:gd name="T29" fmla="*/ 587 h 942"/>
                    <a:gd name="T30" fmla="*/ 292 w 298"/>
                    <a:gd name="T31" fmla="*/ 653 h 942"/>
                    <a:gd name="T32" fmla="*/ 298 w 298"/>
                    <a:gd name="T33" fmla="*/ 720 h 942"/>
                    <a:gd name="T34" fmla="*/ 228 w 298"/>
                    <a:gd name="T35" fmla="*/ 780 h 942"/>
                    <a:gd name="T36" fmla="*/ 155 w 298"/>
                    <a:gd name="T37" fmla="*/ 837 h 942"/>
                    <a:gd name="T38" fmla="*/ 78 w 298"/>
                    <a:gd name="T39" fmla="*/ 891 h 942"/>
                    <a:gd name="T40" fmla="*/ 0 w 298"/>
                    <a:gd name="T41" fmla="*/ 942 h 942"/>
                    <a:gd name="T42" fmla="*/ 12 w 298"/>
                    <a:gd name="T43" fmla="*/ 871 h 942"/>
                    <a:gd name="T44" fmla="*/ 26 w 298"/>
                    <a:gd name="T45" fmla="*/ 802 h 942"/>
                    <a:gd name="T46" fmla="*/ 39 w 298"/>
                    <a:gd name="T47" fmla="*/ 732 h 942"/>
                    <a:gd name="T48" fmla="*/ 54 w 298"/>
                    <a:gd name="T49" fmla="*/ 664 h 942"/>
                    <a:gd name="T50" fmla="*/ 67 w 298"/>
                    <a:gd name="T51" fmla="*/ 596 h 942"/>
                    <a:gd name="T52" fmla="*/ 82 w 298"/>
                    <a:gd name="T53" fmla="*/ 532 h 942"/>
                    <a:gd name="T54" fmla="*/ 96 w 298"/>
                    <a:gd name="T55" fmla="*/ 468 h 942"/>
                    <a:gd name="T56" fmla="*/ 111 w 298"/>
                    <a:gd name="T57" fmla="*/ 407 h 942"/>
                    <a:gd name="T58" fmla="*/ 125 w 298"/>
                    <a:gd name="T59" fmla="*/ 349 h 942"/>
                    <a:gd name="T60" fmla="*/ 139 w 298"/>
                    <a:gd name="T61" fmla="*/ 294 h 942"/>
                    <a:gd name="T62" fmla="*/ 151 w 298"/>
                    <a:gd name="T63" fmla="*/ 243 h 942"/>
                    <a:gd name="T64" fmla="*/ 164 w 298"/>
                    <a:gd name="T65" fmla="*/ 197 h 942"/>
                    <a:gd name="T66" fmla="*/ 176 w 298"/>
                    <a:gd name="T67" fmla="*/ 153 h 942"/>
                    <a:gd name="T68" fmla="*/ 186 w 298"/>
                    <a:gd name="T69" fmla="*/ 115 h 942"/>
                    <a:gd name="T70" fmla="*/ 194 w 298"/>
                    <a:gd name="T71" fmla="*/ 81 h 942"/>
                    <a:gd name="T72" fmla="*/ 203 w 298"/>
                    <a:gd name="T73" fmla="*/ 52 h 942"/>
                    <a:gd name="T74" fmla="*/ 209 w 298"/>
                    <a:gd name="T75" fmla="*/ 30 h 942"/>
                    <a:gd name="T76" fmla="*/ 214 w 298"/>
                    <a:gd name="T77" fmla="*/ 13 h 942"/>
                    <a:gd name="T78" fmla="*/ 216 w 298"/>
                    <a:gd name="T79" fmla="*/ 4 h 942"/>
                    <a:gd name="T80" fmla="*/ 217 w 298"/>
                    <a:gd name="T81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8" h="942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35" name="Freeform 29"/>
                <p:cNvSpPr>
                  <a:spLocks/>
                </p:cNvSpPr>
                <p:nvPr/>
              </p:nvSpPr>
              <p:spPr bwMode="auto">
                <a:xfrm>
                  <a:off x="-7040563" y="-992188"/>
                  <a:ext cx="2017713" cy="2500313"/>
                </a:xfrm>
                <a:custGeom>
                  <a:avLst/>
                  <a:gdLst>
                    <a:gd name="T0" fmla="*/ 424 w 1271"/>
                    <a:gd name="T1" fmla="*/ 11 h 1575"/>
                    <a:gd name="T2" fmla="*/ 585 w 1271"/>
                    <a:gd name="T3" fmla="*/ 57 h 1575"/>
                    <a:gd name="T4" fmla="*/ 751 w 1271"/>
                    <a:gd name="T5" fmla="*/ 113 h 1575"/>
                    <a:gd name="T6" fmla="*/ 945 w 1271"/>
                    <a:gd name="T7" fmla="*/ 185 h 1575"/>
                    <a:gd name="T8" fmla="*/ 1165 w 1271"/>
                    <a:gd name="T9" fmla="*/ 282 h 1575"/>
                    <a:gd name="T10" fmla="*/ 1270 w 1271"/>
                    <a:gd name="T11" fmla="*/ 341 h 1575"/>
                    <a:gd name="T12" fmla="*/ 1263 w 1271"/>
                    <a:gd name="T13" fmla="*/ 367 h 1575"/>
                    <a:gd name="T14" fmla="*/ 1248 w 1271"/>
                    <a:gd name="T15" fmla="*/ 418 h 1575"/>
                    <a:gd name="T16" fmla="*/ 1230 w 1271"/>
                    <a:gd name="T17" fmla="*/ 490 h 1575"/>
                    <a:gd name="T18" fmla="*/ 1205 w 1271"/>
                    <a:gd name="T19" fmla="*/ 580 h 1575"/>
                    <a:gd name="T20" fmla="*/ 1179 w 1271"/>
                    <a:gd name="T21" fmla="*/ 686 h 1575"/>
                    <a:gd name="T22" fmla="*/ 1150 w 1271"/>
                    <a:gd name="T23" fmla="*/ 805 h 1575"/>
                    <a:gd name="T24" fmla="*/ 1121 w 1271"/>
                    <a:gd name="T25" fmla="*/ 933 h 1575"/>
                    <a:gd name="T26" fmla="*/ 1093 w 1271"/>
                    <a:gd name="T27" fmla="*/ 1069 h 1575"/>
                    <a:gd name="T28" fmla="*/ 1066 w 1271"/>
                    <a:gd name="T29" fmla="*/ 1208 h 1575"/>
                    <a:gd name="T30" fmla="*/ 960 w 1271"/>
                    <a:gd name="T31" fmla="*/ 1333 h 1575"/>
                    <a:gd name="T32" fmla="*/ 764 w 1271"/>
                    <a:gd name="T33" fmla="*/ 1426 h 1575"/>
                    <a:gd name="T34" fmla="*/ 558 w 1271"/>
                    <a:gd name="T35" fmla="*/ 1498 h 1575"/>
                    <a:gd name="T36" fmla="*/ 341 w 1271"/>
                    <a:gd name="T37" fmla="*/ 1547 h 1575"/>
                    <a:gd name="T38" fmla="*/ 116 w 1271"/>
                    <a:gd name="T39" fmla="*/ 1571 h 1575"/>
                    <a:gd name="T40" fmla="*/ 0 w 1271"/>
                    <a:gd name="T41" fmla="*/ 1081 h 1575"/>
                    <a:gd name="T42" fmla="*/ 3 w 1271"/>
                    <a:gd name="T43" fmla="*/ 1076 h 1575"/>
                    <a:gd name="T44" fmla="*/ 8 w 1271"/>
                    <a:gd name="T45" fmla="*/ 1069 h 1575"/>
                    <a:gd name="T46" fmla="*/ 13 w 1271"/>
                    <a:gd name="T47" fmla="*/ 1056 h 1575"/>
                    <a:gd name="T48" fmla="*/ 28 w 1271"/>
                    <a:gd name="T49" fmla="*/ 1023 h 1575"/>
                    <a:gd name="T50" fmla="*/ 57 w 1271"/>
                    <a:gd name="T51" fmla="*/ 955 h 1575"/>
                    <a:gd name="T52" fmla="*/ 94 w 1271"/>
                    <a:gd name="T53" fmla="*/ 865 h 1575"/>
                    <a:gd name="T54" fmla="*/ 138 w 1271"/>
                    <a:gd name="T55" fmla="*/ 757 h 1575"/>
                    <a:gd name="T56" fmla="*/ 185 w 1271"/>
                    <a:gd name="T57" fmla="*/ 636 h 1575"/>
                    <a:gd name="T58" fmla="*/ 234 w 1271"/>
                    <a:gd name="T59" fmla="*/ 507 h 1575"/>
                    <a:gd name="T60" fmla="*/ 300 w 1271"/>
                    <a:gd name="T61" fmla="*/ 317 h 1575"/>
                    <a:gd name="T62" fmla="*/ 343 w 1271"/>
                    <a:gd name="T63" fmla="*/ 180 h 1575"/>
                    <a:gd name="T64" fmla="*/ 376 w 1271"/>
                    <a:gd name="T65" fmla="*/ 57 h 1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71" h="1575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36" name="Freeform 30"/>
                <p:cNvSpPr>
                  <a:spLocks/>
                </p:cNvSpPr>
                <p:nvPr/>
              </p:nvSpPr>
              <p:spPr bwMode="auto">
                <a:xfrm>
                  <a:off x="-7040563" y="-1260475"/>
                  <a:ext cx="1190625" cy="1982788"/>
                </a:xfrm>
                <a:custGeom>
                  <a:avLst/>
                  <a:gdLst>
                    <a:gd name="T0" fmla="*/ 410 w 750"/>
                    <a:gd name="T1" fmla="*/ 0 h 1249"/>
                    <a:gd name="T2" fmla="*/ 412 w 750"/>
                    <a:gd name="T3" fmla="*/ 1 h 1249"/>
                    <a:gd name="T4" fmla="*/ 418 w 750"/>
                    <a:gd name="T5" fmla="*/ 7 h 1249"/>
                    <a:gd name="T6" fmla="*/ 428 w 750"/>
                    <a:gd name="T7" fmla="*/ 17 h 1249"/>
                    <a:gd name="T8" fmla="*/ 443 w 750"/>
                    <a:gd name="T9" fmla="*/ 29 h 1249"/>
                    <a:gd name="T10" fmla="*/ 459 w 750"/>
                    <a:gd name="T11" fmla="*/ 45 h 1249"/>
                    <a:gd name="T12" fmla="*/ 478 w 750"/>
                    <a:gd name="T13" fmla="*/ 63 h 1249"/>
                    <a:gd name="T14" fmla="*/ 499 w 750"/>
                    <a:gd name="T15" fmla="*/ 83 h 1249"/>
                    <a:gd name="T16" fmla="*/ 522 w 750"/>
                    <a:gd name="T17" fmla="*/ 105 h 1249"/>
                    <a:gd name="T18" fmla="*/ 545 w 750"/>
                    <a:gd name="T19" fmla="*/ 128 h 1249"/>
                    <a:gd name="T20" fmla="*/ 571 w 750"/>
                    <a:gd name="T21" fmla="*/ 151 h 1249"/>
                    <a:gd name="T22" fmla="*/ 596 w 750"/>
                    <a:gd name="T23" fmla="*/ 177 h 1249"/>
                    <a:gd name="T24" fmla="*/ 621 w 750"/>
                    <a:gd name="T25" fmla="*/ 202 h 1249"/>
                    <a:gd name="T26" fmla="*/ 646 w 750"/>
                    <a:gd name="T27" fmla="*/ 227 h 1249"/>
                    <a:gd name="T28" fmla="*/ 669 w 750"/>
                    <a:gd name="T29" fmla="*/ 252 h 1249"/>
                    <a:gd name="T30" fmla="*/ 693 w 750"/>
                    <a:gd name="T31" fmla="*/ 277 h 1249"/>
                    <a:gd name="T32" fmla="*/ 715 w 750"/>
                    <a:gd name="T33" fmla="*/ 302 h 1249"/>
                    <a:gd name="T34" fmla="*/ 734 w 750"/>
                    <a:gd name="T35" fmla="*/ 324 h 1249"/>
                    <a:gd name="T36" fmla="*/ 750 w 750"/>
                    <a:gd name="T37" fmla="*/ 345 h 1249"/>
                    <a:gd name="T38" fmla="*/ 580 w 750"/>
                    <a:gd name="T39" fmla="*/ 433 h 1249"/>
                    <a:gd name="T40" fmla="*/ 690 w 750"/>
                    <a:gd name="T41" fmla="*/ 698 h 1249"/>
                    <a:gd name="T42" fmla="*/ 39 w 750"/>
                    <a:gd name="T43" fmla="*/ 1218 h 1249"/>
                    <a:gd name="T44" fmla="*/ 0 w 750"/>
                    <a:gd name="T45" fmla="*/ 1249 h 1249"/>
                    <a:gd name="T46" fmla="*/ 3 w 750"/>
                    <a:gd name="T47" fmla="*/ 1247 h 1249"/>
                    <a:gd name="T48" fmla="*/ 6 w 750"/>
                    <a:gd name="T49" fmla="*/ 1239 h 1249"/>
                    <a:gd name="T50" fmla="*/ 13 w 750"/>
                    <a:gd name="T51" fmla="*/ 1226 h 1249"/>
                    <a:gd name="T52" fmla="*/ 20 w 750"/>
                    <a:gd name="T53" fmla="*/ 1209 h 1249"/>
                    <a:gd name="T54" fmla="*/ 30 w 750"/>
                    <a:gd name="T55" fmla="*/ 1187 h 1249"/>
                    <a:gd name="T56" fmla="*/ 39 w 750"/>
                    <a:gd name="T57" fmla="*/ 1161 h 1249"/>
                    <a:gd name="T58" fmla="*/ 57 w 750"/>
                    <a:gd name="T59" fmla="*/ 1121 h 1249"/>
                    <a:gd name="T60" fmla="*/ 76 w 750"/>
                    <a:gd name="T61" fmla="*/ 1074 h 1249"/>
                    <a:gd name="T62" fmla="*/ 97 w 750"/>
                    <a:gd name="T63" fmla="*/ 1023 h 1249"/>
                    <a:gd name="T64" fmla="*/ 120 w 750"/>
                    <a:gd name="T65" fmla="*/ 967 h 1249"/>
                    <a:gd name="T66" fmla="*/ 145 w 750"/>
                    <a:gd name="T67" fmla="*/ 907 h 1249"/>
                    <a:gd name="T68" fmla="*/ 169 w 750"/>
                    <a:gd name="T69" fmla="*/ 843 h 1249"/>
                    <a:gd name="T70" fmla="*/ 195 w 750"/>
                    <a:gd name="T71" fmla="*/ 777 h 1249"/>
                    <a:gd name="T72" fmla="*/ 220 w 750"/>
                    <a:gd name="T73" fmla="*/ 709 h 1249"/>
                    <a:gd name="T74" fmla="*/ 246 w 750"/>
                    <a:gd name="T75" fmla="*/ 639 h 1249"/>
                    <a:gd name="T76" fmla="*/ 270 w 750"/>
                    <a:gd name="T77" fmla="*/ 569 h 1249"/>
                    <a:gd name="T78" fmla="*/ 295 w 750"/>
                    <a:gd name="T79" fmla="*/ 499 h 1249"/>
                    <a:gd name="T80" fmla="*/ 317 w 750"/>
                    <a:gd name="T81" fmla="*/ 429 h 1249"/>
                    <a:gd name="T82" fmla="*/ 339 w 750"/>
                    <a:gd name="T83" fmla="*/ 359 h 1249"/>
                    <a:gd name="T84" fmla="*/ 357 w 750"/>
                    <a:gd name="T85" fmla="*/ 293 h 1249"/>
                    <a:gd name="T86" fmla="*/ 374 w 750"/>
                    <a:gd name="T87" fmla="*/ 228 h 1249"/>
                    <a:gd name="T88" fmla="*/ 388 w 750"/>
                    <a:gd name="T89" fmla="*/ 167 h 1249"/>
                    <a:gd name="T90" fmla="*/ 396 w 750"/>
                    <a:gd name="T91" fmla="*/ 121 h 1249"/>
                    <a:gd name="T92" fmla="*/ 404 w 750"/>
                    <a:gd name="T93" fmla="*/ 77 h 1249"/>
                    <a:gd name="T94" fmla="*/ 407 w 750"/>
                    <a:gd name="T95" fmla="*/ 37 h 1249"/>
                    <a:gd name="T96" fmla="*/ 410 w 750"/>
                    <a:gd name="T97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0" h="1249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37" name="Freeform 31"/>
                <p:cNvSpPr>
                  <a:spLocks/>
                </p:cNvSpPr>
                <p:nvPr/>
              </p:nvSpPr>
              <p:spPr bwMode="auto">
                <a:xfrm>
                  <a:off x="-9182100" y="-455613"/>
                  <a:ext cx="473075" cy="1493838"/>
                </a:xfrm>
                <a:custGeom>
                  <a:avLst/>
                  <a:gdLst>
                    <a:gd name="T0" fmla="*/ 82 w 298"/>
                    <a:gd name="T1" fmla="*/ 0 h 941"/>
                    <a:gd name="T2" fmla="*/ 82 w 298"/>
                    <a:gd name="T3" fmla="*/ 3 h 941"/>
                    <a:gd name="T4" fmla="*/ 86 w 298"/>
                    <a:gd name="T5" fmla="*/ 14 h 941"/>
                    <a:gd name="T6" fmla="*/ 89 w 298"/>
                    <a:gd name="T7" fmla="*/ 29 h 941"/>
                    <a:gd name="T8" fmla="*/ 95 w 298"/>
                    <a:gd name="T9" fmla="*/ 51 h 941"/>
                    <a:gd name="T10" fmla="*/ 103 w 298"/>
                    <a:gd name="T11" fmla="*/ 78 h 941"/>
                    <a:gd name="T12" fmla="*/ 113 w 298"/>
                    <a:gd name="T13" fmla="*/ 110 h 941"/>
                    <a:gd name="T14" fmla="*/ 122 w 298"/>
                    <a:gd name="T15" fmla="*/ 148 h 941"/>
                    <a:gd name="T16" fmla="*/ 127 w 298"/>
                    <a:gd name="T17" fmla="*/ 168 h 941"/>
                    <a:gd name="T18" fmla="*/ 132 w 298"/>
                    <a:gd name="T19" fmla="*/ 188 h 941"/>
                    <a:gd name="T20" fmla="*/ 144 w 298"/>
                    <a:gd name="T21" fmla="*/ 231 h 941"/>
                    <a:gd name="T22" fmla="*/ 155 w 298"/>
                    <a:gd name="T23" fmla="*/ 279 h 941"/>
                    <a:gd name="T24" fmla="*/ 170 w 298"/>
                    <a:gd name="T25" fmla="*/ 331 h 941"/>
                    <a:gd name="T26" fmla="*/ 185 w 298"/>
                    <a:gd name="T27" fmla="*/ 395 h 941"/>
                    <a:gd name="T28" fmla="*/ 203 w 298"/>
                    <a:gd name="T29" fmla="*/ 473 h 941"/>
                    <a:gd name="T30" fmla="*/ 223 w 298"/>
                    <a:gd name="T31" fmla="*/ 555 h 941"/>
                    <a:gd name="T32" fmla="*/ 240 w 298"/>
                    <a:gd name="T33" fmla="*/ 638 h 941"/>
                    <a:gd name="T34" fmla="*/ 263 w 298"/>
                    <a:gd name="T35" fmla="*/ 748 h 941"/>
                    <a:gd name="T36" fmla="*/ 285 w 298"/>
                    <a:gd name="T37" fmla="*/ 861 h 941"/>
                    <a:gd name="T38" fmla="*/ 295 w 298"/>
                    <a:gd name="T39" fmla="*/ 916 h 941"/>
                    <a:gd name="T40" fmla="*/ 296 w 298"/>
                    <a:gd name="T41" fmla="*/ 929 h 941"/>
                    <a:gd name="T42" fmla="*/ 298 w 298"/>
                    <a:gd name="T43" fmla="*/ 941 h 941"/>
                    <a:gd name="T44" fmla="*/ 220 w 298"/>
                    <a:gd name="T45" fmla="*/ 890 h 941"/>
                    <a:gd name="T46" fmla="*/ 144 w 298"/>
                    <a:gd name="T47" fmla="*/ 836 h 941"/>
                    <a:gd name="T48" fmla="*/ 71 w 298"/>
                    <a:gd name="T49" fmla="*/ 779 h 941"/>
                    <a:gd name="T50" fmla="*/ 0 w 298"/>
                    <a:gd name="T51" fmla="*/ 719 h 941"/>
                    <a:gd name="T52" fmla="*/ 7 w 298"/>
                    <a:gd name="T53" fmla="*/ 652 h 941"/>
                    <a:gd name="T54" fmla="*/ 15 w 298"/>
                    <a:gd name="T55" fmla="*/ 586 h 941"/>
                    <a:gd name="T56" fmla="*/ 22 w 298"/>
                    <a:gd name="T57" fmla="*/ 520 h 941"/>
                    <a:gd name="T58" fmla="*/ 28 w 298"/>
                    <a:gd name="T59" fmla="*/ 456 h 941"/>
                    <a:gd name="T60" fmla="*/ 36 w 298"/>
                    <a:gd name="T61" fmla="*/ 395 h 941"/>
                    <a:gd name="T62" fmla="*/ 43 w 298"/>
                    <a:gd name="T63" fmla="*/ 335 h 941"/>
                    <a:gd name="T64" fmla="*/ 49 w 298"/>
                    <a:gd name="T65" fmla="*/ 279 h 941"/>
                    <a:gd name="T66" fmla="*/ 55 w 298"/>
                    <a:gd name="T67" fmla="*/ 226 h 941"/>
                    <a:gd name="T68" fmla="*/ 60 w 298"/>
                    <a:gd name="T69" fmla="*/ 177 h 941"/>
                    <a:gd name="T70" fmla="*/ 66 w 298"/>
                    <a:gd name="T71" fmla="*/ 133 h 941"/>
                    <a:gd name="T72" fmla="*/ 70 w 298"/>
                    <a:gd name="T73" fmla="*/ 95 h 941"/>
                    <a:gd name="T74" fmla="*/ 73 w 298"/>
                    <a:gd name="T75" fmla="*/ 62 h 941"/>
                    <a:gd name="T76" fmla="*/ 77 w 298"/>
                    <a:gd name="T77" fmla="*/ 36 h 941"/>
                    <a:gd name="T78" fmla="*/ 80 w 298"/>
                    <a:gd name="T79" fmla="*/ 16 h 941"/>
                    <a:gd name="T80" fmla="*/ 81 w 298"/>
                    <a:gd name="T81" fmla="*/ 4 h 941"/>
                    <a:gd name="T82" fmla="*/ 82 w 298"/>
                    <a:gd name="T83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8" h="941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38" name="Freeform 32"/>
                <p:cNvSpPr>
                  <a:spLocks/>
                </p:cNvSpPr>
                <p:nvPr/>
              </p:nvSpPr>
              <p:spPr bwMode="auto">
                <a:xfrm>
                  <a:off x="-9055100" y="-995363"/>
                  <a:ext cx="2014538" cy="2503488"/>
                </a:xfrm>
                <a:custGeom>
                  <a:avLst/>
                  <a:gdLst>
                    <a:gd name="T0" fmla="*/ 889 w 1269"/>
                    <a:gd name="T1" fmla="*/ 31 h 1577"/>
                    <a:gd name="T2" fmla="*/ 916 w 1269"/>
                    <a:gd name="T3" fmla="*/ 136 h 1577"/>
                    <a:gd name="T4" fmla="*/ 948 w 1269"/>
                    <a:gd name="T5" fmla="*/ 245 h 1577"/>
                    <a:gd name="T6" fmla="*/ 954 w 1269"/>
                    <a:gd name="T7" fmla="*/ 262 h 1577"/>
                    <a:gd name="T8" fmla="*/ 1014 w 1269"/>
                    <a:gd name="T9" fmla="*/ 442 h 1577"/>
                    <a:gd name="T10" fmla="*/ 1081 w 1269"/>
                    <a:gd name="T11" fmla="*/ 621 h 1577"/>
                    <a:gd name="T12" fmla="*/ 1119 w 1269"/>
                    <a:gd name="T13" fmla="*/ 720 h 1577"/>
                    <a:gd name="T14" fmla="*/ 1151 w 1269"/>
                    <a:gd name="T15" fmla="*/ 801 h 1577"/>
                    <a:gd name="T16" fmla="*/ 1174 w 1269"/>
                    <a:gd name="T17" fmla="*/ 857 h 1577"/>
                    <a:gd name="T18" fmla="*/ 1214 w 1269"/>
                    <a:gd name="T19" fmla="*/ 954 h 1577"/>
                    <a:gd name="T20" fmla="*/ 1244 w 1269"/>
                    <a:gd name="T21" fmla="*/ 1023 h 1577"/>
                    <a:gd name="T22" fmla="*/ 1265 w 1269"/>
                    <a:gd name="T23" fmla="*/ 1069 h 1577"/>
                    <a:gd name="T24" fmla="*/ 1269 w 1269"/>
                    <a:gd name="T25" fmla="*/ 1083 h 1577"/>
                    <a:gd name="T26" fmla="*/ 1156 w 1269"/>
                    <a:gd name="T27" fmla="*/ 1573 h 1577"/>
                    <a:gd name="T28" fmla="*/ 931 w 1269"/>
                    <a:gd name="T29" fmla="*/ 1549 h 1577"/>
                    <a:gd name="T30" fmla="*/ 715 w 1269"/>
                    <a:gd name="T31" fmla="*/ 1500 h 1577"/>
                    <a:gd name="T32" fmla="*/ 508 w 1269"/>
                    <a:gd name="T33" fmla="*/ 1428 h 1577"/>
                    <a:gd name="T34" fmla="*/ 312 w 1269"/>
                    <a:gd name="T35" fmla="*/ 1335 h 1577"/>
                    <a:gd name="T36" fmla="*/ 213 w 1269"/>
                    <a:gd name="T37" fmla="*/ 1256 h 1577"/>
                    <a:gd name="T38" fmla="*/ 182 w 1269"/>
                    <a:gd name="T39" fmla="*/ 1088 h 1577"/>
                    <a:gd name="T40" fmla="*/ 140 w 1269"/>
                    <a:gd name="T41" fmla="*/ 895 h 1577"/>
                    <a:gd name="T42" fmla="*/ 103 w 1269"/>
                    <a:gd name="T43" fmla="*/ 735 h 1577"/>
                    <a:gd name="T44" fmla="*/ 81 w 1269"/>
                    <a:gd name="T45" fmla="*/ 644 h 1577"/>
                    <a:gd name="T46" fmla="*/ 62 w 1269"/>
                    <a:gd name="T47" fmla="*/ 571 h 1577"/>
                    <a:gd name="T48" fmla="*/ 41 w 1269"/>
                    <a:gd name="T49" fmla="*/ 488 h 1577"/>
                    <a:gd name="T50" fmla="*/ 22 w 1269"/>
                    <a:gd name="T51" fmla="*/ 418 h 1577"/>
                    <a:gd name="T52" fmla="*/ 8 w 1269"/>
                    <a:gd name="T53" fmla="*/ 369 h 1577"/>
                    <a:gd name="T54" fmla="*/ 1 w 1269"/>
                    <a:gd name="T55" fmla="*/ 343 h 1577"/>
                    <a:gd name="T56" fmla="*/ 106 w 1269"/>
                    <a:gd name="T57" fmla="*/ 285 h 1577"/>
                    <a:gd name="T58" fmla="*/ 326 w 1269"/>
                    <a:gd name="T59" fmla="*/ 187 h 1577"/>
                    <a:gd name="T60" fmla="*/ 521 w 1269"/>
                    <a:gd name="T61" fmla="*/ 114 h 1577"/>
                    <a:gd name="T62" fmla="*/ 688 w 1269"/>
                    <a:gd name="T63" fmla="*/ 58 h 1577"/>
                    <a:gd name="T64" fmla="*/ 847 w 1269"/>
                    <a:gd name="T65" fmla="*/ 11 h 1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9" h="1577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39" name="Freeform 33"/>
                <p:cNvSpPr>
                  <a:spLocks/>
                </p:cNvSpPr>
                <p:nvPr/>
              </p:nvSpPr>
              <p:spPr bwMode="auto">
                <a:xfrm>
                  <a:off x="-8224838" y="-1260475"/>
                  <a:ext cx="1184275" cy="1984375"/>
                </a:xfrm>
                <a:custGeom>
                  <a:avLst/>
                  <a:gdLst>
                    <a:gd name="T0" fmla="*/ 339 w 746"/>
                    <a:gd name="T1" fmla="*/ 0 h 1250"/>
                    <a:gd name="T2" fmla="*/ 342 w 746"/>
                    <a:gd name="T3" fmla="*/ 38 h 1250"/>
                    <a:gd name="T4" fmla="*/ 346 w 746"/>
                    <a:gd name="T5" fmla="*/ 78 h 1250"/>
                    <a:gd name="T6" fmla="*/ 353 w 746"/>
                    <a:gd name="T7" fmla="*/ 122 h 1250"/>
                    <a:gd name="T8" fmla="*/ 361 w 746"/>
                    <a:gd name="T9" fmla="*/ 169 h 1250"/>
                    <a:gd name="T10" fmla="*/ 375 w 746"/>
                    <a:gd name="T11" fmla="*/ 230 h 1250"/>
                    <a:gd name="T12" fmla="*/ 392 w 746"/>
                    <a:gd name="T13" fmla="*/ 293 h 1250"/>
                    <a:gd name="T14" fmla="*/ 410 w 746"/>
                    <a:gd name="T15" fmla="*/ 360 h 1250"/>
                    <a:gd name="T16" fmla="*/ 432 w 746"/>
                    <a:gd name="T17" fmla="*/ 429 h 1250"/>
                    <a:gd name="T18" fmla="*/ 454 w 746"/>
                    <a:gd name="T19" fmla="*/ 500 h 1250"/>
                    <a:gd name="T20" fmla="*/ 479 w 746"/>
                    <a:gd name="T21" fmla="*/ 569 h 1250"/>
                    <a:gd name="T22" fmla="*/ 503 w 746"/>
                    <a:gd name="T23" fmla="*/ 640 h 1250"/>
                    <a:gd name="T24" fmla="*/ 529 w 746"/>
                    <a:gd name="T25" fmla="*/ 710 h 1250"/>
                    <a:gd name="T26" fmla="*/ 555 w 746"/>
                    <a:gd name="T27" fmla="*/ 778 h 1250"/>
                    <a:gd name="T28" fmla="*/ 580 w 746"/>
                    <a:gd name="T29" fmla="*/ 844 h 1250"/>
                    <a:gd name="T30" fmla="*/ 605 w 746"/>
                    <a:gd name="T31" fmla="*/ 908 h 1250"/>
                    <a:gd name="T32" fmla="*/ 629 w 746"/>
                    <a:gd name="T33" fmla="*/ 968 h 1250"/>
                    <a:gd name="T34" fmla="*/ 652 w 746"/>
                    <a:gd name="T35" fmla="*/ 1024 h 1250"/>
                    <a:gd name="T36" fmla="*/ 673 w 746"/>
                    <a:gd name="T37" fmla="*/ 1075 h 1250"/>
                    <a:gd name="T38" fmla="*/ 693 w 746"/>
                    <a:gd name="T39" fmla="*/ 1122 h 1250"/>
                    <a:gd name="T40" fmla="*/ 710 w 746"/>
                    <a:gd name="T41" fmla="*/ 1161 h 1250"/>
                    <a:gd name="T42" fmla="*/ 720 w 746"/>
                    <a:gd name="T43" fmla="*/ 1188 h 1250"/>
                    <a:gd name="T44" fmla="*/ 729 w 746"/>
                    <a:gd name="T45" fmla="*/ 1210 h 1250"/>
                    <a:gd name="T46" fmla="*/ 737 w 746"/>
                    <a:gd name="T47" fmla="*/ 1227 h 1250"/>
                    <a:gd name="T48" fmla="*/ 743 w 746"/>
                    <a:gd name="T49" fmla="*/ 1239 h 1250"/>
                    <a:gd name="T50" fmla="*/ 746 w 746"/>
                    <a:gd name="T51" fmla="*/ 1248 h 1250"/>
                    <a:gd name="T52" fmla="*/ 746 w 746"/>
                    <a:gd name="T53" fmla="*/ 1250 h 1250"/>
                    <a:gd name="T54" fmla="*/ 710 w 746"/>
                    <a:gd name="T55" fmla="*/ 1220 h 1250"/>
                    <a:gd name="T56" fmla="*/ 60 w 746"/>
                    <a:gd name="T57" fmla="*/ 699 h 1250"/>
                    <a:gd name="T58" fmla="*/ 170 w 746"/>
                    <a:gd name="T59" fmla="*/ 433 h 1250"/>
                    <a:gd name="T60" fmla="*/ 0 w 746"/>
                    <a:gd name="T61" fmla="*/ 345 h 1250"/>
                    <a:gd name="T62" fmla="*/ 16 w 746"/>
                    <a:gd name="T63" fmla="*/ 325 h 1250"/>
                    <a:gd name="T64" fmla="*/ 34 w 746"/>
                    <a:gd name="T65" fmla="*/ 303 h 1250"/>
                    <a:gd name="T66" fmla="*/ 56 w 746"/>
                    <a:gd name="T67" fmla="*/ 279 h 1250"/>
                    <a:gd name="T68" fmla="*/ 80 w 746"/>
                    <a:gd name="T69" fmla="*/ 253 h 1250"/>
                    <a:gd name="T70" fmla="*/ 104 w 746"/>
                    <a:gd name="T71" fmla="*/ 227 h 1250"/>
                    <a:gd name="T72" fmla="*/ 128 w 746"/>
                    <a:gd name="T73" fmla="*/ 203 h 1250"/>
                    <a:gd name="T74" fmla="*/ 154 w 746"/>
                    <a:gd name="T75" fmla="*/ 177 h 1250"/>
                    <a:gd name="T76" fmla="*/ 178 w 746"/>
                    <a:gd name="T77" fmla="*/ 153 h 1250"/>
                    <a:gd name="T78" fmla="*/ 204 w 746"/>
                    <a:gd name="T79" fmla="*/ 128 h 1250"/>
                    <a:gd name="T80" fmla="*/ 227 w 746"/>
                    <a:gd name="T81" fmla="*/ 105 h 1250"/>
                    <a:gd name="T82" fmla="*/ 250 w 746"/>
                    <a:gd name="T83" fmla="*/ 84 h 1250"/>
                    <a:gd name="T84" fmla="*/ 271 w 746"/>
                    <a:gd name="T85" fmla="*/ 63 h 1250"/>
                    <a:gd name="T86" fmla="*/ 291 w 746"/>
                    <a:gd name="T87" fmla="*/ 46 h 1250"/>
                    <a:gd name="T88" fmla="*/ 306 w 746"/>
                    <a:gd name="T89" fmla="*/ 30 h 1250"/>
                    <a:gd name="T90" fmla="*/ 321 w 746"/>
                    <a:gd name="T91" fmla="*/ 18 h 1250"/>
                    <a:gd name="T92" fmla="*/ 331 w 746"/>
                    <a:gd name="T93" fmla="*/ 8 h 1250"/>
                    <a:gd name="T94" fmla="*/ 337 w 746"/>
                    <a:gd name="T95" fmla="*/ 2 h 1250"/>
                    <a:gd name="T96" fmla="*/ 339 w 746"/>
                    <a:gd name="T97" fmla="*/ 0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6" h="125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</p:grpSp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742137" y="85919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Equipo 13</a:t>
            </a:r>
            <a:endParaRPr sz="4800" dirty="0"/>
          </a:p>
        </p:txBody>
      </p:sp>
      <p:sp>
        <p:nvSpPr>
          <p:cNvPr id="74" name="Google Shape;74;p13"/>
          <p:cNvSpPr/>
          <p:nvPr/>
        </p:nvSpPr>
        <p:spPr>
          <a:xfrm>
            <a:off x="3383792" y="852209"/>
            <a:ext cx="2129936" cy="152055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22" name="TextBox 21"/>
          <p:cNvSpPr txBox="1"/>
          <p:nvPr/>
        </p:nvSpPr>
        <p:spPr>
          <a:xfrm>
            <a:off x="1851451" y="1746111"/>
            <a:ext cx="2828369" cy="72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Universidad Politécnica de Madrid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-Grado de </a:t>
            </a:r>
            <a:r>
              <a:rPr lang="en-US" sz="1200" dirty="0" err="1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Matemáticas</a:t>
            </a:r>
            <a:r>
              <a:rPr lang="en-US" sz="12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 e </a:t>
            </a:r>
            <a:r>
              <a:rPr lang="en-US" sz="1200" dirty="0" err="1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Informática</a:t>
            </a:r>
            <a:endParaRPr lang="en-US" sz="1200" dirty="0">
              <a:solidFill>
                <a:schemeClr val="bg1"/>
              </a:solidFill>
              <a:latin typeface="Sniglet" panose="020B060402020202020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Sniglet" panose="020B060402020202020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3" name="TextBox 22"/>
          <p:cNvSpPr txBox="1"/>
          <p:nvPr/>
        </p:nvSpPr>
        <p:spPr>
          <a:xfrm>
            <a:off x="1951538" y="1299396"/>
            <a:ext cx="2647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Sara Beatriz Alonso</a:t>
            </a:r>
          </a:p>
        </p:txBody>
      </p:sp>
      <p:sp>
        <p:nvSpPr>
          <p:cNvPr id="225" name="TextBox 32"/>
          <p:cNvSpPr txBox="1"/>
          <p:nvPr/>
        </p:nvSpPr>
        <p:spPr>
          <a:xfrm>
            <a:off x="6392494" y="1299396"/>
            <a:ext cx="2647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err="1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Aída</a:t>
            </a:r>
            <a:r>
              <a:rPr lang="en-US" sz="2000" kern="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 Muñoz</a:t>
            </a:r>
          </a:p>
        </p:txBody>
      </p:sp>
      <p:sp>
        <p:nvSpPr>
          <p:cNvPr id="227" name="TextBox 40"/>
          <p:cNvSpPr txBox="1"/>
          <p:nvPr/>
        </p:nvSpPr>
        <p:spPr>
          <a:xfrm>
            <a:off x="4166860" y="3189392"/>
            <a:ext cx="2647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Fernando Bellido</a:t>
            </a:r>
            <a:endParaRPr lang="en-US" sz="2000" kern="0" dirty="0">
              <a:solidFill>
                <a:schemeClr val="bg1"/>
              </a:solidFill>
              <a:latin typeface="Sniglet" panose="020B060402020202020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id="{9048A9B4-BE3D-4ED8-B12A-B7B107CC4BE1}"/>
              </a:ext>
            </a:extLst>
          </p:cNvPr>
          <p:cNvSpPr txBox="1"/>
          <p:nvPr/>
        </p:nvSpPr>
        <p:spPr>
          <a:xfrm>
            <a:off x="6222798" y="1781465"/>
            <a:ext cx="2828369" cy="72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Universidad Politécnica de Madrid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-Grado de </a:t>
            </a:r>
            <a:r>
              <a:rPr lang="en-US" sz="1200" dirty="0" err="1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Matemáticas</a:t>
            </a:r>
            <a:r>
              <a:rPr lang="en-US" sz="12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 e </a:t>
            </a:r>
            <a:r>
              <a:rPr lang="en-US" sz="1200" dirty="0" err="1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Informática</a:t>
            </a:r>
            <a:endParaRPr lang="en-US" sz="1200" dirty="0">
              <a:solidFill>
                <a:schemeClr val="bg1"/>
              </a:solidFill>
              <a:latin typeface="Sniglet" panose="020B060402020202020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Sniglet" panose="020B060402020202020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2076EDD5-D690-4208-A9EA-74150873F541}"/>
              </a:ext>
            </a:extLst>
          </p:cNvPr>
          <p:cNvSpPr txBox="1"/>
          <p:nvPr/>
        </p:nvSpPr>
        <p:spPr>
          <a:xfrm>
            <a:off x="4231149" y="3579944"/>
            <a:ext cx="2828369" cy="9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Universidad Politécnica de Madrid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-Grado de </a:t>
            </a:r>
            <a:r>
              <a:rPr lang="en-US" sz="1200" dirty="0" err="1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Matemáticas</a:t>
            </a:r>
            <a:r>
              <a:rPr lang="en-US" sz="12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 e </a:t>
            </a:r>
            <a:r>
              <a:rPr lang="en-US" sz="1200" dirty="0" err="1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rPr>
              <a:t>Informática</a:t>
            </a:r>
            <a:endParaRPr lang="en-US" sz="1200" dirty="0">
              <a:solidFill>
                <a:schemeClr val="bg1"/>
              </a:solidFill>
              <a:latin typeface="Sniglet" panose="020B060402020202020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Sniglet" panose="020B060402020202020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Sniglet" panose="020B060402020202020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esencia de </a:t>
            </a:r>
            <a:r>
              <a:rPr lang="es-ES" dirty="0" err="1"/>
              <a:t>Inmate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</a:t>
            </a:r>
            <a:r>
              <a:rPr lang="es-ES" dirty="0"/>
              <a:t>El núcleo de </a:t>
            </a:r>
            <a:r>
              <a:rPr lang="es-ES" dirty="0" err="1"/>
              <a:t>Inmate</a:t>
            </a:r>
            <a:r>
              <a:rPr lang="en" dirty="0"/>
              <a:t>?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97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</a:t>
            </a:r>
            <a:r>
              <a:rPr lang="es-ES" dirty="0"/>
              <a:t>Qué es </a:t>
            </a:r>
            <a:r>
              <a:rPr lang="es-ES" dirty="0" err="1"/>
              <a:t>Inmate</a:t>
            </a:r>
            <a:r>
              <a:rPr lang="en" dirty="0"/>
              <a:t>?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845654" y="1773168"/>
            <a:ext cx="5298346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Aventura Conversacional</a:t>
            </a:r>
          </a:p>
          <a:p>
            <a:pPr marL="0" lvl="0" indent="0">
              <a:buNone/>
            </a:pPr>
            <a:r>
              <a:rPr lang="es-ES" dirty="0"/>
              <a:t>	</a:t>
            </a:r>
            <a:r>
              <a:rPr lang="es-ES" sz="1800" i="1" dirty="0"/>
              <a:t>Simulación de un entorno 	cualquiera en 	el cual el usuario 	o  jugador  tendrá que 	resolver 	ciertos objetivos para poder  	finalizarlo.</a:t>
            </a:r>
            <a:endParaRPr lang="es-ES" sz="1600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5820" y="2073525"/>
            <a:ext cx="2872679" cy="1805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65820" y="2073525"/>
            <a:ext cx="2956500" cy="188067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369;p37">
            <a:extLst>
              <a:ext uri="{FF2B5EF4-FFF2-40B4-BE49-F238E27FC236}">
                <a16:creationId xmlns:a16="http://schemas.microsoft.com/office/drawing/2014/main" id="{732DD2D2-CD6A-47B8-8065-FFCC7E179FA1}"/>
              </a:ext>
            </a:extLst>
          </p:cNvPr>
          <p:cNvSpPr/>
          <p:nvPr/>
        </p:nvSpPr>
        <p:spPr>
          <a:xfrm>
            <a:off x="4289878" y="504264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6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</a:t>
            </a:r>
            <a:r>
              <a:rPr lang="es-ES" dirty="0"/>
              <a:t>Su utilidad</a:t>
            </a:r>
            <a:r>
              <a:rPr lang="en" dirty="0"/>
              <a:t>?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146000" y="222111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s-ES" dirty="0"/>
              <a:t>Pasa tiempos</a:t>
            </a:r>
          </a:p>
          <a:p>
            <a:pPr marL="342900" indent="-342900"/>
            <a:endParaRPr lang="es-ES" dirty="0"/>
          </a:p>
          <a:p>
            <a:pPr marL="342900" indent="-342900"/>
            <a:r>
              <a:rPr lang="es-ES" dirty="0"/>
              <a:t>Entretenimiento</a:t>
            </a:r>
          </a:p>
          <a:p>
            <a:pPr marL="342900" indent="-342900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/>
          <a:srcRect l="19942" r="19445"/>
          <a:stretch/>
        </p:blipFill>
        <p:spPr>
          <a:xfrm>
            <a:off x="5699849" y="1811745"/>
            <a:ext cx="2932833" cy="2323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699849" y="1811745"/>
            <a:ext cx="2998957" cy="236378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382;p37">
            <a:extLst>
              <a:ext uri="{FF2B5EF4-FFF2-40B4-BE49-F238E27FC236}">
                <a16:creationId xmlns:a16="http://schemas.microsoft.com/office/drawing/2014/main" id="{D4171AFF-071E-4C1C-9332-4DD5BBA256B2}"/>
              </a:ext>
            </a:extLst>
          </p:cNvPr>
          <p:cNvSpPr/>
          <p:nvPr/>
        </p:nvSpPr>
        <p:spPr>
          <a:xfrm>
            <a:off x="4331348" y="469686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8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Alguna de sus Funcionalidades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413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Introducción de comandos Textuales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Comando en forma de texto, no en formato número </a:t>
            </a:r>
            <a:endParaRPr sz="1200"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/>
              <a:t>Inventario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Límite de objetos</a:t>
            </a:r>
            <a:endParaRPr sz="1200" dirty="0"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3"/>
          </p:nvPr>
        </p:nvSpPr>
        <p:spPr>
          <a:xfrm>
            <a:off x="5990726" y="1771650"/>
            <a:ext cx="2840853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/>
              <a:t>Dos posibles finales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Bien acabas muerto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Bien acabas Vivo y consigues escapar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/>
              <a:t>Coger objetos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De los objetos tirados por los suelos , puedes coger cualquiera</a:t>
            </a:r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/>
              <a:t>Cambio nivel dificultad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Dos niveles dificultad: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	-Fácil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	-Difícil</a:t>
            </a:r>
            <a:endParaRPr sz="1200" dirty="0"/>
          </a:p>
        </p:txBody>
      </p:sp>
      <p:sp>
        <p:nvSpPr>
          <p:cNvPr id="250" name="Google Shape;250;p28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Salir desde cualquier punto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Un comando único : </a:t>
            </a:r>
            <a:r>
              <a:rPr lang="es-ES" sz="1200" dirty="0" err="1"/>
              <a:t>Exit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7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uiExpand="1" build="p"/>
      <p:bldP spid="246" grpId="0" uiExpand="1" build="p"/>
      <p:bldP spid="247" grpId="0" uiExpand="1" build="p"/>
      <p:bldP spid="248" grpId="0" uiExpand="1" build="p"/>
      <p:bldP spid="249" grpId="0" uiExpand="1" build="p"/>
      <p:bldP spid="25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Como grupo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2"/>
            <a:ext cx="7772400" cy="985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¿Que queríamos y Que hemos conseguido?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879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33">
            <a:extLst>
              <a:ext uri="{FF2B5EF4-FFF2-40B4-BE49-F238E27FC236}">
                <a16:creationId xmlns:a16="http://schemas.microsoft.com/office/drawing/2014/main" id="{1CBB43A6-6418-4704-9AE3-873B88817B9A}"/>
              </a:ext>
            </a:extLst>
          </p:cNvPr>
          <p:cNvSpPr/>
          <p:nvPr/>
        </p:nvSpPr>
        <p:spPr>
          <a:xfrm>
            <a:off x="1" y="1028700"/>
            <a:ext cx="9146564" cy="3488091"/>
          </a:xfrm>
          <a:custGeom>
            <a:avLst/>
            <a:gdLst>
              <a:gd name="connsiteX0" fmla="*/ 0 w 10729192"/>
              <a:gd name="connsiteY0" fmla="*/ 0 h 4104456"/>
              <a:gd name="connsiteX1" fmla="*/ 10729192 w 10729192"/>
              <a:gd name="connsiteY1" fmla="*/ 0 h 4104456"/>
              <a:gd name="connsiteX2" fmla="*/ 10729192 w 10729192"/>
              <a:gd name="connsiteY2" fmla="*/ 4104456 h 4104456"/>
              <a:gd name="connsiteX3" fmla="*/ 0 w 10729192"/>
              <a:gd name="connsiteY3" fmla="*/ 4104456 h 4104456"/>
              <a:gd name="connsiteX4" fmla="*/ 0 w 10729192"/>
              <a:gd name="connsiteY4" fmla="*/ 0 h 4104456"/>
              <a:gd name="connsiteX0" fmla="*/ 0 w 10729192"/>
              <a:gd name="connsiteY0" fmla="*/ 18184 h 4122640"/>
              <a:gd name="connsiteX1" fmla="*/ 5375149 w 10729192"/>
              <a:gd name="connsiteY1" fmla="*/ 0 h 4122640"/>
              <a:gd name="connsiteX2" fmla="*/ 10729192 w 10729192"/>
              <a:gd name="connsiteY2" fmla="*/ 18184 h 4122640"/>
              <a:gd name="connsiteX3" fmla="*/ 10729192 w 10729192"/>
              <a:gd name="connsiteY3" fmla="*/ 4122640 h 4122640"/>
              <a:gd name="connsiteX4" fmla="*/ 0 w 10729192"/>
              <a:gd name="connsiteY4" fmla="*/ 4122640 h 4122640"/>
              <a:gd name="connsiteX5" fmla="*/ 0 w 10729192"/>
              <a:gd name="connsiteY5" fmla="*/ 18184 h 4122640"/>
              <a:gd name="connsiteX0" fmla="*/ 0 w 10729192"/>
              <a:gd name="connsiteY0" fmla="*/ 18184 h 4128248"/>
              <a:gd name="connsiteX1" fmla="*/ 5375149 w 10729192"/>
              <a:gd name="connsiteY1" fmla="*/ 0 h 4128248"/>
              <a:gd name="connsiteX2" fmla="*/ 10729192 w 10729192"/>
              <a:gd name="connsiteY2" fmla="*/ 18184 h 4128248"/>
              <a:gd name="connsiteX3" fmla="*/ 10729192 w 10729192"/>
              <a:gd name="connsiteY3" fmla="*/ 4122640 h 4128248"/>
              <a:gd name="connsiteX4" fmla="*/ 5361702 w 10729192"/>
              <a:gd name="connsiteY4" fmla="*/ 4128248 h 4128248"/>
              <a:gd name="connsiteX5" fmla="*/ 0 w 10729192"/>
              <a:gd name="connsiteY5" fmla="*/ 4122640 h 4128248"/>
              <a:gd name="connsiteX6" fmla="*/ 0 w 10729192"/>
              <a:gd name="connsiteY6" fmla="*/ 18184 h 4128248"/>
              <a:gd name="connsiteX0" fmla="*/ 0 w 10729192"/>
              <a:gd name="connsiteY0" fmla="*/ 18184 h 4122640"/>
              <a:gd name="connsiteX1" fmla="*/ 5375149 w 10729192"/>
              <a:gd name="connsiteY1" fmla="*/ 0 h 4122640"/>
              <a:gd name="connsiteX2" fmla="*/ 10729192 w 10729192"/>
              <a:gd name="connsiteY2" fmla="*/ 18184 h 4122640"/>
              <a:gd name="connsiteX3" fmla="*/ 10729192 w 10729192"/>
              <a:gd name="connsiteY3" fmla="*/ 4122640 h 4122640"/>
              <a:gd name="connsiteX4" fmla="*/ 5361702 w 10729192"/>
              <a:gd name="connsiteY4" fmla="*/ 2541495 h 4122640"/>
              <a:gd name="connsiteX5" fmla="*/ 0 w 10729192"/>
              <a:gd name="connsiteY5" fmla="*/ 4122640 h 4122640"/>
              <a:gd name="connsiteX6" fmla="*/ 0 w 10729192"/>
              <a:gd name="connsiteY6" fmla="*/ 18184 h 4122640"/>
              <a:gd name="connsiteX0" fmla="*/ 0 w 10729192"/>
              <a:gd name="connsiteY0" fmla="*/ 0 h 4104456"/>
              <a:gd name="connsiteX1" fmla="*/ 5388596 w 10729192"/>
              <a:gd name="connsiteY1" fmla="*/ 1729933 h 4104456"/>
              <a:gd name="connsiteX2" fmla="*/ 10729192 w 10729192"/>
              <a:gd name="connsiteY2" fmla="*/ 0 h 4104456"/>
              <a:gd name="connsiteX3" fmla="*/ 10729192 w 10729192"/>
              <a:gd name="connsiteY3" fmla="*/ 4104456 h 4104456"/>
              <a:gd name="connsiteX4" fmla="*/ 5361702 w 10729192"/>
              <a:gd name="connsiteY4" fmla="*/ 2523311 h 4104456"/>
              <a:gd name="connsiteX5" fmla="*/ 0 w 10729192"/>
              <a:gd name="connsiteY5" fmla="*/ 4104456 h 4104456"/>
              <a:gd name="connsiteX6" fmla="*/ 0 w 10729192"/>
              <a:gd name="connsiteY6" fmla="*/ 0 h 4104456"/>
              <a:gd name="connsiteX0" fmla="*/ 0 w 10729192"/>
              <a:gd name="connsiteY0" fmla="*/ 0 h 4104456"/>
              <a:gd name="connsiteX1" fmla="*/ 5361702 w 10729192"/>
              <a:gd name="connsiteY1" fmla="*/ 2079557 h 4104456"/>
              <a:gd name="connsiteX2" fmla="*/ 10729192 w 10729192"/>
              <a:gd name="connsiteY2" fmla="*/ 0 h 4104456"/>
              <a:gd name="connsiteX3" fmla="*/ 10729192 w 10729192"/>
              <a:gd name="connsiteY3" fmla="*/ 4104456 h 4104456"/>
              <a:gd name="connsiteX4" fmla="*/ 5361702 w 10729192"/>
              <a:gd name="connsiteY4" fmla="*/ 2523311 h 4104456"/>
              <a:gd name="connsiteX5" fmla="*/ 0 w 10729192"/>
              <a:gd name="connsiteY5" fmla="*/ 4104456 h 4104456"/>
              <a:gd name="connsiteX6" fmla="*/ 0 w 10729192"/>
              <a:gd name="connsiteY6" fmla="*/ 0 h 4104456"/>
              <a:gd name="connsiteX0" fmla="*/ 0 w 10729192"/>
              <a:gd name="connsiteY0" fmla="*/ 0 h 4104456"/>
              <a:gd name="connsiteX1" fmla="*/ 5361702 w 10729192"/>
              <a:gd name="connsiteY1" fmla="*/ 2079557 h 4104456"/>
              <a:gd name="connsiteX2" fmla="*/ 10729192 w 10729192"/>
              <a:gd name="connsiteY2" fmla="*/ 0 h 4104456"/>
              <a:gd name="connsiteX3" fmla="*/ 10729192 w 10729192"/>
              <a:gd name="connsiteY3" fmla="*/ 4104456 h 4104456"/>
              <a:gd name="connsiteX4" fmla="*/ 5375149 w 10729192"/>
              <a:gd name="connsiteY4" fmla="*/ 2093005 h 4104456"/>
              <a:gd name="connsiteX5" fmla="*/ 0 w 10729192"/>
              <a:gd name="connsiteY5" fmla="*/ 4104456 h 4104456"/>
              <a:gd name="connsiteX6" fmla="*/ 0 w 10729192"/>
              <a:gd name="connsiteY6" fmla="*/ 0 h 410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9192" h="4104456">
                <a:moveTo>
                  <a:pt x="0" y="0"/>
                </a:moveTo>
                <a:lnTo>
                  <a:pt x="5361702" y="2079557"/>
                </a:lnTo>
                <a:lnTo>
                  <a:pt x="10729192" y="0"/>
                </a:lnTo>
                <a:lnTo>
                  <a:pt x="10729192" y="4104456"/>
                </a:lnTo>
                <a:lnTo>
                  <a:pt x="5375149" y="2093005"/>
                </a:lnTo>
                <a:lnTo>
                  <a:pt x="0" y="41044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niglet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3" name="Group 3">
            <a:extLst>
              <a:ext uri="{FF2B5EF4-FFF2-40B4-BE49-F238E27FC236}">
                <a16:creationId xmlns:a16="http://schemas.microsoft.com/office/drawing/2014/main" id="{E5ED602C-3453-42FD-8807-4FC9C1CF5EC1}"/>
              </a:ext>
            </a:extLst>
          </p:cNvPr>
          <p:cNvGrpSpPr/>
          <p:nvPr/>
        </p:nvGrpSpPr>
        <p:grpSpPr>
          <a:xfrm>
            <a:off x="409576" y="1399135"/>
            <a:ext cx="2572360" cy="1185344"/>
            <a:chOff x="522786" y="1484784"/>
            <a:chExt cx="3419775" cy="1580772"/>
          </a:xfrm>
        </p:grpSpPr>
        <p:sp>
          <p:nvSpPr>
            <p:cNvPr id="199" name="Rounded Rectangle 78">
              <a:extLst>
                <a:ext uri="{FF2B5EF4-FFF2-40B4-BE49-F238E27FC236}">
                  <a16:creationId xmlns:a16="http://schemas.microsoft.com/office/drawing/2014/main" id="{0BEA943C-BA67-4F29-A7FF-5726130EC87F}"/>
                </a:ext>
              </a:extLst>
            </p:cNvPr>
            <p:cNvSpPr/>
            <p:nvPr/>
          </p:nvSpPr>
          <p:spPr>
            <a:xfrm>
              <a:off x="522786" y="1484784"/>
              <a:ext cx="3419775" cy="158077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innerShdw dist="88900" dir="108000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dirty="0"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0" name="TextBox 5">
              <a:extLst>
                <a:ext uri="{FF2B5EF4-FFF2-40B4-BE49-F238E27FC236}">
                  <a16:creationId xmlns:a16="http://schemas.microsoft.com/office/drawing/2014/main" id="{C168B25B-4E0D-4ED5-9BCA-5FD17B08A08A}"/>
                </a:ext>
              </a:extLst>
            </p:cNvPr>
            <p:cNvSpPr txBox="1"/>
            <p:nvPr/>
          </p:nvSpPr>
          <p:spPr>
            <a:xfrm>
              <a:off x="1038237" y="1569259"/>
              <a:ext cx="1014822" cy="1108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  <a:endParaRPr lang="en-IN" sz="4800" b="1" dirty="0">
                <a:solidFill>
                  <a:schemeClr val="bg1"/>
                </a:solidFill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1" name="Freeform 32">
              <a:extLst>
                <a:ext uri="{FF2B5EF4-FFF2-40B4-BE49-F238E27FC236}">
                  <a16:creationId xmlns:a16="http://schemas.microsoft.com/office/drawing/2014/main" id="{06B779BE-8EE3-467D-9D88-767A002C3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5267" y="1755225"/>
              <a:ext cx="409772" cy="409524"/>
            </a:xfrm>
            <a:custGeom>
              <a:avLst/>
              <a:gdLst>
                <a:gd name="T0" fmla="*/ 331 w 6560"/>
                <a:gd name="T1" fmla="*/ 6058 h 6556"/>
                <a:gd name="T2" fmla="*/ 475 w 6560"/>
                <a:gd name="T3" fmla="*/ 5936 h 6556"/>
                <a:gd name="T4" fmla="*/ 564 w 6560"/>
                <a:gd name="T5" fmla="*/ 5948 h 6556"/>
                <a:gd name="T6" fmla="*/ 620 w 6560"/>
                <a:gd name="T7" fmla="*/ 6022 h 6556"/>
                <a:gd name="T8" fmla="*/ 608 w 6560"/>
                <a:gd name="T9" fmla="*/ 6110 h 6556"/>
                <a:gd name="T10" fmla="*/ 1773 w 6560"/>
                <a:gd name="T11" fmla="*/ 5922 h 6556"/>
                <a:gd name="T12" fmla="*/ 1211 w 6560"/>
                <a:gd name="T13" fmla="*/ 5466 h 6556"/>
                <a:gd name="T14" fmla="*/ 1193 w 6560"/>
                <a:gd name="T15" fmla="*/ 5464 h 6556"/>
                <a:gd name="T16" fmla="*/ 1171 w 6560"/>
                <a:gd name="T17" fmla="*/ 5458 h 6556"/>
                <a:gd name="T18" fmla="*/ 1143 w 6560"/>
                <a:gd name="T19" fmla="*/ 5442 h 6556"/>
                <a:gd name="T20" fmla="*/ 1119 w 6560"/>
                <a:gd name="T21" fmla="*/ 5420 h 6556"/>
                <a:gd name="T22" fmla="*/ 1101 w 6560"/>
                <a:gd name="T23" fmla="*/ 5390 h 6556"/>
                <a:gd name="T24" fmla="*/ 1093 w 6560"/>
                <a:gd name="T25" fmla="*/ 5366 h 6556"/>
                <a:gd name="T26" fmla="*/ 1093 w 6560"/>
                <a:gd name="T27" fmla="*/ 5350 h 6556"/>
                <a:gd name="T28" fmla="*/ 1091 w 6560"/>
                <a:gd name="T29" fmla="*/ 5334 h 6556"/>
                <a:gd name="T30" fmla="*/ 862 w 6560"/>
                <a:gd name="T31" fmla="*/ 4521 h 6556"/>
                <a:gd name="T32" fmla="*/ 3921 w 6560"/>
                <a:gd name="T33" fmla="*/ 1804 h 6556"/>
                <a:gd name="T34" fmla="*/ 4011 w 6560"/>
                <a:gd name="T35" fmla="*/ 1792 h 6556"/>
                <a:gd name="T36" fmla="*/ 4083 w 6560"/>
                <a:gd name="T37" fmla="*/ 1848 h 6556"/>
                <a:gd name="T38" fmla="*/ 4095 w 6560"/>
                <a:gd name="T39" fmla="*/ 1938 h 6556"/>
                <a:gd name="T40" fmla="*/ 1408 w 6560"/>
                <a:gd name="T41" fmla="*/ 4646 h 6556"/>
                <a:gd name="T42" fmla="*/ 4567 w 6560"/>
                <a:gd name="T43" fmla="*/ 2494 h 6556"/>
                <a:gd name="T44" fmla="*/ 4651 w 6560"/>
                <a:gd name="T45" fmla="*/ 2460 h 6556"/>
                <a:gd name="T46" fmla="*/ 4735 w 6560"/>
                <a:gd name="T47" fmla="*/ 2494 h 6556"/>
                <a:gd name="T48" fmla="*/ 4771 w 6560"/>
                <a:gd name="T49" fmla="*/ 2577 h 6556"/>
                <a:gd name="T50" fmla="*/ 4735 w 6560"/>
                <a:gd name="T51" fmla="*/ 2661 h 6556"/>
                <a:gd name="T52" fmla="*/ 5323 w 6560"/>
                <a:gd name="T53" fmla="*/ 2410 h 6556"/>
                <a:gd name="T54" fmla="*/ 4316 w 6560"/>
                <a:gd name="T55" fmla="*/ 1068 h 6556"/>
                <a:gd name="T56" fmla="*/ 4484 w 6560"/>
                <a:gd name="T57" fmla="*/ 899 h 6556"/>
                <a:gd name="T58" fmla="*/ 5828 w 6560"/>
                <a:gd name="T59" fmla="*/ 1908 h 6556"/>
                <a:gd name="T60" fmla="*/ 5503 w 6560"/>
                <a:gd name="T61" fmla="*/ 237 h 6556"/>
                <a:gd name="T62" fmla="*/ 5238 w 6560"/>
                <a:gd name="T63" fmla="*/ 277 h 6556"/>
                <a:gd name="T64" fmla="*/ 4994 w 6560"/>
                <a:gd name="T65" fmla="*/ 403 h 6556"/>
                <a:gd name="T66" fmla="*/ 6249 w 6560"/>
                <a:gd name="T67" fmla="*/ 1405 h 6556"/>
                <a:gd name="T68" fmla="*/ 6319 w 6560"/>
                <a:gd name="T69" fmla="*/ 1146 h 6556"/>
                <a:gd name="T70" fmla="*/ 6301 w 6560"/>
                <a:gd name="T71" fmla="*/ 879 h 6556"/>
                <a:gd name="T72" fmla="*/ 6197 w 6560"/>
                <a:gd name="T73" fmla="*/ 628 h 6556"/>
                <a:gd name="T74" fmla="*/ 6008 w 6560"/>
                <a:gd name="T75" fmla="*/ 417 h 6556"/>
                <a:gd name="T76" fmla="*/ 5768 w 6560"/>
                <a:gd name="T77" fmla="*/ 285 h 6556"/>
                <a:gd name="T78" fmla="*/ 5503 w 6560"/>
                <a:gd name="T79" fmla="*/ 237 h 6556"/>
                <a:gd name="T80" fmla="*/ 5696 w 6560"/>
                <a:gd name="T81" fmla="*/ 20 h 6556"/>
                <a:gd name="T82" fmla="*/ 5988 w 6560"/>
                <a:gd name="T83" fmla="*/ 122 h 6556"/>
                <a:gd name="T84" fmla="*/ 6247 w 6560"/>
                <a:gd name="T85" fmla="*/ 313 h 6556"/>
                <a:gd name="T86" fmla="*/ 6438 w 6560"/>
                <a:gd name="T87" fmla="*/ 570 h 6556"/>
                <a:gd name="T88" fmla="*/ 6540 w 6560"/>
                <a:gd name="T89" fmla="*/ 863 h 6556"/>
                <a:gd name="T90" fmla="*/ 6554 w 6560"/>
                <a:gd name="T91" fmla="*/ 1170 h 6556"/>
                <a:gd name="T92" fmla="*/ 6482 w 6560"/>
                <a:gd name="T93" fmla="*/ 1469 h 6556"/>
                <a:gd name="T94" fmla="*/ 6321 w 6560"/>
                <a:gd name="T95" fmla="*/ 1742 h 6556"/>
                <a:gd name="T96" fmla="*/ 1965 w 6560"/>
                <a:gd name="T97" fmla="*/ 6104 h 6556"/>
                <a:gd name="T98" fmla="*/ 1955 w 6560"/>
                <a:gd name="T99" fmla="*/ 6112 h 6556"/>
                <a:gd name="T100" fmla="*/ 1919 w 6560"/>
                <a:gd name="T101" fmla="*/ 6129 h 6556"/>
                <a:gd name="T102" fmla="*/ 146 w 6560"/>
                <a:gd name="T103" fmla="*/ 6552 h 6556"/>
                <a:gd name="T104" fmla="*/ 96 w 6560"/>
                <a:gd name="T105" fmla="*/ 6554 h 6556"/>
                <a:gd name="T106" fmla="*/ 34 w 6560"/>
                <a:gd name="T107" fmla="*/ 6522 h 6556"/>
                <a:gd name="T108" fmla="*/ 8 w 6560"/>
                <a:gd name="T109" fmla="*/ 6478 h 6556"/>
                <a:gd name="T110" fmla="*/ 0 w 6560"/>
                <a:gd name="T111" fmla="*/ 6434 h 6556"/>
                <a:gd name="T112" fmla="*/ 423 w 6560"/>
                <a:gd name="T113" fmla="*/ 4648 h 6556"/>
                <a:gd name="T114" fmla="*/ 427 w 6560"/>
                <a:gd name="T115" fmla="*/ 4636 h 6556"/>
                <a:gd name="T116" fmla="*/ 449 w 6560"/>
                <a:gd name="T117" fmla="*/ 4599 h 6556"/>
                <a:gd name="T118" fmla="*/ 4735 w 6560"/>
                <a:gd name="T119" fmla="*/ 313 h 6556"/>
                <a:gd name="T120" fmla="*/ 4994 w 6560"/>
                <a:gd name="T121" fmla="*/ 122 h 6556"/>
                <a:gd name="T122" fmla="*/ 5288 w 6560"/>
                <a:gd name="T123" fmla="*/ 2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60" h="6556">
                  <a:moveTo>
                    <a:pt x="1159" y="4726"/>
                  </a:moveTo>
                  <a:lnTo>
                    <a:pt x="634" y="4784"/>
                  </a:lnTo>
                  <a:lnTo>
                    <a:pt x="331" y="6058"/>
                  </a:lnTo>
                  <a:lnTo>
                    <a:pt x="421" y="5968"/>
                  </a:lnTo>
                  <a:lnTo>
                    <a:pt x="447" y="5948"/>
                  </a:lnTo>
                  <a:lnTo>
                    <a:pt x="475" y="5936"/>
                  </a:lnTo>
                  <a:lnTo>
                    <a:pt x="505" y="5932"/>
                  </a:lnTo>
                  <a:lnTo>
                    <a:pt x="535" y="5936"/>
                  </a:lnTo>
                  <a:lnTo>
                    <a:pt x="564" y="5948"/>
                  </a:lnTo>
                  <a:lnTo>
                    <a:pt x="588" y="5968"/>
                  </a:lnTo>
                  <a:lnTo>
                    <a:pt x="608" y="5992"/>
                  </a:lnTo>
                  <a:lnTo>
                    <a:pt x="620" y="6022"/>
                  </a:lnTo>
                  <a:lnTo>
                    <a:pt x="624" y="6052"/>
                  </a:lnTo>
                  <a:lnTo>
                    <a:pt x="620" y="6082"/>
                  </a:lnTo>
                  <a:lnTo>
                    <a:pt x="608" y="6110"/>
                  </a:lnTo>
                  <a:lnTo>
                    <a:pt x="588" y="6135"/>
                  </a:lnTo>
                  <a:lnTo>
                    <a:pt x="499" y="6225"/>
                  </a:lnTo>
                  <a:lnTo>
                    <a:pt x="1773" y="5922"/>
                  </a:lnTo>
                  <a:lnTo>
                    <a:pt x="1831" y="5398"/>
                  </a:lnTo>
                  <a:lnTo>
                    <a:pt x="1223" y="5464"/>
                  </a:lnTo>
                  <a:lnTo>
                    <a:pt x="1211" y="5466"/>
                  </a:lnTo>
                  <a:lnTo>
                    <a:pt x="1209" y="5466"/>
                  </a:lnTo>
                  <a:lnTo>
                    <a:pt x="1197" y="5464"/>
                  </a:lnTo>
                  <a:lnTo>
                    <a:pt x="1193" y="5464"/>
                  </a:lnTo>
                  <a:lnTo>
                    <a:pt x="1189" y="5462"/>
                  </a:lnTo>
                  <a:lnTo>
                    <a:pt x="1185" y="5460"/>
                  </a:lnTo>
                  <a:lnTo>
                    <a:pt x="1171" y="5458"/>
                  </a:lnTo>
                  <a:lnTo>
                    <a:pt x="1159" y="5452"/>
                  </a:lnTo>
                  <a:lnTo>
                    <a:pt x="1151" y="5448"/>
                  </a:lnTo>
                  <a:lnTo>
                    <a:pt x="1143" y="5442"/>
                  </a:lnTo>
                  <a:lnTo>
                    <a:pt x="1133" y="5436"/>
                  </a:lnTo>
                  <a:lnTo>
                    <a:pt x="1125" y="5426"/>
                  </a:lnTo>
                  <a:lnTo>
                    <a:pt x="1119" y="5420"/>
                  </a:lnTo>
                  <a:lnTo>
                    <a:pt x="1113" y="5412"/>
                  </a:lnTo>
                  <a:lnTo>
                    <a:pt x="1107" y="5402"/>
                  </a:lnTo>
                  <a:lnTo>
                    <a:pt x="1101" y="5390"/>
                  </a:lnTo>
                  <a:lnTo>
                    <a:pt x="1097" y="5380"/>
                  </a:lnTo>
                  <a:lnTo>
                    <a:pt x="1095" y="5370"/>
                  </a:lnTo>
                  <a:lnTo>
                    <a:pt x="1093" y="5366"/>
                  </a:lnTo>
                  <a:lnTo>
                    <a:pt x="1091" y="5360"/>
                  </a:lnTo>
                  <a:lnTo>
                    <a:pt x="1093" y="5356"/>
                  </a:lnTo>
                  <a:lnTo>
                    <a:pt x="1093" y="5350"/>
                  </a:lnTo>
                  <a:lnTo>
                    <a:pt x="1093" y="5346"/>
                  </a:lnTo>
                  <a:lnTo>
                    <a:pt x="1093" y="5340"/>
                  </a:lnTo>
                  <a:lnTo>
                    <a:pt x="1091" y="5334"/>
                  </a:lnTo>
                  <a:lnTo>
                    <a:pt x="1159" y="4726"/>
                  </a:lnTo>
                  <a:close/>
                  <a:moveTo>
                    <a:pt x="4149" y="1236"/>
                  </a:moveTo>
                  <a:lnTo>
                    <a:pt x="862" y="4521"/>
                  </a:lnTo>
                  <a:lnTo>
                    <a:pt x="1239" y="4479"/>
                  </a:lnTo>
                  <a:lnTo>
                    <a:pt x="3897" y="1824"/>
                  </a:lnTo>
                  <a:lnTo>
                    <a:pt x="3921" y="1804"/>
                  </a:lnTo>
                  <a:lnTo>
                    <a:pt x="3951" y="1792"/>
                  </a:lnTo>
                  <a:lnTo>
                    <a:pt x="3981" y="1788"/>
                  </a:lnTo>
                  <a:lnTo>
                    <a:pt x="4011" y="1792"/>
                  </a:lnTo>
                  <a:lnTo>
                    <a:pt x="4039" y="1804"/>
                  </a:lnTo>
                  <a:lnTo>
                    <a:pt x="4065" y="1824"/>
                  </a:lnTo>
                  <a:lnTo>
                    <a:pt x="4083" y="1848"/>
                  </a:lnTo>
                  <a:lnTo>
                    <a:pt x="4095" y="1878"/>
                  </a:lnTo>
                  <a:lnTo>
                    <a:pt x="4099" y="1908"/>
                  </a:lnTo>
                  <a:lnTo>
                    <a:pt x="4095" y="1938"/>
                  </a:lnTo>
                  <a:lnTo>
                    <a:pt x="4083" y="1965"/>
                  </a:lnTo>
                  <a:lnTo>
                    <a:pt x="4065" y="1991"/>
                  </a:lnTo>
                  <a:lnTo>
                    <a:pt x="1408" y="4646"/>
                  </a:lnTo>
                  <a:lnTo>
                    <a:pt x="1344" y="5213"/>
                  </a:lnTo>
                  <a:lnTo>
                    <a:pt x="1911" y="5149"/>
                  </a:lnTo>
                  <a:lnTo>
                    <a:pt x="4567" y="2494"/>
                  </a:lnTo>
                  <a:lnTo>
                    <a:pt x="4593" y="2476"/>
                  </a:lnTo>
                  <a:lnTo>
                    <a:pt x="4621" y="2464"/>
                  </a:lnTo>
                  <a:lnTo>
                    <a:pt x="4651" y="2460"/>
                  </a:lnTo>
                  <a:lnTo>
                    <a:pt x="4681" y="2464"/>
                  </a:lnTo>
                  <a:lnTo>
                    <a:pt x="4711" y="2476"/>
                  </a:lnTo>
                  <a:lnTo>
                    <a:pt x="4735" y="2494"/>
                  </a:lnTo>
                  <a:lnTo>
                    <a:pt x="4755" y="2520"/>
                  </a:lnTo>
                  <a:lnTo>
                    <a:pt x="4767" y="2547"/>
                  </a:lnTo>
                  <a:lnTo>
                    <a:pt x="4771" y="2577"/>
                  </a:lnTo>
                  <a:lnTo>
                    <a:pt x="4767" y="2607"/>
                  </a:lnTo>
                  <a:lnTo>
                    <a:pt x="4755" y="2637"/>
                  </a:lnTo>
                  <a:lnTo>
                    <a:pt x="4735" y="2661"/>
                  </a:lnTo>
                  <a:lnTo>
                    <a:pt x="2078" y="5316"/>
                  </a:lnTo>
                  <a:lnTo>
                    <a:pt x="2036" y="5695"/>
                  </a:lnTo>
                  <a:lnTo>
                    <a:pt x="5323" y="2410"/>
                  </a:lnTo>
                  <a:lnTo>
                    <a:pt x="4149" y="1236"/>
                  </a:lnTo>
                  <a:close/>
                  <a:moveTo>
                    <a:pt x="4484" y="899"/>
                  </a:moveTo>
                  <a:lnTo>
                    <a:pt x="4316" y="1068"/>
                  </a:lnTo>
                  <a:lnTo>
                    <a:pt x="5491" y="2242"/>
                  </a:lnTo>
                  <a:lnTo>
                    <a:pt x="5658" y="2075"/>
                  </a:lnTo>
                  <a:lnTo>
                    <a:pt x="4484" y="899"/>
                  </a:lnTo>
                  <a:close/>
                  <a:moveTo>
                    <a:pt x="4821" y="564"/>
                  </a:moveTo>
                  <a:lnTo>
                    <a:pt x="4651" y="732"/>
                  </a:lnTo>
                  <a:lnTo>
                    <a:pt x="5828" y="1908"/>
                  </a:lnTo>
                  <a:lnTo>
                    <a:pt x="5996" y="1738"/>
                  </a:lnTo>
                  <a:lnTo>
                    <a:pt x="4821" y="564"/>
                  </a:lnTo>
                  <a:close/>
                  <a:moveTo>
                    <a:pt x="5503" y="237"/>
                  </a:moveTo>
                  <a:lnTo>
                    <a:pt x="5413" y="241"/>
                  </a:lnTo>
                  <a:lnTo>
                    <a:pt x="5325" y="255"/>
                  </a:lnTo>
                  <a:lnTo>
                    <a:pt x="5238" y="277"/>
                  </a:lnTo>
                  <a:lnTo>
                    <a:pt x="5154" y="311"/>
                  </a:lnTo>
                  <a:lnTo>
                    <a:pt x="5072" y="353"/>
                  </a:lnTo>
                  <a:lnTo>
                    <a:pt x="4994" y="403"/>
                  </a:lnTo>
                  <a:lnTo>
                    <a:pt x="6157" y="1565"/>
                  </a:lnTo>
                  <a:lnTo>
                    <a:pt x="6207" y="1487"/>
                  </a:lnTo>
                  <a:lnTo>
                    <a:pt x="6249" y="1405"/>
                  </a:lnTo>
                  <a:lnTo>
                    <a:pt x="6283" y="1322"/>
                  </a:lnTo>
                  <a:lnTo>
                    <a:pt x="6305" y="1234"/>
                  </a:lnTo>
                  <a:lnTo>
                    <a:pt x="6319" y="1146"/>
                  </a:lnTo>
                  <a:lnTo>
                    <a:pt x="6321" y="1056"/>
                  </a:lnTo>
                  <a:lnTo>
                    <a:pt x="6317" y="967"/>
                  </a:lnTo>
                  <a:lnTo>
                    <a:pt x="6301" y="879"/>
                  </a:lnTo>
                  <a:lnTo>
                    <a:pt x="6275" y="791"/>
                  </a:lnTo>
                  <a:lnTo>
                    <a:pt x="6241" y="708"/>
                  </a:lnTo>
                  <a:lnTo>
                    <a:pt x="6197" y="628"/>
                  </a:lnTo>
                  <a:lnTo>
                    <a:pt x="6143" y="552"/>
                  </a:lnTo>
                  <a:lnTo>
                    <a:pt x="6079" y="480"/>
                  </a:lnTo>
                  <a:lnTo>
                    <a:pt x="6008" y="417"/>
                  </a:lnTo>
                  <a:lnTo>
                    <a:pt x="5932" y="363"/>
                  </a:lnTo>
                  <a:lnTo>
                    <a:pt x="5852" y="319"/>
                  </a:lnTo>
                  <a:lnTo>
                    <a:pt x="5768" y="285"/>
                  </a:lnTo>
                  <a:lnTo>
                    <a:pt x="5680" y="259"/>
                  </a:lnTo>
                  <a:lnTo>
                    <a:pt x="5593" y="243"/>
                  </a:lnTo>
                  <a:lnTo>
                    <a:pt x="5503" y="237"/>
                  </a:lnTo>
                  <a:close/>
                  <a:moveTo>
                    <a:pt x="5491" y="0"/>
                  </a:moveTo>
                  <a:lnTo>
                    <a:pt x="5595" y="6"/>
                  </a:lnTo>
                  <a:lnTo>
                    <a:pt x="5696" y="20"/>
                  </a:lnTo>
                  <a:lnTo>
                    <a:pt x="5796" y="44"/>
                  </a:lnTo>
                  <a:lnTo>
                    <a:pt x="5894" y="78"/>
                  </a:lnTo>
                  <a:lnTo>
                    <a:pt x="5988" y="122"/>
                  </a:lnTo>
                  <a:lnTo>
                    <a:pt x="6079" y="175"/>
                  </a:lnTo>
                  <a:lnTo>
                    <a:pt x="6165" y="239"/>
                  </a:lnTo>
                  <a:lnTo>
                    <a:pt x="6247" y="313"/>
                  </a:lnTo>
                  <a:lnTo>
                    <a:pt x="6321" y="393"/>
                  </a:lnTo>
                  <a:lnTo>
                    <a:pt x="6384" y="480"/>
                  </a:lnTo>
                  <a:lnTo>
                    <a:pt x="6438" y="570"/>
                  </a:lnTo>
                  <a:lnTo>
                    <a:pt x="6482" y="666"/>
                  </a:lnTo>
                  <a:lnTo>
                    <a:pt x="6516" y="763"/>
                  </a:lnTo>
                  <a:lnTo>
                    <a:pt x="6540" y="863"/>
                  </a:lnTo>
                  <a:lnTo>
                    <a:pt x="6554" y="965"/>
                  </a:lnTo>
                  <a:lnTo>
                    <a:pt x="6560" y="1068"/>
                  </a:lnTo>
                  <a:lnTo>
                    <a:pt x="6554" y="1170"/>
                  </a:lnTo>
                  <a:lnTo>
                    <a:pt x="6540" y="1272"/>
                  </a:lnTo>
                  <a:lnTo>
                    <a:pt x="6516" y="1371"/>
                  </a:lnTo>
                  <a:lnTo>
                    <a:pt x="6482" y="1469"/>
                  </a:lnTo>
                  <a:lnTo>
                    <a:pt x="6438" y="1565"/>
                  </a:lnTo>
                  <a:lnTo>
                    <a:pt x="6384" y="1656"/>
                  </a:lnTo>
                  <a:lnTo>
                    <a:pt x="6321" y="1742"/>
                  </a:lnTo>
                  <a:lnTo>
                    <a:pt x="6247" y="1824"/>
                  </a:lnTo>
                  <a:lnTo>
                    <a:pt x="1965" y="6102"/>
                  </a:lnTo>
                  <a:lnTo>
                    <a:pt x="1965" y="6104"/>
                  </a:lnTo>
                  <a:lnTo>
                    <a:pt x="1963" y="6104"/>
                  </a:lnTo>
                  <a:lnTo>
                    <a:pt x="1959" y="6108"/>
                  </a:lnTo>
                  <a:lnTo>
                    <a:pt x="1955" y="6112"/>
                  </a:lnTo>
                  <a:lnTo>
                    <a:pt x="1943" y="6120"/>
                  </a:lnTo>
                  <a:lnTo>
                    <a:pt x="1931" y="6125"/>
                  </a:lnTo>
                  <a:lnTo>
                    <a:pt x="1919" y="6129"/>
                  </a:lnTo>
                  <a:lnTo>
                    <a:pt x="1913" y="6131"/>
                  </a:lnTo>
                  <a:lnTo>
                    <a:pt x="1909" y="6133"/>
                  </a:lnTo>
                  <a:lnTo>
                    <a:pt x="146" y="6552"/>
                  </a:lnTo>
                  <a:lnTo>
                    <a:pt x="132" y="6556"/>
                  </a:lnTo>
                  <a:lnTo>
                    <a:pt x="118" y="6556"/>
                  </a:lnTo>
                  <a:lnTo>
                    <a:pt x="96" y="6554"/>
                  </a:lnTo>
                  <a:lnTo>
                    <a:pt x="74" y="6548"/>
                  </a:lnTo>
                  <a:lnTo>
                    <a:pt x="54" y="6536"/>
                  </a:lnTo>
                  <a:lnTo>
                    <a:pt x="34" y="6522"/>
                  </a:lnTo>
                  <a:lnTo>
                    <a:pt x="22" y="6504"/>
                  </a:lnTo>
                  <a:lnTo>
                    <a:pt x="12" y="6486"/>
                  </a:lnTo>
                  <a:lnTo>
                    <a:pt x="8" y="6478"/>
                  </a:lnTo>
                  <a:lnTo>
                    <a:pt x="2" y="6458"/>
                  </a:lnTo>
                  <a:lnTo>
                    <a:pt x="0" y="6438"/>
                  </a:lnTo>
                  <a:lnTo>
                    <a:pt x="0" y="6434"/>
                  </a:lnTo>
                  <a:lnTo>
                    <a:pt x="2" y="6423"/>
                  </a:lnTo>
                  <a:lnTo>
                    <a:pt x="4" y="6411"/>
                  </a:lnTo>
                  <a:lnTo>
                    <a:pt x="423" y="4648"/>
                  </a:lnTo>
                  <a:lnTo>
                    <a:pt x="425" y="4644"/>
                  </a:lnTo>
                  <a:lnTo>
                    <a:pt x="427" y="4640"/>
                  </a:lnTo>
                  <a:lnTo>
                    <a:pt x="427" y="4636"/>
                  </a:lnTo>
                  <a:lnTo>
                    <a:pt x="435" y="4621"/>
                  </a:lnTo>
                  <a:lnTo>
                    <a:pt x="443" y="4607"/>
                  </a:lnTo>
                  <a:lnTo>
                    <a:pt x="449" y="4599"/>
                  </a:lnTo>
                  <a:lnTo>
                    <a:pt x="453" y="4595"/>
                  </a:lnTo>
                  <a:lnTo>
                    <a:pt x="455" y="4591"/>
                  </a:lnTo>
                  <a:lnTo>
                    <a:pt x="4735" y="313"/>
                  </a:lnTo>
                  <a:lnTo>
                    <a:pt x="4817" y="239"/>
                  </a:lnTo>
                  <a:lnTo>
                    <a:pt x="4903" y="175"/>
                  </a:lnTo>
                  <a:lnTo>
                    <a:pt x="4994" y="122"/>
                  </a:lnTo>
                  <a:lnTo>
                    <a:pt x="5090" y="78"/>
                  </a:lnTo>
                  <a:lnTo>
                    <a:pt x="5188" y="44"/>
                  </a:lnTo>
                  <a:lnTo>
                    <a:pt x="5288" y="20"/>
                  </a:lnTo>
                  <a:lnTo>
                    <a:pt x="5389" y="6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800"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2" name="Rectangle 7">
              <a:extLst>
                <a:ext uri="{FF2B5EF4-FFF2-40B4-BE49-F238E27FC236}">
                  <a16:creationId xmlns:a16="http://schemas.microsoft.com/office/drawing/2014/main" id="{71555D1F-EC20-4D2A-9D9B-D7FC91620084}"/>
                </a:ext>
              </a:extLst>
            </p:cNvPr>
            <p:cNvSpPr/>
            <p:nvPr/>
          </p:nvSpPr>
          <p:spPr>
            <a:xfrm>
              <a:off x="522787" y="2350436"/>
              <a:ext cx="3266904" cy="410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Que sea </a:t>
              </a:r>
              <a:r>
                <a:rPr lang="en-IN" sz="1400" dirty="0" err="1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entretenido</a:t>
              </a:r>
              <a:r>
                <a:rPr lang="en-IN" sz="1400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194" name="Group 8">
            <a:extLst>
              <a:ext uri="{FF2B5EF4-FFF2-40B4-BE49-F238E27FC236}">
                <a16:creationId xmlns:a16="http://schemas.microsoft.com/office/drawing/2014/main" id="{EE58C52F-8262-4788-9E4B-2972D62494FE}"/>
              </a:ext>
            </a:extLst>
          </p:cNvPr>
          <p:cNvGrpSpPr/>
          <p:nvPr/>
        </p:nvGrpSpPr>
        <p:grpSpPr>
          <a:xfrm>
            <a:off x="409576" y="2845405"/>
            <a:ext cx="2572359" cy="1203334"/>
            <a:chOff x="522786" y="3413526"/>
            <a:chExt cx="3419774" cy="1604763"/>
          </a:xfrm>
        </p:grpSpPr>
        <p:sp>
          <p:nvSpPr>
            <p:cNvPr id="195" name="Rounded Rectangle 79">
              <a:extLst>
                <a:ext uri="{FF2B5EF4-FFF2-40B4-BE49-F238E27FC236}">
                  <a16:creationId xmlns:a16="http://schemas.microsoft.com/office/drawing/2014/main" id="{57FD52CA-72A0-4C02-9ECA-5CF061DE78FD}"/>
                </a:ext>
              </a:extLst>
            </p:cNvPr>
            <p:cNvSpPr/>
            <p:nvPr/>
          </p:nvSpPr>
          <p:spPr>
            <a:xfrm>
              <a:off x="522786" y="3413526"/>
              <a:ext cx="3419774" cy="15807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innerShdw dist="88900" dir="108000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6" name="TextBox 10">
              <a:extLst>
                <a:ext uri="{FF2B5EF4-FFF2-40B4-BE49-F238E27FC236}">
                  <a16:creationId xmlns:a16="http://schemas.microsoft.com/office/drawing/2014/main" id="{A1E57EAD-3F95-4C11-A6A7-43D8A08D9F77}"/>
                </a:ext>
              </a:extLst>
            </p:cNvPr>
            <p:cNvSpPr txBox="1"/>
            <p:nvPr/>
          </p:nvSpPr>
          <p:spPr>
            <a:xfrm>
              <a:off x="1038237" y="3481752"/>
              <a:ext cx="1191701" cy="1108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en-IN" sz="4800" b="1" dirty="0">
                <a:solidFill>
                  <a:schemeClr val="bg1"/>
                </a:solidFill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7C36BBA5-88BB-47F1-9AA3-881BC3AB2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4496" y="3728651"/>
              <a:ext cx="489457" cy="363213"/>
            </a:xfrm>
            <a:custGeom>
              <a:avLst/>
              <a:gdLst>
                <a:gd name="T0" fmla="*/ 2513 w 6560"/>
                <a:gd name="T1" fmla="*/ 4405 h 4868"/>
                <a:gd name="T2" fmla="*/ 2388 w 6560"/>
                <a:gd name="T3" fmla="*/ 4657 h 4868"/>
                <a:gd name="T4" fmla="*/ 4172 w 6560"/>
                <a:gd name="T5" fmla="*/ 4657 h 4868"/>
                <a:gd name="T6" fmla="*/ 4049 w 6560"/>
                <a:gd name="T7" fmla="*/ 4405 h 4868"/>
                <a:gd name="T8" fmla="*/ 2513 w 6560"/>
                <a:gd name="T9" fmla="*/ 4405 h 4868"/>
                <a:gd name="T10" fmla="*/ 774 w 6560"/>
                <a:gd name="T11" fmla="*/ 3577 h 4868"/>
                <a:gd name="T12" fmla="*/ 211 w 6560"/>
                <a:gd name="T13" fmla="*/ 4709 h 4868"/>
                <a:gd name="T14" fmla="*/ 2185 w 6560"/>
                <a:gd name="T15" fmla="*/ 4709 h 4868"/>
                <a:gd name="T16" fmla="*/ 2185 w 6560"/>
                <a:gd name="T17" fmla="*/ 4707 h 4868"/>
                <a:gd name="T18" fmla="*/ 2187 w 6560"/>
                <a:gd name="T19" fmla="*/ 4705 h 4868"/>
                <a:gd name="T20" fmla="*/ 2187 w 6560"/>
                <a:gd name="T21" fmla="*/ 4703 h 4868"/>
                <a:gd name="T22" fmla="*/ 2392 w 6560"/>
                <a:gd name="T23" fmla="*/ 4289 h 4868"/>
                <a:gd name="T24" fmla="*/ 2406 w 6560"/>
                <a:gd name="T25" fmla="*/ 4271 h 4868"/>
                <a:gd name="T26" fmla="*/ 2421 w 6560"/>
                <a:gd name="T27" fmla="*/ 4258 h 4868"/>
                <a:gd name="T28" fmla="*/ 2441 w 6560"/>
                <a:gd name="T29" fmla="*/ 4250 h 4868"/>
                <a:gd name="T30" fmla="*/ 2465 w 6560"/>
                <a:gd name="T31" fmla="*/ 4246 h 4868"/>
                <a:gd name="T32" fmla="*/ 4099 w 6560"/>
                <a:gd name="T33" fmla="*/ 4246 h 4868"/>
                <a:gd name="T34" fmla="*/ 4121 w 6560"/>
                <a:gd name="T35" fmla="*/ 4250 h 4868"/>
                <a:gd name="T36" fmla="*/ 4141 w 6560"/>
                <a:gd name="T37" fmla="*/ 4258 h 4868"/>
                <a:gd name="T38" fmla="*/ 4158 w 6560"/>
                <a:gd name="T39" fmla="*/ 4271 h 4868"/>
                <a:gd name="T40" fmla="*/ 4170 w 6560"/>
                <a:gd name="T41" fmla="*/ 4289 h 4868"/>
                <a:gd name="T42" fmla="*/ 4371 w 6560"/>
                <a:gd name="T43" fmla="*/ 4697 h 4868"/>
                <a:gd name="T44" fmla="*/ 4373 w 6560"/>
                <a:gd name="T45" fmla="*/ 4701 h 4868"/>
                <a:gd name="T46" fmla="*/ 4375 w 6560"/>
                <a:gd name="T47" fmla="*/ 4705 h 4868"/>
                <a:gd name="T48" fmla="*/ 4377 w 6560"/>
                <a:gd name="T49" fmla="*/ 4709 h 4868"/>
                <a:gd name="T50" fmla="*/ 6351 w 6560"/>
                <a:gd name="T51" fmla="*/ 4709 h 4868"/>
                <a:gd name="T52" fmla="*/ 5792 w 6560"/>
                <a:gd name="T53" fmla="*/ 3577 h 4868"/>
                <a:gd name="T54" fmla="*/ 774 w 6560"/>
                <a:gd name="T55" fmla="*/ 3577 h 4868"/>
                <a:gd name="T56" fmla="*/ 804 w 6560"/>
                <a:gd name="T57" fmla="*/ 159 h 4868"/>
                <a:gd name="T58" fmla="*/ 804 w 6560"/>
                <a:gd name="T59" fmla="*/ 3414 h 4868"/>
                <a:gd name="T60" fmla="*/ 5760 w 6560"/>
                <a:gd name="T61" fmla="*/ 3414 h 4868"/>
                <a:gd name="T62" fmla="*/ 5760 w 6560"/>
                <a:gd name="T63" fmla="*/ 159 h 4868"/>
                <a:gd name="T64" fmla="*/ 804 w 6560"/>
                <a:gd name="T65" fmla="*/ 159 h 4868"/>
                <a:gd name="T66" fmla="*/ 724 w 6560"/>
                <a:gd name="T67" fmla="*/ 0 h 4868"/>
                <a:gd name="T68" fmla="*/ 5842 w 6560"/>
                <a:gd name="T69" fmla="*/ 0 h 4868"/>
                <a:gd name="T70" fmla="*/ 5868 w 6560"/>
                <a:gd name="T71" fmla="*/ 4 h 4868"/>
                <a:gd name="T72" fmla="*/ 5889 w 6560"/>
                <a:gd name="T73" fmla="*/ 14 h 4868"/>
                <a:gd name="T74" fmla="*/ 5907 w 6560"/>
                <a:gd name="T75" fmla="*/ 32 h 4868"/>
                <a:gd name="T76" fmla="*/ 5917 w 6560"/>
                <a:gd name="T77" fmla="*/ 54 h 4868"/>
                <a:gd name="T78" fmla="*/ 5921 w 6560"/>
                <a:gd name="T79" fmla="*/ 79 h 4868"/>
                <a:gd name="T80" fmla="*/ 5921 w 6560"/>
                <a:gd name="T81" fmla="*/ 3476 h 4868"/>
                <a:gd name="T82" fmla="*/ 6548 w 6560"/>
                <a:gd name="T83" fmla="*/ 4745 h 4868"/>
                <a:gd name="T84" fmla="*/ 6556 w 6560"/>
                <a:gd name="T85" fmla="*/ 4765 h 4868"/>
                <a:gd name="T86" fmla="*/ 6560 w 6560"/>
                <a:gd name="T87" fmla="*/ 4787 h 4868"/>
                <a:gd name="T88" fmla="*/ 6556 w 6560"/>
                <a:gd name="T89" fmla="*/ 4812 h 4868"/>
                <a:gd name="T90" fmla="*/ 6544 w 6560"/>
                <a:gd name="T91" fmla="*/ 4834 h 4868"/>
                <a:gd name="T92" fmla="*/ 6526 w 6560"/>
                <a:gd name="T93" fmla="*/ 4852 h 4868"/>
                <a:gd name="T94" fmla="*/ 6504 w 6560"/>
                <a:gd name="T95" fmla="*/ 4864 h 4868"/>
                <a:gd name="T96" fmla="*/ 6478 w 6560"/>
                <a:gd name="T97" fmla="*/ 4868 h 4868"/>
                <a:gd name="T98" fmla="*/ 80 w 6560"/>
                <a:gd name="T99" fmla="*/ 4868 h 4868"/>
                <a:gd name="T100" fmla="*/ 54 w 6560"/>
                <a:gd name="T101" fmla="*/ 4862 h 4868"/>
                <a:gd name="T102" fmla="*/ 30 w 6560"/>
                <a:gd name="T103" fmla="*/ 4850 h 4868"/>
                <a:gd name="T104" fmla="*/ 12 w 6560"/>
                <a:gd name="T105" fmla="*/ 4830 h 4868"/>
                <a:gd name="T106" fmla="*/ 2 w 6560"/>
                <a:gd name="T107" fmla="*/ 4804 h 4868"/>
                <a:gd name="T108" fmla="*/ 0 w 6560"/>
                <a:gd name="T109" fmla="*/ 4779 h 4868"/>
                <a:gd name="T110" fmla="*/ 8 w 6560"/>
                <a:gd name="T111" fmla="*/ 4753 h 4868"/>
                <a:gd name="T112" fmla="*/ 643 w 6560"/>
                <a:gd name="T113" fmla="*/ 3476 h 4868"/>
                <a:gd name="T114" fmla="*/ 643 w 6560"/>
                <a:gd name="T115" fmla="*/ 79 h 4868"/>
                <a:gd name="T116" fmla="*/ 647 w 6560"/>
                <a:gd name="T117" fmla="*/ 54 h 4868"/>
                <a:gd name="T118" fmla="*/ 659 w 6560"/>
                <a:gd name="T119" fmla="*/ 32 h 4868"/>
                <a:gd name="T120" fmla="*/ 676 w 6560"/>
                <a:gd name="T121" fmla="*/ 14 h 4868"/>
                <a:gd name="T122" fmla="*/ 698 w 6560"/>
                <a:gd name="T123" fmla="*/ 4 h 4868"/>
                <a:gd name="T124" fmla="*/ 724 w 6560"/>
                <a:gd name="T125" fmla="*/ 0 h 4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60" h="4868">
                  <a:moveTo>
                    <a:pt x="2513" y="4405"/>
                  </a:moveTo>
                  <a:lnTo>
                    <a:pt x="2388" y="4657"/>
                  </a:lnTo>
                  <a:lnTo>
                    <a:pt x="4172" y="4657"/>
                  </a:lnTo>
                  <a:lnTo>
                    <a:pt x="4049" y="4405"/>
                  </a:lnTo>
                  <a:lnTo>
                    <a:pt x="2513" y="4405"/>
                  </a:lnTo>
                  <a:close/>
                  <a:moveTo>
                    <a:pt x="774" y="3577"/>
                  </a:moveTo>
                  <a:lnTo>
                    <a:pt x="211" y="4709"/>
                  </a:lnTo>
                  <a:lnTo>
                    <a:pt x="2185" y="4709"/>
                  </a:lnTo>
                  <a:lnTo>
                    <a:pt x="2185" y="4707"/>
                  </a:lnTo>
                  <a:lnTo>
                    <a:pt x="2187" y="4705"/>
                  </a:lnTo>
                  <a:lnTo>
                    <a:pt x="2187" y="4703"/>
                  </a:lnTo>
                  <a:lnTo>
                    <a:pt x="2392" y="4289"/>
                  </a:lnTo>
                  <a:lnTo>
                    <a:pt x="2406" y="4271"/>
                  </a:lnTo>
                  <a:lnTo>
                    <a:pt x="2421" y="4258"/>
                  </a:lnTo>
                  <a:lnTo>
                    <a:pt x="2441" y="4250"/>
                  </a:lnTo>
                  <a:lnTo>
                    <a:pt x="2465" y="4246"/>
                  </a:lnTo>
                  <a:lnTo>
                    <a:pt x="4099" y="4246"/>
                  </a:lnTo>
                  <a:lnTo>
                    <a:pt x="4121" y="4250"/>
                  </a:lnTo>
                  <a:lnTo>
                    <a:pt x="4141" y="4258"/>
                  </a:lnTo>
                  <a:lnTo>
                    <a:pt x="4158" y="4271"/>
                  </a:lnTo>
                  <a:lnTo>
                    <a:pt x="4170" y="4289"/>
                  </a:lnTo>
                  <a:lnTo>
                    <a:pt x="4371" y="4697"/>
                  </a:lnTo>
                  <a:lnTo>
                    <a:pt x="4373" y="4701"/>
                  </a:lnTo>
                  <a:lnTo>
                    <a:pt x="4375" y="4705"/>
                  </a:lnTo>
                  <a:lnTo>
                    <a:pt x="4377" y="4709"/>
                  </a:lnTo>
                  <a:lnTo>
                    <a:pt x="6351" y="4709"/>
                  </a:lnTo>
                  <a:lnTo>
                    <a:pt x="5792" y="3577"/>
                  </a:lnTo>
                  <a:lnTo>
                    <a:pt x="774" y="3577"/>
                  </a:lnTo>
                  <a:close/>
                  <a:moveTo>
                    <a:pt x="804" y="159"/>
                  </a:moveTo>
                  <a:lnTo>
                    <a:pt x="804" y="3414"/>
                  </a:lnTo>
                  <a:lnTo>
                    <a:pt x="5760" y="3414"/>
                  </a:lnTo>
                  <a:lnTo>
                    <a:pt x="5760" y="159"/>
                  </a:lnTo>
                  <a:lnTo>
                    <a:pt x="804" y="159"/>
                  </a:lnTo>
                  <a:close/>
                  <a:moveTo>
                    <a:pt x="724" y="0"/>
                  </a:moveTo>
                  <a:lnTo>
                    <a:pt x="5842" y="0"/>
                  </a:lnTo>
                  <a:lnTo>
                    <a:pt x="5868" y="4"/>
                  </a:lnTo>
                  <a:lnTo>
                    <a:pt x="5889" y="14"/>
                  </a:lnTo>
                  <a:lnTo>
                    <a:pt x="5907" y="32"/>
                  </a:lnTo>
                  <a:lnTo>
                    <a:pt x="5917" y="54"/>
                  </a:lnTo>
                  <a:lnTo>
                    <a:pt x="5921" y="79"/>
                  </a:lnTo>
                  <a:lnTo>
                    <a:pt x="5921" y="3476"/>
                  </a:lnTo>
                  <a:lnTo>
                    <a:pt x="6548" y="4745"/>
                  </a:lnTo>
                  <a:lnTo>
                    <a:pt x="6556" y="4765"/>
                  </a:lnTo>
                  <a:lnTo>
                    <a:pt x="6560" y="4787"/>
                  </a:lnTo>
                  <a:lnTo>
                    <a:pt x="6556" y="4812"/>
                  </a:lnTo>
                  <a:lnTo>
                    <a:pt x="6544" y="4834"/>
                  </a:lnTo>
                  <a:lnTo>
                    <a:pt x="6526" y="4852"/>
                  </a:lnTo>
                  <a:lnTo>
                    <a:pt x="6504" y="4864"/>
                  </a:lnTo>
                  <a:lnTo>
                    <a:pt x="6478" y="4868"/>
                  </a:lnTo>
                  <a:lnTo>
                    <a:pt x="80" y="4868"/>
                  </a:lnTo>
                  <a:lnTo>
                    <a:pt x="54" y="4862"/>
                  </a:lnTo>
                  <a:lnTo>
                    <a:pt x="30" y="4850"/>
                  </a:lnTo>
                  <a:lnTo>
                    <a:pt x="12" y="4830"/>
                  </a:lnTo>
                  <a:lnTo>
                    <a:pt x="2" y="4804"/>
                  </a:lnTo>
                  <a:lnTo>
                    <a:pt x="0" y="4779"/>
                  </a:lnTo>
                  <a:lnTo>
                    <a:pt x="8" y="4753"/>
                  </a:lnTo>
                  <a:lnTo>
                    <a:pt x="643" y="3476"/>
                  </a:lnTo>
                  <a:lnTo>
                    <a:pt x="643" y="79"/>
                  </a:lnTo>
                  <a:lnTo>
                    <a:pt x="647" y="54"/>
                  </a:lnTo>
                  <a:lnTo>
                    <a:pt x="659" y="32"/>
                  </a:lnTo>
                  <a:lnTo>
                    <a:pt x="676" y="14"/>
                  </a:lnTo>
                  <a:lnTo>
                    <a:pt x="698" y="4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800"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8" name="Rectangle 12">
              <a:extLst>
                <a:ext uri="{FF2B5EF4-FFF2-40B4-BE49-F238E27FC236}">
                  <a16:creationId xmlns:a16="http://schemas.microsoft.com/office/drawing/2014/main" id="{85CA1915-A01D-401D-8B99-FD301EE4F3CC}"/>
                </a:ext>
              </a:extLst>
            </p:cNvPr>
            <p:cNvSpPr/>
            <p:nvPr/>
          </p:nvSpPr>
          <p:spPr>
            <a:xfrm>
              <a:off x="522787" y="4320524"/>
              <a:ext cx="3266904" cy="697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Que </a:t>
              </a:r>
              <a:r>
                <a:rPr lang="en-IN" sz="1400" dirty="0" err="1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existan</a:t>
              </a:r>
              <a:r>
                <a:rPr lang="en-IN" sz="1400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N" sz="1400" dirty="0" err="1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objetivos</a:t>
              </a:r>
              <a:r>
                <a:rPr lang="en-IN" sz="1400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 y </a:t>
              </a:r>
              <a:r>
                <a:rPr lang="en-IN" sz="1400" dirty="0" err="1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Retos</a:t>
              </a:r>
              <a:r>
                <a:rPr lang="en-IN" sz="1400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 . </a:t>
              </a:r>
            </a:p>
          </p:txBody>
        </p:sp>
      </p:grpSp>
      <p:grpSp>
        <p:nvGrpSpPr>
          <p:cNvPr id="178" name="Group 14">
            <a:extLst>
              <a:ext uri="{FF2B5EF4-FFF2-40B4-BE49-F238E27FC236}">
                <a16:creationId xmlns:a16="http://schemas.microsoft.com/office/drawing/2014/main" id="{EE81D764-C92E-4E2C-A23D-A751E2F772A2}"/>
              </a:ext>
            </a:extLst>
          </p:cNvPr>
          <p:cNvGrpSpPr/>
          <p:nvPr/>
        </p:nvGrpSpPr>
        <p:grpSpPr>
          <a:xfrm>
            <a:off x="6144401" y="1514740"/>
            <a:ext cx="2626952" cy="1185344"/>
            <a:chOff x="8146840" y="1638954"/>
            <a:chExt cx="3492352" cy="1580772"/>
          </a:xfrm>
        </p:grpSpPr>
        <p:sp>
          <p:nvSpPr>
            <p:cNvPr id="189" name="Rounded Rectangle 80">
              <a:extLst>
                <a:ext uri="{FF2B5EF4-FFF2-40B4-BE49-F238E27FC236}">
                  <a16:creationId xmlns:a16="http://schemas.microsoft.com/office/drawing/2014/main" id="{6D14DCA4-3FEA-4A63-918D-2C2A8CA44C1F}"/>
                </a:ext>
              </a:extLst>
            </p:cNvPr>
            <p:cNvSpPr/>
            <p:nvPr/>
          </p:nvSpPr>
          <p:spPr>
            <a:xfrm>
              <a:off x="8146840" y="1638954"/>
              <a:ext cx="3492352" cy="15807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innerShdw dist="88900" dir="108000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dirty="0"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0" name="TextBox 26">
              <a:extLst>
                <a:ext uri="{FF2B5EF4-FFF2-40B4-BE49-F238E27FC236}">
                  <a16:creationId xmlns:a16="http://schemas.microsoft.com/office/drawing/2014/main" id="{60E80A6E-B7E4-4EB8-A9F2-14461C483A55}"/>
                </a:ext>
              </a:extLst>
            </p:cNvPr>
            <p:cNvSpPr txBox="1"/>
            <p:nvPr/>
          </p:nvSpPr>
          <p:spPr>
            <a:xfrm>
              <a:off x="8283630" y="1728827"/>
              <a:ext cx="1202358" cy="1108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en-IN" sz="4800" b="1" dirty="0">
                <a:solidFill>
                  <a:schemeClr val="bg1"/>
                </a:solidFill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1" name="Freeform 20">
              <a:extLst>
                <a:ext uri="{FF2B5EF4-FFF2-40B4-BE49-F238E27FC236}">
                  <a16:creationId xmlns:a16="http://schemas.microsoft.com/office/drawing/2014/main" id="{F1A59439-5A4B-4819-98AE-07BF7D2CC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01848" y="1936941"/>
              <a:ext cx="387692" cy="387457"/>
            </a:xfrm>
            <a:custGeom>
              <a:avLst/>
              <a:gdLst>
                <a:gd name="T0" fmla="*/ 3824 w 6560"/>
                <a:gd name="T1" fmla="*/ 6157 h 6556"/>
                <a:gd name="T2" fmla="*/ 4897 w 6560"/>
                <a:gd name="T3" fmla="*/ 5866 h 6556"/>
                <a:gd name="T4" fmla="*/ 4791 w 6560"/>
                <a:gd name="T5" fmla="*/ 5049 h 6556"/>
                <a:gd name="T6" fmla="*/ 1227 w 6560"/>
                <a:gd name="T7" fmla="*/ 5535 h 6556"/>
                <a:gd name="T8" fmla="*/ 2509 w 6560"/>
                <a:gd name="T9" fmla="*/ 6231 h 6556"/>
                <a:gd name="T10" fmla="*/ 2128 w 6560"/>
                <a:gd name="T11" fmla="*/ 5342 h 6556"/>
                <a:gd name="T12" fmla="*/ 3913 w 6560"/>
                <a:gd name="T13" fmla="*/ 5707 h 6556"/>
                <a:gd name="T14" fmla="*/ 3802 w 6560"/>
                <a:gd name="T15" fmla="*/ 4784 h 6556"/>
                <a:gd name="T16" fmla="*/ 2162 w 6560"/>
                <a:gd name="T17" fmla="*/ 4910 h 6556"/>
                <a:gd name="T18" fmla="*/ 3026 w 6560"/>
                <a:gd name="T19" fmla="*/ 6127 h 6556"/>
                <a:gd name="T20" fmla="*/ 4825 w 6560"/>
                <a:gd name="T21" fmla="*/ 4391 h 6556"/>
                <a:gd name="T22" fmla="*/ 5728 w 6560"/>
                <a:gd name="T23" fmla="*/ 5099 h 6556"/>
                <a:gd name="T24" fmla="*/ 6293 w 6560"/>
                <a:gd name="T25" fmla="*/ 3767 h 6556"/>
                <a:gd name="T26" fmla="*/ 4057 w 6560"/>
                <a:gd name="T27" fmla="*/ 4597 h 6556"/>
                <a:gd name="T28" fmla="*/ 4737 w 6560"/>
                <a:gd name="T29" fmla="*/ 3586 h 6556"/>
                <a:gd name="T30" fmla="*/ 1955 w 6560"/>
                <a:gd name="T31" fmla="*/ 4339 h 6556"/>
                <a:gd name="T32" fmla="*/ 3167 w 6560"/>
                <a:gd name="T33" fmla="*/ 3391 h 6556"/>
                <a:gd name="T34" fmla="*/ 471 w 6560"/>
                <a:gd name="T35" fmla="*/ 4473 h 6556"/>
                <a:gd name="T36" fmla="*/ 1480 w 6560"/>
                <a:gd name="T37" fmla="*/ 4931 h 6556"/>
                <a:gd name="T38" fmla="*/ 1598 w 6560"/>
                <a:gd name="T39" fmla="*/ 3596 h 6556"/>
                <a:gd name="T40" fmla="*/ 3393 w 6560"/>
                <a:gd name="T41" fmla="*/ 1918 h 6556"/>
                <a:gd name="T42" fmla="*/ 4520 w 6560"/>
                <a:gd name="T43" fmla="*/ 1947 h 6556"/>
                <a:gd name="T44" fmla="*/ 1825 w 6560"/>
                <a:gd name="T45" fmla="*/ 2956 h 6556"/>
                <a:gd name="T46" fmla="*/ 2114 w 6560"/>
                <a:gd name="T47" fmla="*/ 1756 h 6556"/>
                <a:gd name="T48" fmla="*/ 4805 w 6560"/>
                <a:gd name="T49" fmla="*/ 2091 h 6556"/>
                <a:gd name="T50" fmla="*/ 6295 w 6560"/>
                <a:gd name="T51" fmla="*/ 2803 h 6556"/>
                <a:gd name="T52" fmla="*/ 5770 w 6560"/>
                <a:gd name="T53" fmla="*/ 1515 h 6556"/>
                <a:gd name="T54" fmla="*/ 525 w 6560"/>
                <a:gd name="T55" fmla="*/ 1963 h 6556"/>
                <a:gd name="T56" fmla="*/ 1586 w 6560"/>
                <a:gd name="T57" fmla="*/ 3165 h 6556"/>
                <a:gd name="T58" fmla="*/ 1711 w 6560"/>
                <a:gd name="T59" fmla="*/ 1615 h 6556"/>
                <a:gd name="T60" fmla="*/ 3782 w 6560"/>
                <a:gd name="T61" fmla="*/ 1662 h 6556"/>
                <a:gd name="T62" fmla="*/ 3814 w 6560"/>
                <a:gd name="T63" fmla="*/ 726 h 6556"/>
                <a:gd name="T64" fmla="*/ 2621 w 6560"/>
                <a:gd name="T65" fmla="*/ 879 h 6556"/>
                <a:gd name="T66" fmla="*/ 2972 w 6560"/>
                <a:gd name="T67" fmla="*/ 1680 h 6556"/>
                <a:gd name="T68" fmla="*/ 4290 w 6560"/>
                <a:gd name="T69" fmla="*/ 985 h 6556"/>
                <a:gd name="T70" fmla="*/ 5395 w 6560"/>
                <a:gd name="T71" fmla="*/ 1080 h 6556"/>
                <a:gd name="T72" fmla="*/ 4204 w 6560"/>
                <a:gd name="T73" fmla="*/ 371 h 6556"/>
                <a:gd name="T74" fmla="*/ 2188 w 6560"/>
                <a:gd name="T75" fmla="*/ 429 h 6556"/>
                <a:gd name="T76" fmla="*/ 1322 w 6560"/>
                <a:gd name="T77" fmla="*/ 1176 h 6556"/>
                <a:gd name="T78" fmla="*/ 2377 w 6560"/>
                <a:gd name="T79" fmla="*/ 827 h 6556"/>
                <a:gd name="T80" fmla="*/ 3393 w 6560"/>
                <a:gd name="T81" fmla="*/ 4 h 6556"/>
                <a:gd name="T82" fmla="*/ 4813 w 6560"/>
                <a:gd name="T83" fmla="*/ 383 h 6556"/>
                <a:gd name="T84" fmla="*/ 5668 w 6560"/>
                <a:gd name="T85" fmla="*/ 1037 h 6556"/>
                <a:gd name="T86" fmla="*/ 6355 w 6560"/>
                <a:gd name="T87" fmla="*/ 2141 h 6556"/>
                <a:gd name="T88" fmla="*/ 6538 w 6560"/>
                <a:gd name="T89" fmla="*/ 3658 h 6556"/>
                <a:gd name="T90" fmla="*/ 6055 w 6560"/>
                <a:gd name="T91" fmla="*/ 5023 h 6556"/>
                <a:gd name="T92" fmla="*/ 5599 w 6560"/>
                <a:gd name="T93" fmla="*/ 5593 h 6556"/>
                <a:gd name="T94" fmla="*/ 4342 w 6560"/>
                <a:gd name="T95" fmla="*/ 6379 h 6556"/>
                <a:gd name="T96" fmla="*/ 3279 w 6560"/>
                <a:gd name="T97" fmla="*/ 6556 h 6556"/>
                <a:gd name="T98" fmla="*/ 2220 w 6560"/>
                <a:gd name="T99" fmla="*/ 6379 h 6556"/>
                <a:gd name="T100" fmla="*/ 963 w 6560"/>
                <a:gd name="T101" fmla="*/ 5595 h 6556"/>
                <a:gd name="T102" fmla="*/ 505 w 6560"/>
                <a:gd name="T103" fmla="*/ 5023 h 6556"/>
                <a:gd name="T104" fmla="*/ 22 w 6560"/>
                <a:gd name="T105" fmla="*/ 3658 h 6556"/>
                <a:gd name="T106" fmla="*/ 203 w 6560"/>
                <a:gd name="T107" fmla="*/ 2141 h 6556"/>
                <a:gd name="T108" fmla="*/ 890 w 6560"/>
                <a:gd name="T109" fmla="*/ 1037 h 6556"/>
                <a:gd name="T110" fmla="*/ 1747 w 6560"/>
                <a:gd name="T111" fmla="*/ 383 h 6556"/>
                <a:gd name="T112" fmla="*/ 3167 w 6560"/>
                <a:gd name="T113" fmla="*/ 4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60" h="6556">
                  <a:moveTo>
                    <a:pt x="4613" y="4981"/>
                  </a:moveTo>
                  <a:lnTo>
                    <a:pt x="4526" y="5163"/>
                  </a:lnTo>
                  <a:lnTo>
                    <a:pt x="4430" y="5342"/>
                  </a:lnTo>
                  <a:lnTo>
                    <a:pt x="4326" y="5516"/>
                  </a:lnTo>
                  <a:lnTo>
                    <a:pt x="4212" y="5685"/>
                  </a:lnTo>
                  <a:lnTo>
                    <a:pt x="4091" y="5848"/>
                  </a:lnTo>
                  <a:lnTo>
                    <a:pt x="3961" y="6006"/>
                  </a:lnTo>
                  <a:lnTo>
                    <a:pt x="3824" y="6157"/>
                  </a:lnTo>
                  <a:lnTo>
                    <a:pt x="3678" y="6303"/>
                  </a:lnTo>
                  <a:lnTo>
                    <a:pt x="3865" y="6273"/>
                  </a:lnTo>
                  <a:lnTo>
                    <a:pt x="4049" y="6231"/>
                  </a:lnTo>
                  <a:lnTo>
                    <a:pt x="4228" y="6177"/>
                  </a:lnTo>
                  <a:lnTo>
                    <a:pt x="4404" y="6116"/>
                  </a:lnTo>
                  <a:lnTo>
                    <a:pt x="4573" y="6042"/>
                  </a:lnTo>
                  <a:lnTo>
                    <a:pt x="4737" y="5958"/>
                  </a:lnTo>
                  <a:lnTo>
                    <a:pt x="4897" y="5866"/>
                  </a:lnTo>
                  <a:lnTo>
                    <a:pt x="5048" y="5765"/>
                  </a:lnTo>
                  <a:lnTo>
                    <a:pt x="5194" y="5653"/>
                  </a:lnTo>
                  <a:lnTo>
                    <a:pt x="5331" y="5535"/>
                  </a:lnTo>
                  <a:lnTo>
                    <a:pt x="5463" y="5408"/>
                  </a:lnTo>
                  <a:lnTo>
                    <a:pt x="5301" y="5306"/>
                  </a:lnTo>
                  <a:lnTo>
                    <a:pt x="5134" y="5213"/>
                  </a:lnTo>
                  <a:lnTo>
                    <a:pt x="4964" y="5127"/>
                  </a:lnTo>
                  <a:lnTo>
                    <a:pt x="4791" y="5049"/>
                  </a:lnTo>
                  <a:lnTo>
                    <a:pt x="4613" y="4981"/>
                  </a:lnTo>
                  <a:close/>
                  <a:moveTo>
                    <a:pt x="1947" y="4981"/>
                  </a:moveTo>
                  <a:lnTo>
                    <a:pt x="1769" y="5049"/>
                  </a:lnTo>
                  <a:lnTo>
                    <a:pt x="1596" y="5127"/>
                  </a:lnTo>
                  <a:lnTo>
                    <a:pt x="1426" y="5213"/>
                  </a:lnTo>
                  <a:lnTo>
                    <a:pt x="1259" y="5306"/>
                  </a:lnTo>
                  <a:lnTo>
                    <a:pt x="1097" y="5408"/>
                  </a:lnTo>
                  <a:lnTo>
                    <a:pt x="1227" y="5535"/>
                  </a:lnTo>
                  <a:lnTo>
                    <a:pt x="1366" y="5653"/>
                  </a:lnTo>
                  <a:lnTo>
                    <a:pt x="1512" y="5765"/>
                  </a:lnTo>
                  <a:lnTo>
                    <a:pt x="1663" y="5866"/>
                  </a:lnTo>
                  <a:lnTo>
                    <a:pt x="1821" y="5958"/>
                  </a:lnTo>
                  <a:lnTo>
                    <a:pt x="1987" y="6042"/>
                  </a:lnTo>
                  <a:lnTo>
                    <a:pt x="2156" y="6116"/>
                  </a:lnTo>
                  <a:lnTo>
                    <a:pt x="2330" y="6177"/>
                  </a:lnTo>
                  <a:lnTo>
                    <a:pt x="2509" y="6231"/>
                  </a:lnTo>
                  <a:lnTo>
                    <a:pt x="2695" y="6273"/>
                  </a:lnTo>
                  <a:lnTo>
                    <a:pt x="2882" y="6303"/>
                  </a:lnTo>
                  <a:lnTo>
                    <a:pt x="2737" y="6157"/>
                  </a:lnTo>
                  <a:lnTo>
                    <a:pt x="2597" y="6006"/>
                  </a:lnTo>
                  <a:lnTo>
                    <a:pt x="2467" y="5848"/>
                  </a:lnTo>
                  <a:lnTo>
                    <a:pt x="2346" y="5685"/>
                  </a:lnTo>
                  <a:lnTo>
                    <a:pt x="2234" y="5516"/>
                  </a:lnTo>
                  <a:lnTo>
                    <a:pt x="2128" y="5342"/>
                  </a:lnTo>
                  <a:lnTo>
                    <a:pt x="2032" y="5163"/>
                  </a:lnTo>
                  <a:lnTo>
                    <a:pt x="1947" y="4981"/>
                  </a:lnTo>
                  <a:close/>
                  <a:moveTo>
                    <a:pt x="3393" y="4752"/>
                  </a:moveTo>
                  <a:lnTo>
                    <a:pt x="3393" y="6257"/>
                  </a:lnTo>
                  <a:lnTo>
                    <a:pt x="3534" y="6127"/>
                  </a:lnTo>
                  <a:lnTo>
                    <a:pt x="3668" y="5994"/>
                  </a:lnTo>
                  <a:lnTo>
                    <a:pt x="3796" y="5852"/>
                  </a:lnTo>
                  <a:lnTo>
                    <a:pt x="3913" y="5707"/>
                  </a:lnTo>
                  <a:lnTo>
                    <a:pt x="4027" y="5557"/>
                  </a:lnTo>
                  <a:lnTo>
                    <a:pt x="4131" y="5402"/>
                  </a:lnTo>
                  <a:lnTo>
                    <a:pt x="4228" y="5242"/>
                  </a:lnTo>
                  <a:lnTo>
                    <a:pt x="4316" y="5079"/>
                  </a:lnTo>
                  <a:lnTo>
                    <a:pt x="4398" y="4910"/>
                  </a:lnTo>
                  <a:lnTo>
                    <a:pt x="4202" y="4858"/>
                  </a:lnTo>
                  <a:lnTo>
                    <a:pt x="4003" y="4816"/>
                  </a:lnTo>
                  <a:lnTo>
                    <a:pt x="3802" y="4784"/>
                  </a:lnTo>
                  <a:lnTo>
                    <a:pt x="3598" y="4762"/>
                  </a:lnTo>
                  <a:lnTo>
                    <a:pt x="3393" y="4752"/>
                  </a:lnTo>
                  <a:close/>
                  <a:moveTo>
                    <a:pt x="3167" y="4752"/>
                  </a:moveTo>
                  <a:lnTo>
                    <a:pt x="2962" y="4762"/>
                  </a:lnTo>
                  <a:lnTo>
                    <a:pt x="2758" y="4784"/>
                  </a:lnTo>
                  <a:lnTo>
                    <a:pt x="2557" y="4816"/>
                  </a:lnTo>
                  <a:lnTo>
                    <a:pt x="2358" y="4858"/>
                  </a:lnTo>
                  <a:lnTo>
                    <a:pt x="2162" y="4910"/>
                  </a:lnTo>
                  <a:lnTo>
                    <a:pt x="2244" y="5079"/>
                  </a:lnTo>
                  <a:lnTo>
                    <a:pt x="2332" y="5242"/>
                  </a:lnTo>
                  <a:lnTo>
                    <a:pt x="2429" y="5402"/>
                  </a:lnTo>
                  <a:lnTo>
                    <a:pt x="2533" y="5557"/>
                  </a:lnTo>
                  <a:lnTo>
                    <a:pt x="2645" y="5707"/>
                  </a:lnTo>
                  <a:lnTo>
                    <a:pt x="2764" y="5852"/>
                  </a:lnTo>
                  <a:lnTo>
                    <a:pt x="2892" y="5994"/>
                  </a:lnTo>
                  <a:lnTo>
                    <a:pt x="3026" y="6127"/>
                  </a:lnTo>
                  <a:lnTo>
                    <a:pt x="3167" y="6257"/>
                  </a:lnTo>
                  <a:lnTo>
                    <a:pt x="3167" y="4752"/>
                  </a:lnTo>
                  <a:close/>
                  <a:moveTo>
                    <a:pt x="4972" y="3391"/>
                  </a:moveTo>
                  <a:lnTo>
                    <a:pt x="4962" y="3596"/>
                  </a:lnTo>
                  <a:lnTo>
                    <a:pt x="4942" y="3797"/>
                  </a:lnTo>
                  <a:lnTo>
                    <a:pt x="4913" y="3999"/>
                  </a:lnTo>
                  <a:lnTo>
                    <a:pt x="4873" y="4196"/>
                  </a:lnTo>
                  <a:lnTo>
                    <a:pt x="4825" y="4391"/>
                  </a:lnTo>
                  <a:lnTo>
                    <a:pt x="4767" y="4583"/>
                  </a:lnTo>
                  <a:lnTo>
                    <a:pt x="4699" y="4772"/>
                  </a:lnTo>
                  <a:lnTo>
                    <a:pt x="4891" y="4846"/>
                  </a:lnTo>
                  <a:lnTo>
                    <a:pt x="5078" y="4931"/>
                  </a:lnTo>
                  <a:lnTo>
                    <a:pt x="5262" y="5023"/>
                  </a:lnTo>
                  <a:lnTo>
                    <a:pt x="5441" y="5127"/>
                  </a:lnTo>
                  <a:lnTo>
                    <a:pt x="5617" y="5238"/>
                  </a:lnTo>
                  <a:lnTo>
                    <a:pt x="5728" y="5099"/>
                  </a:lnTo>
                  <a:lnTo>
                    <a:pt x="5832" y="4951"/>
                  </a:lnTo>
                  <a:lnTo>
                    <a:pt x="5926" y="4798"/>
                  </a:lnTo>
                  <a:lnTo>
                    <a:pt x="6012" y="4638"/>
                  </a:lnTo>
                  <a:lnTo>
                    <a:pt x="6089" y="4473"/>
                  </a:lnTo>
                  <a:lnTo>
                    <a:pt x="6155" y="4304"/>
                  </a:lnTo>
                  <a:lnTo>
                    <a:pt x="6211" y="4130"/>
                  </a:lnTo>
                  <a:lnTo>
                    <a:pt x="6259" y="3951"/>
                  </a:lnTo>
                  <a:lnTo>
                    <a:pt x="6293" y="3767"/>
                  </a:lnTo>
                  <a:lnTo>
                    <a:pt x="6319" y="3582"/>
                  </a:lnTo>
                  <a:lnTo>
                    <a:pt x="6331" y="3391"/>
                  </a:lnTo>
                  <a:lnTo>
                    <a:pt x="4972" y="3391"/>
                  </a:lnTo>
                  <a:close/>
                  <a:moveTo>
                    <a:pt x="3393" y="3391"/>
                  </a:moveTo>
                  <a:lnTo>
                    <a:pt x="3393" y="4525"/>
                  </a:lnTo>
                  <a:lnTo>
                    <a:pt x="3616" y="4537"/>
                  </a:lnTo>
                  <a:lnTo>
                    <a:pt x="3837" y="4561"/>
                  </a:lnTo>
                  <a:lnTo>
                    <a:pt x="4057" y="4597"/>
                  </a:lnTo>
                  <a:lnTo>
                    <a:pt x="4272" y="4642"/>
                  </a:lnTo>
                  <a:lnTo>
                    <a:pt x="4486" y="4700"/>
                  </a:lnTo>
                  <a:lnTo>
                    <a:pt x="4550" y="4521"/>
                  </a:lnTo>
                  <a:lnTo>
                    <a:pt x="4605" y="4339"/>
                  </a:lnTo>
                  <a:lnTo>
                    <a:pt x="4651" y="4154"/>
                  </a:lnTo>
                  <a:lnTo>
                    <a:pt x="4689" y="3967"/>
                  </a:lnTo>
                  <a:lnTo>
                    <a:pt x="4717" y="3777"/>
                  </a:lnTo>
                  <a:lnTo>
                    <a:pt x="4737" y="3586"/>
                  </a:lnTo>
                  <a:lnTo>
                    <a:pt x="4747" y="3391"/>
                  </a:lnTo>
                  <a:lnTo>
                    <a:pt x="3393" y="3391"/>
                  </a:lnTo>
                  <a:close/>
                  <a:moveTo>
                    <a:pt x="1813" y="3391"/>
                  </a:moveTo>
                  <a:lnTo>
                    <a:pt x="1823" y="3586"/>
                  </a:lnTo>
                  <a:lnTo>
                    <a:pt x="1843" y="3777"/>
                  </a:lnTo>
                  <a:lnTo>
                    <a:pt x="1871" y="3967"/>
                  </a:lnTo>
                  <a:lnTo>
                    <a:pt x="1909" y="4154"/>
                  </a:lnTo>
                  <a:lnTo>
                    <a:pt x="1955" y="4339"/>
                  </a:lnTo>
                  <a:lnTo>
                    <a:pt x="2010" y="4521"/>
                  </a:lnTo>
                  <a:lnTo>
                    <a:pt x="2074" y="4700"/>
                  </a:lnTo>
                  <a:lnTo>
                    <a:pt x="2288" y="4642"/>
                  </a:lnTo>
                  <a:lnTo>
                    <a:pt x="2503" y="4597"/>
                  </a:lnTo>
                  <a:lnTo>
                    <a:pt x="2723" y="4561"/>
                  </a:lnTo>
                  <a:lnTo>
                    <a:pt x="2944" y="4537"/>
                  </a:lnTo>
                  <a:lnTo>
                    <a:pt x="3167" y="4525"/>
                  </a:lnTo>
                  <a:lnTo>
                    <a:pt x="3167" y="3391"/>
                  </a:lnTo>
                  <a:lnTo>
                    <a:pt x="1813" y="3391"/>
                  </a:lnTo>
                  <a:close/>
                  <a:moveTo>
                    <a:pt x="229" y="3391"/>
                  </a:moveTo>
                  <a:lnTo>
                    <a:pt x="241" y="3582"/>
                  </a:lnTo>
                  <a:lnTo>
                    <a:pt x="265" y="3767"/>
                  </a:lnTo>
                  <a:lnTo>
                    <a:pt x="301" y="3951"/>
                  </a:lnTo>
                  <a:lnTo>
                    <a:pt x="347" y="4130"/>
                  </a:lnTo>
                  <a:lnTo>
                    <a:pt x="405" y="4304"/>
                  </a:lnTo>
                  <a:lnTo>
                    <a:pt x="471" y="4473"/>
                  </a:lnTo>
                  <a:lnTo>
                    <a:pt x="547" y="4638"/>
                  </a:lnTo>
                  <a:lnTo>
                    <a:pt x="632" y="4798"/>
                  </a:lnTo>
                  <a:lnTo>
                    <a:pt x="728" y="4951"/>
                  </a:lnTo>
                  <a:lnTo>
                    <a:pt x="832" y="5099"/>
                  </a:lnTo>
                  <a:lnTo>
                    <a:pt x="941" y="5238"/>
                  </a:lnTo>
                  <a:lnTo>
                    <a:pt x="1117" y="5127"/>
                  </a:lnTo>
                  <a:lnTo>
                    <a:pt x="1296" y="5023"/>
                  </a:lnTo>
                  <a:lnTo>
                    <a:pt x="1480" y="4931"/>
                  </a:lnTo>
                  <a:lnTo>
                    <a:pt x="1667" y="4846"/>
                  </a:lnTo>
                  <a:lnTo>
                    <a:pt x="1859" y="4772"/>
                  </a:lnTo>
                  <a:lnTo>
                    <a:pt x="1793" y="4583"/>
                  </a:lnTo>
                  <a:lnTo>
                    <a:pt x="1735" y="4391"/>
                  </a:lnTo>
                  <a:lnTo>
                    <a:pt x="1685" y="4196"/>
                  </a:lnTo>
                  <a:lnTo>
                    <a:pt x="1647" y="3999"/>
                  </a:lnTo>
                  <a:lnTo>
                    <a:pt x="1618" y="3797"/>
                  </a:lnTo>
                  <a:lnTo>
                    <a:pt x="1598" y="3596"/>
                  </a:lnTo>
                  <a:lnTo>
                    <a:pt x="1586" y="3391"/>
                  </a:lnTo>
                  <a:lnTo>
                    <a:pt x="229" y="3391"/>
                  </a:lnTo>
                  <a:close/>
                  <a:moveTo>
                    <a:pt x="4446" y="1756"/>
                  </a:moveTo>
                  <a:lnTo>
                    <a:pt x="4240" y="1810"/>
                  </a:lnTo>
                  <a:lnTo>
                    <a:pt x="4031" y="1852"/>
                  </a:lnTo>
                  <a:lnTo>
                    <a:pt x="3822" y="1886"/>
                  </a:lnTo>
                  <a:lnTo>
                    <a:pt x="3608" y="1906"/>
                  </a:lnTo>
                  <a:lnTo>
                    <a:pt x="3393" y="1918"/>
                  </a:lnTo>
                  <a:lnTo>
                    <a:pt x="3393" y="3165"/>
                  </a:lnTo>
                  <a:lnTo>
                    <a:pt x="4747" y="3165"/>
                  </a:lnTo>
                  <a:lnTo>
                    <a:pt x="4735" y="2956"/>
                  </a:lnTo>
                  <a:lnTo>
                    <a:pt x="4713" y="2749"/>
                  </a:lnTo>
                  <a:lnTo>
                    <a:pt x="4681" y="2543"/>
                  </a:lnTo>
                  <a:lnTo>
                    <a:pt x="4637" y="2340"/>
                  </a:lnTo>
                  <a:lnTo>
                    <a:pt x="4583" y="2143"/>
                  </a:lnTo>
                  <a:lnTo>
                    <a:pt x="4520" y="1947"/>
                  </a:lnTo>
                  <a:lnTo>
                    <a:pt x="4446" y="1756"/>
                  </a:lnTo>
                  <a:close/>
                  <a:moveTo>
                    <a:pt x="2114" y="1756"/>
                  </a:moveTo>
                  <a:lnTo>
                    <a:pt x="2040" y="1947"/>
                  </a:lnTo>
                  <a:lnTo>
                    <a:pt x="1977" y="2143"/>
                  </a:lnTo>
                  <a:lnTo>
                    <a:pt x="1923" y="2340"/>
                  </a:lnTo>
                  <a:lnTo>
                    <a:pt x="1879" y="2543"/>
                  </a:lnTo>
                  <a:lnTo>
                    <a:pt x="1847" y="2749"/>
                  </a:lnTo>
                  <a:lnTo>
                    <a:pt x="1825" y="2956"/>
                  </a:lnTo>
                  <a:lnTo>
                    <a:pt x="1813" y="3165"/>
                  </a:lnTo>
                  <a:lnTo>
                    <a:pt x="3167" y="3165"/>
                  </a:lnTo>
                  <a:lnTo>
                    <a:pt x="3167" y="1918"/>
                  </a:lnTo>
                  <a:lnTo>
                    <a:pt x="2952" y="1906"/>
                  </a:lnTo>
                  <a:lnTo>
                    <a:pt x="2738" y="1886"/>
                  </a:lnTo>
                  <a:lnTo>
                    <a:pt x="2527" y="1852"/>
                  </a:lnTo>
                  <a:lnTo>
                    <a:pt x="2320" y="1808"/>
                  </a:lnTo>
                  <a:lnTo>
                    <a:pt x="2114" y="1756"/>
                  </a:lnTo>
                  <a:close/>
                  <a:moveTo>
                    <a:pt x="5555" y="1246"/>
                  </a:moveTo>
                  <a:lnTo>
                    <a:pt x="5385" y="1351"/>
                  </a:lnTo>
                  <a:lnTo>
                    <a:pt x="5210" y="1449"/>
                  </a:lnTo>
                  <a:lnTo>
                    <a:pt x="5030" y="1537"/>
                  </a:lnTo>
                  <a:lnTo>
                    <a:pt x="4849" y="1615"/>
                  </a:lnTo>
                  <a:lnTo>
                    <a:pt x="4661" y="1684"/>
                  </a:lnTo>
                  <a:lnTo>
                    <a:pt x="4739" y="1886"/>
                  </a:lnTo>
                  <a:lnTo>
                    <a:pt x="4805" y="2091"/>
                  </a:lnTo>
                  <a:lnTo>
                    <a:pt x="4861" y="2300"/>
                  </a:lnTo>
                  <a:lnTo>
                    <a:pt x="4905" y="2512"/>
                  </a:lnTo>
                  <a:lnTo>
                    <a:pt x="4938" y="2727"/>
                  </a:lnTo>
                  <a:lnTo>
                    <a:pt x="4962" y="2946"/>
                  </a:lnTo>
                  <a:lnTo>
                    <a:pt x="4972" y="3165"/>
                  </a:lnTo>
                  <a:lnTo>
                    <a:pt x="6331" y="3165"/>
                  </a:lnTo>
                  <a:lnTo>
                    <a:pt x="6319" y="2982"/>
                  </a:lnTo>
                  <a:lnTo>
                    <a:pt x="6295" y="2803"/>
                  </a:lnTo>
                  <a:lnTo>
                    <a:pt x="6263" y="2627"/>
                  </a:lnTo>
                  <a:lnTo>
                    <a:pt x="6219" y="2456"/>
                  </a:lnTo>
                  <a:lnTo>
                    <a:pt x="6167" y="2286"/>
                  </a:lnTo>
                  <a:lnTo>
                    <a:pt x="6105" y="2123"/>
                  </a:lnTo>
                  <a:lnTo>
                    <a:pt x="6033" y="1963"/>
                  </a:lnTo>
                  <a:lnTo>
                    <a:pt x="5956" y="1808"/>
                  </a:lnTo>
                  <a:lnTo>
                    <a:pt x="5866" y="1658"/>
                  </a:lnTo>
                  <a:lnTo>
                    <a:pt x="5770" y="1515"/>
                  </a:lnTo>
                  <a:lnTo>
                    <a:pt x="5666" y="1377"/>
                  </a:lnTo>
                  <a:lnTo>
                    <a:pt x="5555" y="1246"/>
                  </a:lnTo>
                  <a:close/>
                  <a:moveTo>
                    <a:pt x="1003" y="1246"/>
                  </a:moveTo>
                  <a:lnTo>
                    <a:pt x="894" y="1377"/>
                  </a:lnTo>
                  <a:lnTo>
                    <a:pt x="790" y="1515"/>
                  </a:lnTo>
                  <a:lnTo>
                    <a:pt x="692" y="1658"/>
                  </a:lnTo>
                  <a:lnTo>
                    <a:pt x="604" y="1808"/>
                  </a:lnTo>
                  <a:lnTo>
                    <a:pt x="525" y="1963"/>
                  </a:lnTo>
                  <a:lnTo>
                    <a:pt x="455" y="2123"/>
                  </a:lnTo>
                  <a:lnTo>
                    <a:pt x="393" y="2286"/>
                  </a:lnTo>
                  <a:lnTo>
                    <a:pt x="339" y="2456"/>
                  </a:lnTo>
                  <a:lnTo>
                    <a:pt x="297" y="2627"/>
                  </a:lnTo>
                  <a:lnTo>
                    <a:pt x="263" y="2803"/>
                  </a:lnTo>
                  <a:lnTo>
                    <a:pt x="241" y="2982"/>
                  </a:lnTo>
                  <a:lnTo>
                    <a:pt x="229" y="3165"/>
                  </a:lnTo>
                  <a:lnTo>
                    <a:pt x="1586" y="3165"/>
                  </a:lnTo>
                  <a:lnTo>
                    <a:pt x="1598" y="2946"/>
                  </a:lnTo>
                  <a:lnTo>
                    <a:pt x="1622" y="2727"/>
                  </a:lnTo>
                  <a:lnTo>
                    <a:pt x="1655" y="2512"/>
                  </a:lnTo>
                  <a:lnTo>
                    <a:pt x="1699" y="2300"/>
                  </a:lnTo>
                  <a:lnTo>
                    <a:pt x="1755" y="2091"/>
                  </a:lnTo>
                  <a:lnTo>
                    <a:pt x="1821" y="1886"/>
                  </a:lnTo>
                  <a:lnTo>
                    <a:pt x="1897" y="1684"/>
                  </a:lnTo>
                  <a:lnTo>
                    <a:pt x="1711" y="1615"/>
                  </a:lnTo>
                  <a:lnTo>
                    <a:pt x="1530" y="1537"/>
                  </a:lnTo>
                  <a:lnTo>
                    <a:pt x="1350" y="1449"/>
                  </a:lnTo>
                  <a:lnTo>
                    <a:pt x="1175" y="1351"/>
                  </a:lnTo>
                  <a:lnTo>
                    <a:pt x="1003" y="1246"/>
                  </a:lnTo>
                  <a:close/>
                  <a:moveTo>
                    <a:pt x="3393" y="299"/>
                  </a:moveTo>
                  <a:lnTo>
                    <a:pt x="3393" y="1692"/>
                  </a:lnTo>
                  <a:lnTo>
                    <a:pt x="3588" y="1680"/>
                  </a:lnTo>
                  <a:lnTo>
                    <a:pt x="3782" y="1662"/>
                  </a:lnTo>
                  <a:lnTo>
                    <a:pt x="3973" y="1633"/>
                  </a:lnTo>
                  <a:lnTo>
                    <a:pt x="4163" y="1595"/>
                  </a:lnTo>
                  <a:lnTo>
                    <a:pt x="4350" y="1547"/>
                  </a:lnTo>
                  <a:lnTo>
                    <a:pt x="4260" y="1373"/>
                  </a:lnTo>
                  <a:lnTo>
                    <a:pt x="4161" y="1204"/>
                  </a:lnTo>
                  <a:lnTo>
                    <a:pt x="4053" y="1039"/>
                  </a:lnTo>
                  <a:lnTo>
                    <a:pt x="3937" y="879"/>
                  </a:lnTo>
                  <a:lnTo>
                    <a:pt x="3814" y="726"/>
                  </a:lnTo>
                  <a:lnTo>
                    <a:pt x="3682" y="578"/>
                  </a:lnTo>
                  <a:lnTo>
                    <a:pt x="3540" y="435"/>
                  </a:lnTo>
                  <a:lnTo>
                    <a:pt x="3393" y="299"/>
                  </a:lnTo>
                  <a:close/>
                  <a:moveTo>
                    <a:pt x="3167" y="299"/>
                  </a:moveTo>
                  <a:lnTo>
                    <a:pt x="3018" y="435"/>
                  </a:lnTo>
                  <a:lnTo>
                    <a:pt x="2878" y="578"/>
                  </a:lnTo>
                  <a:lnTo>
                    <a:pt x="2746" y="726"/>
                  </a:lnTo>
                  <a:lnTo>
                    <a:pt x="2621" y="879"/>
                  </a:lnTo>
                  <a:lnTo>
                    <a:pt x="2505" y="1039"/>
                  </a:lnTo>
                  <a:lnTo>
                    <a:pt x="2397" y="1204"/>
                  </a:lnTo>
                  <a:lnTo>
                    <a:pt x="2300" y="1373"/>
                  </a:lnTo>
                  <a:lnTo>
                    <a:pt x="2208" y="1547"/>
                  </a:lnTo>
                  <a:lnTo>
                    <a:pt x="2395" y="1595"/>
                  </a:lnTo>
                  <a:lnTo>
                    <a:pt x="2585" y="1633"/>
                  </a:lnTo>
                  <a:lnTo>
                    <a:pt x="2778" y="1662"/>
                  </a:lnTo>
                  <a:lnTo>
                    <a:pt x="2972" y="1680"/>
                  </a:lnTo>
                  <a:lnTo>
                    <a:pt x="3167" y="1692"/>
                  </a:lnTo>
                  <a:lnTo>
                    <a:pt x="3167" y="299"/>
                  </a:lnTo>
                  <a:close/>
                  <a:moveTo>
                    <a:pt x="3678" y="253"/>
                  </a:moveTo>
                  <a:lnTo>
                    <a:pt x="3816" y="389"/>
                  </a:lnTo>
                  <a:lnTo>
                    <a:pt x="3945" y="530"/>
                  </a:lnTo>
                  <a:lnTo>
                    <a:pt x="4067" y="678"/>
                  </a:lnTo>
                  <a:lnTo>
                    <a:pt x="4183" y="827"/>
                  </a:lnTo>
                  <a:lnTo>
                    <a:pt x="4290" y="985"/>
                  </a:lnTo>
                  <a:lnTo>
                    <a:pt x="4392" y="1144"/>
                  </a:lnTo>
                  <a:lnTo>
                    <a:pt x="4484" y="1310"/>
                  </a:lnTo>
                  <a:lnTo>
                    <a:pt x="4569" y="1477"/>
                  </a:lnTo>
                  <a:lnTo>
                    <a:pt x="4741" y="1415"/>
                  </a:lnTo>
                  <a:lnTo>
                    <a:pt x="4911" y="1343"/>
                  </a:lnTo>
                  <a:lnTo>
                    <a:pt x="5076" y="1264"/>
                  </a:lnTo>
                  <a:lnTo>
                    <a:pt x="5238" y="1176"/>
                  </a:lnTo>
                  <a:lnTo>
                    <a:pt x="5395" y="1080"/>
                  </a:lnTo>
                  <a:lnTo>
                    <a:pt x="5268" y="963"/>
                  </a:lnTo>
                  <a:lnTo>
                    <a:pt x="5132" y="855"/>
                  </a:lnTo>
                  <a:lnTo>
                    <a:pt x="4990" y="751"/>
                  </a:lnTo>
                  <a:lnTo>
                    <a:pt x="4843" y="658"/>
                  </a:lnTo>
                  <a:lnTo>
                    <a:pt x="4691" y="574"/>
                  </a:lnTo>
                  <a:lnTo>
                    <a:pt x="4534" y="496"/>
                  </a:lnTo>
                  <a:lnTo>
                    <a:pt x="4370" y="429"/>
                  </a:lnTo>
                  <a:lnTo>
                    <a:pt x="4204" y="371"/>
                  </a:lnTo>
                  <a:lnTo>
                    <a:pt x="4033" y="321"/>
                  </a:lnTo>
                  <a:lnTo>
                    <a:pt x="3857" y="283"/>
                  </a:lnTo>
                  <a:lnTo>
                    <a:pt x="3678" y="253"/>
                  </a:lnTo>
                  <a:close/>
                  <a:moveTo>
                    <a:pt x="2882" y="253"/>
                  </a:moveTo>
                  <a:lnTo>
                    <a:pt x="2703" y="283"/>
                  </a:lnTo>
                  <a:lnTo>
                    <a:pt x="2527" y="321"/>
                  </a:lnTo>
                  <a:lnTo>
                    <a:pt x="2356" y="371"/>
                  </a:lnTo>
                  <a:lnTo>
                    <a:pt x="2188" y="429"/>
                  </a:lnTo>
                  <a:lnTo>
                    <a:pt x="2026" y="496"/>
                  </a:lnTo>
                  <a:lnTo>
                    <a:pt x="1869" y="574"/>
                  </a:lnTo>
                  <a:lnTo>
                    <a:pt x="1715" y="658"/>
                  </a:lnTo>
                  <a:lnTo>
                    <a:pt x="1570" y="751"/>
                  </a:lnTo>
                  <a:lnTo>
                    <a:pt x="1428" y="855"/>
                  </a:lnTo>
                  <a:lnTo>
                    <a:pt x="1292" y="963"/>
                  </a:lnTo>
                  <a:lnTo>
                    <a:pt x="1165" y="1080"/>
                  </a:lnTo>
                  <a:lnTo>
                    <a:pt x="1322" y="1176"/>
                  </a:lnTo>
                  <a:lnTo>
                    <a:pt x="1484" y="1264"/>
                  </a:lnTo>
                  <a:lnTo>
                    <a:pt x="1649" y="1343"/>
                  </a:lnTo>
                  <a:lnTo>
                    <a:pt x="1819" y="1415"/>
                  </a:lnTo>
                  <a:lnTo>
                    <a:pt x="1989" y="1477"/>
                  </a:lnTo>
                  <a:lnTo>
                    <a:pt x="2074" y="1310"/>
                  </a:lnTo>
                  <a:lnTo>
                    <a:pt x="2168" y="1144"/>
                  </a:lnTo>
                  <a:lnTo>
                    <a:pt x="2270" y="985"/>
                  </a:lnTo>
                  <a:lnTo>
                    <a:pt x="2377" y="827"/>
                  </a:lnTo>
                  <a:lnTo>
                    <a:pt x="2493" y="678"/>
                  </a:lnTo>
                  <a:lnTo>
                    <a:pt x="2615" y="530"/>
                  </a:lnTo>
                  <a:lnTo>
                    <a:pt x="2744" y="389"/>
                  </a:lnTo>
                  <a:lnTo>
                    <a:pt x="2882" y="253"/>
                  </a:lnTo>
                  <a:close/>
                  <a:moveTo>
                    <a:pt x="3279" y="0"/>
                  </a:moveTo>
                  <a:lnTo>
                    <a:pt x="3329" y="2"/>
                  </a:lnTo>
                  <a:lnTo>
                    <a:pt x="3393" y="4"/>
                  </a:lnTo>
                  <a:lnTo>
                    <a:pt x="3393" y="4"/>
                  </a:lnTo>
                  <a:lnTo>
                    <a:pt x="3584" y="16"/>
                  </a:lnTo>
                  <a:lnTo>
                    <a:pt x="3772" y="38"/>
                  </a:lnTo>
                  <a:lnTo>
                    <a:pt x="3955" y="72"/>
                  </a:lnTo>
                  <a:lnTo>
                    <a:pt x="4135" y="114"/>
                  </a:lnTo>
                  <a:lnTo>
                    <a:pt x="4312" y="167"/>
                  </a:lnTo>
                  <a:lnTo>
                    <a:pt x="4484" y="229"/>
                  </a:lnTo>
                  <a:lnTo>
                    <a:pt x="4651" y="301"/>
                  </a:lnTo>
                  <a:lnTo>
                    <a:pt x="4813" y="383"/>
                  </a:lnTo>
                  <a:lnTo>
                    <a:pt x="4970" y="472"/>
                  </a:lnTo>
                  <a:lnTo>
                    <a:pt x="5122" y="568"/>
                  </a:lnTo>
                  <a:lnTo>
                    <a:pt x="5268" y="674"/>
                  </a:lnTo>
                  <a:lnTo>
                    <a:pt x="5407" y="787"/>
                  </a:lnTo>
                  <a:lnTo>
                    <a:pt x="5541" y="907"/>
                  </a:lnTo>
                  <a:lnTo>
                    <a:pt x="5668" y="1035"/>
                  </a:lnTo>
                  <a:lnTo>
                    <a:pt x="5668" y="1035"/>
                  </a:lnTo>
                  <a:lnTo>
                    <a:pt x="5668" y="1037"/>
                  </a:lnTo>
                  <a:lnTo>
                    <a:pt x="5668" y="1037"/>
                  </a:lnTo>
                  <a:lnTo>
                    <a:pt x="5792" y="1176"/>
                  </a:lnTo>
                  <a:lnTo>
                    <a:pt x="5908" y="1322"/>
                  </a:lnTo>
                  <a:lnTo>
                    <a:pt x="6016" y="1473"/>
                  </a:lnTo>
                  <a:lnTo>
                    <a:pt x="6115" y="1633"/>
                  </a:lnTo>
                  <a:lnTo>
                    <a:pt x="6205" y="1796"/>
                  </a:lnTo>
                  <a:lnTo>
                    <a:pt x="6285" y="1965"/>
                  </a:lnTo>
                  <a:lnTo>
                    <a:pt x="6355" y="2141"/>
                  </a:lnTo>
                  <a:lnTo>
                    <a:pt x="6416" y="2320"/>
                  </a:lnTo>
                  <a:lnTo>
                    <a:pt x="6466" y="2504"/>
                  </a:lnTo>
                  <a:lnTo>
                    <a:pt x="6506" y="2693"/>
                  </a:lnTo>
                  <a:lnTo>
                    <a:pt x="6536" y="2884"/>
                  </a:lnTo>
                  <a:lnTo>
                    <a:pt x="6554" y="3080"/>
                  </a:lnTo>
                  <a:lnTo>
                    <a:pt x="6560" y="3279"/>
                  </a:lnTo>
                  <a:lnTo>
                    <a:pt x="6554" y="3468"/>
                  </a:lnTo>
                  <a:lnTo>
                    <a:pt x="6538" y="3658"/>
                  </a:lnTo>
                  <a:lnTo>
                    <a:pt x="6510" y="3841"/>
                  </a:lnTo>
                  <a:lnTo>
                    <a:pt x="6474" y="4023"/>
                  </a:lnTo>
                  <a:lnTo>
                    <a:pt x="6426" y="4202"/>
                  </a:lnTo>
                  <a:lnTo>
                    <a:pt x="6371" y="4375"/>
                  </a:lnTo>
                  <a:lnTo>
                    <a:pt x="6305" y="4545"/>
                  </a:lnTo>
                  <a:lnTo>
                    <a:pt x="6231" y="4708"/>
                  </a:lnTo>
                  <a:lnTo>
                    <a:pt x="6147" y="4868"/>
                  </a:lnTo>
                  <a:lnTo>
                    <a:pt x="6055" y="5023"/>
                  </a:lnTo>
                  <a:lnTo>
                    <a:pt x="5956" y="5171"/>
                  </a:lnTo>
                  <a:lnTo>
                    <a:pt x="5848" y="5314"/>
                  </a:lnTo>
                  <a:lnTo>
                    <a:pt x="5732" y="5452"/>
                  </a:lnTo>
                  <a:lnTo>
                    <a:pt x="5732" y="5452"/>
                  </a:lnTo>
                  <a:lnTo>
                    <a:pt x="5730" y="5454"/>
                  </a:lnTo>
                  <a:lnTo>
                    <a:pt x="5728" y="5456"/>
                  </a:lnTo>
                  <a:lnTo>
                    <a:pt x="5726" y="5458"/>
                  </a:lnTo>
                  <a:lnTo>
                    <a:pt x="5599" y="5593"/>
                  </a:lnTo>
                  <a:lnTo>
                    <a:pt x="5463" y="5721"/>
                  </a:lnTo>
                  <a:lnTo>
                    <a:pt x="5321" y="5840"/>
                  </a:lnTo>
                  <a:lnTo>
                    <a:pt x="5172" y="5952"/>
                  </a:lnTo>
                  <a:lnTo>
                    <a:pt x="5018" y="6056"/>
                  </a:lnTo>
                  <a:lnTo>
                    <a:pt x="4857" y="6151"/>
                  </a:lnTo>
                  <a:lnTo>
                    <a:pt x="4689" y="6237"/>
                  </a:lnTo>
                  <a:lnTo>
                    <a:pt x="4518" y="6313"/>
                  </a:lnTo>
                  <a:lnTo>
                    <a:pt x="4342" y="6379"/>
                  </a:lnTo>
                  <a:lnTo>
                    <a:pt x="4159" y="6434"/>
                  </a:lnTo>
                  <a:lnTo>
                    <a:pt x="3973" y="6480"/>
                  </a:lnTo>
                  <a:lnTo>
                    <a:pt x="3784" y="6516"/>
                  </a:lnTo>
                  <a:lnTo>
                    <a:pt x="3590" y="6540"/>
                  </a:lnTo>
                  <a:lnTo>
                    <a:pt x="3393" y="6554"/>
                  </a:lnTo>
                  <a:lnTo>
                    <a:pt x="3393" y="6554"/>
                  </a:lnTo>
                  <a:lnTo>
                    <a:pt x="3329" y="6554"/>
                  </a:lnTo>
                  <a:lnTo>
                    <a:pt x="3279" y="6556"/>
                  </a:lnTo>
                  <a:lnTo>
                    <a:pt x="3229" y="6554"/>
                  </a:lnTo>
                  <a:lnTo>
                    <a:pt x="3167" y="6554"/>
                  </a:lnTo>
                  <a:lnTo>
                    <a:pt x="3165" y="6554"/>
                  </a:lnTo>
                  <a:lnTo>
                    <a:pt x="2970" y="6540"/>
                  </a:lnTo>
                  <a:lnTo>
                    <a:pt x="2776" y="6516"/>
                  </a:lnTo>
                  <a:lnTo>
                    <a:pt x="2587" y="6482"/>
                  </a:lnTo>
                  <a:lnTo>
                    <a:pt x="2401" y="6436"/>
                  </a:lnTo>
                  <a:lnTo>
                    <a:pt x="2220" y="6379"/>
                  </a:lnTo>
                  <a:lnTo>
                    <a:pt x="2042" y="6313"/>
                  </a:lnTo>
                  <a:lnTo>
                    <a:pt x="1871" y="6237"/>
                  </a:lnTo>
                  <a:lnTo>
                    <a:pt x="1703" y="6151"/>
                  </a:lnTo>
                  <a:lnTo>
                    <a:pt x="1544" y="6058"/>
                  </a:lnTo>
                  <a:lnTo>
                    <a:pt x="1388" y="5954"/>
                  </a:lnTo>
                  <a:lnTo>
                    <a:pt x="1241" y="5842"/>
                  </a:lnTo>
                  <a:lnTo>
                    <a:pt x="1099" y="5723"/>
                  </a:lnTo>
                  <a:lnTo>
                    <a:pt x="963" y="5595"/>
                  </a:lnTo>
                  <a:lnTo>
                    <a:pt x="836" y="5462"/>
                  </a:lnTo>
                  <a:lnTo>
                    <a:pt x="832" y="5458"/>
                  </a:lnTo>
                  <a:lnTo>
                    <a:pt x="828" y="5454"/>
                  </a:lnTo>
                  <a:lnTo>
                    <a:pt x="828" y="5452"/>
                  </a:lnTo>
                  <a:lnTo>
                    <a:pt x="828" y="5452"/>
                  </a:lnTo>
                  <a:lnTo>
                    <a:pt x="712" y="5314"/>
                  </a:lnTo>
                  <a:lnTo>
                    <a:pt x="604" y="5171"/>
                  </a:lnTo>
                  <a:lnTo>
                    <a:pt x="505" y="5023"/>
                  </a:lnTo>
                  <a:lnTo>
                    <a:pt x="413" y="4868"/>
                  </a:lnTo>
                  <a:lnTo>
                    <a:pt x="329" y="4708"/>
                  </a:lnTo>
                  <a:lnTo>
                    <a:pt x="255" y="4545"/>
                  </a:lnTo>
                  <a:lnTo>
                    <a:pt x="189" y="4375"/>
                  </a:lnTo>
                  <a:lnTo>
                    <a:pt x="132" y="4202"/>
                  </a:lnTo>
                  <a:lnTo>
                    <a:pt x="86" y="4023"/>
                  </a:lnTo>
                  <a:lnTo>
                    <a:pt x="48" y="3841"/>
                  </a:lnTo>
                  <a:lnTo>
                    <a:pt x="22" y="3658"/>
                  </a:lnTo>
                  <a:lnTo>
                    <a:pt x="6" y="3468"/>
                  </a:lnTo>
                  <a:lnTo>
                    <a:pt x="0" y="3279"/>
                  </a:lnTo>
                  <a:lnTo>
                    <a:pt x="6" y="3080"/>
                  </a:lnTo>
                  <a:lnTo>
                    <a:pt x="24" y="2884"/>
                  </a:lnTo>
                  <a:lnTo>
                    <a:pt x="52" y="2693"/>
                  </a:lnTo>
                  <a:lnTo>
                    <a:pt x="92" y="2504"/>
                  </a:lnTo>
                  <a:lnTo>
                    <a:pt x="144" y="2320"/>
                  </a:lnTo>
                  <a:lnTo>
                    <a:pt x="203" y="2141"/>
                  </a:lnTo>
                  <a:lnTo>
                    <a:pt x="275" y="1965"/>
                  </a:lnTo>
                  <a:lnTo>
                    <a:pt x="355" y="1796"/>
                  </a:lnTo>
                  <a:lnTo>
                    <a:pt x="445" y="1633"/>
                  </a:lnTo>
                  <a:lnTo>
                    <a:pt x="545" y="1473"/>
                  </a:lnTo>
                  <a:lnTo>
                    <a:pt x="652" y="1322"/>
                  </a:lnTo>
                  <a:lnTo>
                    <a:pt x="768" y="1176"/>
                  </a:lnTo>
                  <a:lnTo>
                    <a:pt x="890" y="1037"/>
                  </a:lnTo>
                  <a:lnTo>
                    <a:pt x="890" y="1037"/>
                  </a:lnTo>
                  <a:lnTo>
                    <a:pt x="892" y="1035"/>
                  </a:lnTo>
                  <a:lnTo>
                    <a:pt x="892" y="1035"/>
                  </a:lnTo>
                  <a:lnTo>
                    <a:pt x="1019" y="907"/>
                  </a:lnTo>
                  <a:lnTo>
                    <a:pt x="1153" y="787"/>
                  </a:lnTo>
                  <a:lnTo>
                    <a:pt x="1292" y="674"/>
                  </a:lnTo>
                  <a:lnTo>
                    <a:pt x="1438" y="568"/>
                  </a:lnTo>
                  <a:lnTo>
                    <a:pt x="1590" y="472"/>
                  </a:lnTo>
                  <a:lnTo>
                    <a:pt x="1747" y="383"/>
                  </a:lnTo>
                  <a:lnTo>
                    <a:pt x="1909" y="301"/>
                  </a:lnTo>
                  <a:lnTo>
                    <a:pt x="2076" y="229"/>
                  </a:lnTo>
                  <a:lnTo>
                    <a:pt x="2248" y="167"/>
                  </a:lnTo>
                  <a:lnTo>
                    <a:pt x="2425" y="114"/>
                  </a:lnTo>
                  <a:lnTo>
                    <a:pt x="2605" y="72"/>
                  </a:lnTo>
                  <a:lnTo>
                    <a:pt x="2788" y="38"/>
                  </a:lnTo>
                  <a:lnTo>
                    <a:pt x="2976" y="16"/>
                  </a:lnTo>
                  <a:lnTo>
                    <a:pt x="3167" y="4"/>
                  </a:lnTo>
                  <a:lnTo>
                    <a:pt x="3167" y="4"/>
                  </a:lnTo>
                  <a:lnTo>
                    <a:pt x="3229" y="2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800"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2" name="Rectangle 28">
              <a:extLst>
                <a:ext uri="{FF2B5EF4-FFF2-40B4-BE49-F238E27FC236}">
                  <a16:creationId xmlns:a16="http://schemas.microsoft.com/office/drawing/2014/main" id="{3FC1E7BE-29E4-4AA6-883B-46CC3E8FE842}"/>
                </a:ext>
              </a:extLst>
            </p:cNvPr>
            <p:cNvSpPr/>
            <p:nvPr/>
          </p:nvSpPr>
          <p:spPr>
            <a:xfrm>
              <a:off x="8299713" y="2558694"/>
              <a:ext cx="3339479" cy="410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Funcional</a:t>
              </a:r>
              <a:r>
                <a:rPr lang="en-IN" sz="1400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179" name="Group 15">
            <a:extLst>
              <a:ext uri="{FF2B5EF4-FFF2-40B4-BE49-F238E27FC236}">
                <a16:creationId xmlns:a16="http://schemas.microsoft.com/office/drawing/2014/main" id="{55A7AD83-B726-410B-BA6F-F35803A60C92}"/>
              </a:ext>
            </a:extLst>
          </p:cNvPr>
          <p:cNvGrpSpPr/>
          <p:nvPr/>
        </p:nvGrpSpPr>
        <p:grpSpPr>
          <a:xfrm>
            <a:off x="6144402" y="2961011"/>
            <a:ext cx="2646061" cy="1185344"/>
            <a:chOff x="8146841" y="3567698"/>
            <a:chExt cx="3517756" cy="1580772"/>
          </a:xfrm>
        </p:grpSpPr>
        <p:sp>
          <p:nvSpPr>
            <p:cNvPr id="180" name="Rounded Rectangle 81">
              <a:extLst>
                <a:ext uri="{FF2B5EF4-FFF2-40B4-BE49-F238E27FC236}">
                  <a16:creationId xmlns:a16="http://schemas.microsoft.com/office/drawing/2014/main" id="{4ECD494C-2564-4B65-9E6E-76DCB11859EE}"/>
                </a:ext>
              </a:extLst>
            </p:cNvPr>
            <p:cNvSpPr/>
            <p:nvPr/>
          </p:nvSpPr>
          <p:spPr>
            <a:xfrm>
              <a:off x="8146841" y="3567698"/>
              <a:ext cx="3492351" cy="15807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innerShdw dist="88900" dir="108000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1" name="TextBox 17">
              <a:extLst>
                <a:ext uri="{FF2B5EF4-FFF2-40B4-BE49-F238E27FC236}">
                  <a16:creationId xmlns:a16="http://schemas.microsoft.com/office/drawing/2014/main" id="{4614CDA3-73F9-4BAE-AE01-A9720F9A3037}"/>
                </a:ext>
              </a:extLst>
            </p:cNvPr>
            <p:cNvSpPr txBox="1"/>
            <p:nvPr/>
          </p:nvSpPr>
          <p:spPr>
            <a:xfrm>
              <a:off x="8283630" y="3618496"/>
              <a:ext cx="1170390" cy="1108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en-IN" sz="4800" b="1" dirty="0">
                <a:solidFill>
                  <a:schemeClr val="bg1"/>
                </a:solidFill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82" name="Group 18">
              <a:extLst>
                <a:ext uri="{FF2B5EF4-FFF2-40B4-BE49-F238E27FC236}">
                  <a16:creationId xmlns:a16="http://schemas.microsoft.com/office/drawing/2014/main" id="{7003C537-6A4F-4964-8EC2-DB573FCC1698}"/>
                </a:ext>
              </a:extLst>
            </p:cNvPr>
            <p:cNvGrpSpPr/>
            <p:nvPr/>
          </p:nvGrpSpPr>
          <p:grpSpPr>
            <a:xfrm>
              <a:off x="10475242" y="3913889"/>
              <a:ext cx="398750" cy="395831"/>
              <a:chOff x="609600" y="3219450"/>
              <a:chExt cx="5207000" cy="5168900"/>
            </a:xfrm>
            <a:solidFill>
              <a:schemeClr val="bg1"/>
            </a:solidFill>
          </p:grpSpPr>
          <p:sp>
            <p:nvSpPr>
              <p:cNvPr id="184" name="Freeform 11">
                <a:extLst>
                  <a:ext uri="{FF2B5EF4-FFF2-40B4-BE49-F238E27FC236}">
                    <a16:creationId xmlns:a16="http://schemas.microsoft.com/office/drawing/2014/main" id="{0BB1985A-983A-44A1-B5D0-5A709D061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" y="8185150"/>
                <a:ext cx="204788" cy="203200"/>
              </a:xfrm>
              <a:custGeom>
                <a:avLst/>
                <a:gdLst>
                  <a:gd name="T0" fmla="*/ 129 w 259"/>
                  <a:gd name="T1" fmla="*/ 0 h 256"/>
                  <a:gd name="T2" fmla="*/ 163 w 259"/>
                  <a:gd name="T3" fmla="*/ 4 h 256"/>
                  <a:gd name="T4" fmla="*/ 193 w 259"/>
                  <a:gd name="T5" fmla="*/ 18 h 256"/>
                  <a:gd name="T6" fmla="*/ 221 w 259"/>
                  <a:gd name="T7" fmla="*/ 38 h 256"/>
                  <a:gd name="T8" fmla="*/ 241 w 259"/>
                  <a:gd name="T9" fmla="*/ 63 h 256"/>
                  <a:gd name="T10" fmla="*/ 253 w 259"/>
                  <a:gd name="T11" fmla="*/ 93 h 256"/>
                  <a:gd name="T12" fmla="*/ 259 w 259"/>
                  <a:gd name="T13" fmla="*/ 129 h 256"/>
                  <a:gd name="T14" fmla="*/ 253 w 259"/>
                  <a:gd name="T15" fmla="*/ 163 h 256"/>
                  <a:gd name="T16" fmla="*/ 241 w 259"/>
                  <a:gd name="T17" fmla="*/ 193 h 256"/>
                  <a:gd name="T18" fmla="*/ 221 w 259"/>
                  <a:gd name="T19" fmla="*/ 218 h 256"/>
                  <a:gd name="T20" fmla="*/ 193 w 259"/>
                  <a:gd name="T21" fmla="*/ 240 h 256"/>
                  <a:gd name="T22" fmla="*/ 163 w 259"/>
                  <a:gd name="T23" fmla="*/ 252 h 256"/>
                  <a:gd name="T24" fmla="*/ 129 w 259"/>
                  <a:gd name="T25" fmla="*/ 256 h 256"/>
                  <a:gd name="T26" fmla="*/ 96 w 259"/>
                  <a:gd name="T27" fmla="*/ 252 h 256"/>
                  <a:gd name="T28" fmla="*/ 64 w 259"/>
                  <a:gd name="T29" fmla="*/ 240 h 256"/>
                  <a:gd name="T30" fmla="*/ 38 w 259"/>
                  <a:gd name="T31" fmla="*/ 218 h 256"/>
                  <a:gd name="T32" fmla="*/ 18 w 259"/>
                  <a:gd name="T33" fmla="*/ 193 h 256"/>
                  <a:gd name="T34" fmla="*/ 4 w 259"/>
                  <a:gd name="T35" fmla="*/ 163 h 256"/>
                  <a:gd name="T36" fmla="*/ 0 w 259"/>
                  <a:gd name="T37" fmla="*/ 129 h 256"/>
                  <a:gd name="T38" fmla="*/ 4 w 259"/>
                  <a:gd name="T39" fmla="*/ 93 h 256"/>
                  <a:gd name="T40" fmla="*/ 18 w 259"/>
                  <a:gd name="T41" fmla="*/ 63 h 256"/>
                  <a:gd name="T42" fmla="*/ 38 w 259"/>
                  <a:gd name="T43" fmla="*/ 38 h 256"/>
                  <a:gd name="T44" fmla="*/ 64 w 259"/>
                  <a:gd name="T45" fmla="*/ 18 h 256"/>
                  <a:gd name="T46" fmla="*/ 96 w 259"/>
                  <a:gd name="T47" fmla="*/ 4 h 256"/>
                  <a:gd name="T48" fmla="*/ 129 w 259"/>
                  <a:gd name="T4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9" h="256">
                    <a:moveTo>
                      <a:pt x="129" y="0"/>
                    </a:moveTo>
                    <a:lnTo>
                      <a:pt x="163" y="4"/>
                    </a:lnTo>
                    <a:lnTo>
                      <a:pt x="193" y="18"/>
                    </a:lnTo>
                    <a:lnTo>
                      <a:pt x="221" y="38"/>
                    </a:lnTo>
                    <a:lnTo>
                      <a:pt x="241" y="63"/>
                    </a:lnTo>
                    <a:lnTo>
                      <a:pt x="253" y="93"/>
                    </a:lnTo>
                    <a:lnTo>
                      <a:pt x="259" y="129"/>
                    </a:lnTo>
                    <a:lnTo>
                      <a:pt x="253" y="163"/>
                    </a:lnTo>
                    <a:lnTo>
                      <a:pt x="241" y="193"/>
                    </a:lnTo>
                    <a:lnTo>
                      <a:pt x="221" y="218"/>
                    </a:lnTo>
                    <a:lnTo>
                      <a:pt x="193" y="240"/>
                    </a:lnTo>
                    <a:lnTo>
                      <a:pt x="163" y="252"/>
                    </a:lnTo>
                    <a:lnTo>
                      <a:pt x="129" y="256"/>
                    </a:lnTo>
                    <a:lnTo>
                      <a:pt x="96" y="252"/>
                    </a:lnTo>
                    <a:lnTo>
                      <a:pt x="64" y="240"/>
                    </a:lnTo>
                    <a:lnTo>
                      <a:pt x="38" y="218"/>
                    </a:lnTo>
                    <a:lnTo>
                      <a:pt x="18" y="193"/>
                    </a:lnTo>
                    <a:lnTo>
                      <a:pt x="4" y="163"/>
                    </a:lnTo>
                    <a:lnTo>
                      <a:pt x="0" y="129"/>
                    </a:lnTo>
                    <a:lnTo>
                      <a:pt x="4" y="93"/>
                    </a:lnTo>
                    <a:lnTo>
                      <a:pt x="18" y="63"/>
                    </a:lnTo>
                    <a:lnTo>
                      <a:pt x="38" y="38"/>
                    </a:lnTo>
                    <a:lnTo>
                      <a:pt x="64" y="18"/>
                    </a:lnTo>
                    <a:lnTo>
                      <a:pt x="96" y="4"/>
                    </a:lnTo>
                    <a:lnTo>
                      <a:pt x="1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800"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5" name="Freeform 12">
                <a:extLst>
                  <a:ext uri="{FF2B5EF4-FFF2-40B4-BE49-F238E27FC236}">
                    <a16:creationId xmlns:a16="http://schemas.microsoft.com/office/drawing/2014/main" id="{D2FC1CBF-F961-4966-910C-C4D018792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625" y="5592763"/>
                <a:ext cx="204788" cy="204788"/>
              </a:xfrm>
              <a:custGeom>
                <a:avLst/>
                <a:gdLst>
                  <a:gd name="T0" fmla="*/ 127 w 257"/>
                  <a:gd name="T1" fmla="*/ 0 h 256"/>
                  <a:gd name="T2" fmla="*/ 161 w 257"/>
                  <a:gd name="T3" fmla="*/ 4 h 256"/>
                  <a:gd name="T4" fmla="*/ 193 w 257"/>
                  <a:gd name="T5" fmla="*/ 18 h 256"/>
                  <a:gd name="T6" fmla="*/ 219 w 257"/>
                  <a:gd name="T7" fmla="*/ 37 h 256"/>
                  <a:gd name="T8" fmla="*/ 239 w 257"/>
                  <a:gd name="T9" fmla="*/ 63 h 256"/>
                  <a:gd name="T10" fmla="*/ 253 w 257"/>
                  <a:gd name="T11" fmla="*/ 95 h 256"/>
                  <a:gd name="T12" fmla="*/ 257 w 257"/>
                  <a:gd name="T13" fmla="*/ 129 h 256"/>
                  <a:gd name="T14" fmla="*/ 253 w 257"/>
                  <a:gd name="T15" fmla="*/ 163 h 256"/>
                  <a:gd name="T16" fmla="*/ 239 w 257"/>
                  <a:gd name="T17" fmla="*/ 193 h 256"/>
                  <a:gd name="T18" fmla="*/ 219 w 257"/>
                  <a:gd name="T19" fmla="*/ 218 h 256"/>
                  <a:gd name="T20" fmla="*/ 193 w 257"/>
                  <a:gd name="T21" fmla="*/ 240 h 256"/>
                  <a:gd name="T22" fmla="*/ 161 w 257"/>
                  <a:gd name="T23" fmla="*/ 252 h 256"/>
                  <a:gd name="T24" fmla="*/ 127 w 257"/>
                  <a:gd name="T25" fmla="*/ 256 h 256"/>
                  <a:gd name="T26" fmla="*/ 93 w 257"/>
                  <a:gd name="T27" fmla="*/ 252 h 256"/>
                  <a:gd name="T28" fmla="*/ 64 w 257"/>
                  <a:gd name="T29" fmla="*/ 240 h 256"/>
                  <a:gd name="T30" fmla="*/ 38 w 257"/>
                  <a:gd name="T31" fmla="*/ 218 h 256"/>
                  <a:gd name="T32" fmla="*/ 16 w 257"/>
                  <a:gd name="T33" fmla="*/ 193 h 256"/>
                  <a:gd name="T34" fmla="*/ 4 w 257"/>
                  <a:gd name="T35" fmla="*/ 163 h 256"/>
                  <a:gd name="T36" fmla="*/ 0 w 257"/>
                  <a:gd name="T37" fmla="*/ 129 h 256"/>
                  <a:gd name="T38" fmla="*/ 4 w 257"/>
                  <a:gd name="T39" fmla="*/ 95 h 256"/>
                  <a:gd name="T40" fmla="*/ 16 w 257"/>
                  <a:gd name="T41" fmla="*/ 63 h 256"/>
                  <a:gd name="T42" fmla="*/ 38 w 257"/>
                  <a:gd name="T43" fmla="*/ 37 h 256"/>
                  <a:gd name="T44" fmla="*/ 64 w 257"/>
                  <a:gd name="T45" fmla="*/ 18 h 256"/>
                  <a:gd name="T46" fmla="*/ 93 w 257"/>
                  <a:gd name="T47" fmla="*/ 4 h 256"/>
                  <a:gd name="T48" fmla="*/ 127 w 257"/>
                  <a:gd name="T4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7" h="256">
                    <a:moveTo>
                      <a:pt x="127" y="0"/>
                    </a:moveTo>
                    <a:lnTo>
                      <a:pt x="161" y="4"/>
                    </a:lnTo>
                    <a:lnTo>
                      <a:pt x="193" y="18"/>
                    </a:lnTo>
                    <a:lnTo>
                      <a:pt x="219" y="37"/>
                    </a:lnTo>
                    <a:lnTo>
                      <a:pt x="239" y="63"/>
                    </a:lnTo>
                    <a:lnTo>
                      <a:pt x="253" y="95"/>
                    </a:lnTo>
                    <a:lnTo>
                      <a:pt x="257" y="129"/>
                    </a:lnTo>
                    <a:lnTo>
                      <a:pt x="253" y="163"/>
                    </a:lnTo>
                    <a:lnTo>
                      <a:pt x="239" y="193"/>
                    </a:lnTo>
                    <a:lnTo>
                      <a:pt x="219" y="218"/>
                    </a:lnTo>
                    <a:lnTo>
                      <a:pt x="193" y="240"/>
                    </a:lnTo>
                    <a:lnTo>
                      <a:pt x="161" y="252"/>
                    </a:lnTo>
                    <a:lnTo>
                      <a:pt x="127" y="256"/>
                    </a:lnTo>
                    <a:lnTo>
                      <a:pt x="93" y="252"/>
                    </a:lnTo>
                    <a:lnTo>
                      <a:pt x="64" y="240"/>
                    </a:lnTo>
                    <a:lnTo>
                      <a:pt x="38" y="218"/>
                    </a:lnTo>
                    <a:lnTo>
                      <a:pt x="16" y="193"/>
                    </a:lnTo>
                    <a:lnTo>
                      <a:pt x="4" y="163"/>
                    </a:lnTo>
                    <a:lnTo>
                      <a:pt x="0" y="129"/>
                    </a:lnTo>
                    <a:lnTo>
                      <a:pt x="4" y="95"/>
                    </a:lnTo>
                    <a:lnTo>
                      <a:pt x="16" y="63"/>
                    </a:lnTo>
                    <a:lnTo>
                      <a:pt x="38" y="37"/>
                    </a:lnTo>
                    <a:lnTo>
                      <a:pt x="64" y="18"/>
                    </a:lnTo>
                    <a:lnTo>
                      <a:pt x="93" y="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800"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6" name="Freeform 13">
                <a:extLst>
                  <a:ext uri="{FF2B5EF4-FFF2-40B4-BE49-F238E27FC236}">
                    <a16:creationId xmlns:a16="http://schemas.microsoft.com/office/drawing/2014/main" id="{5F5934D4-1746-41B5-B96C-6AB0620B7C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9538" y="4276725"/>
                <a:ext cx="868363" cy="866775"/>
              </a:xfrm>
              <a:custGeom>
                <a:avLst/>
                <a:gdLst>
                  <a:gd name="T0" fmla="*/ 502 w 1095"/>
                  <a:gd name="T1" fmla="*/ 261 h 1093"/>
                  <a:gd name="T2" fmla="*/ 416 w 1095"/>
                  <a:gd name="T3" fmla="*/ 289 h 1093"/>
                  <a:gd name="T4" fmla="*/ 343 w 1095"/>
                  <a:gd name="T5" fmla="*/ 342 h 1093"/>
                  <a:gd name="T6" fmla="*/ 285 w 1095"/>
                  <a:gd name="T7" fmla="*/ 426 h 1093"/>
                  <a:gd name="T8" fmla="*/ 259 w 1095"/>
                  <a:gd name="T9" fmla="*/ 521 h 1093"/>
                  <a:gd name="T10" fmla="*/ 267 w 1095"/>
                  <a:gd name="T11" fmla="*/ 620 h 1093"/>
                  <a:gd name="T12" fmla="*/ 309 w 1095"/>
                  <a:gd name="T13" fmla="*/ 712 h 1093"/>
                  <a:gd name="T14" fmla="*/ 382 w 1095"/>
                  <a:gd name="T15" fmla="*/ 785 h 1093"/>
                  <a:gd name="T16" fmla="*/ 474 w 1095"/>
                  <a:gd name="T17" fmla="*/ 827 h 1093"/>
                  <a:gd name="T18" fmla="*/ 573 w 1095"/>
                  <a:gd name="T19" fmla="*/ 835 h 1093"/>
                  <a:gd name="T20" fmla="*/ 669 w 1095"/>
                  <a:gd name="T21" fmla="*/ 809 h 1093"/>
                  <a:gd name="T22" fmla="*/ 753 w 1095"/>
                  <a:gd name="T23" fmla="*/ 752 h 1093"/>
                  <a:gd name="T24" fmla="*/ 812 w 1095"/>
                  <a:gd name="T25" fmla="*/ 668 h 1093"/>
                  <a:gd name="T26" fmla="*/ 838 w 1095"/>
                  <a:gd name="T27" fmla="*/ 571 h 1093"/>
                  <a:gd name="T28" fmla="*/ 828 w 1095"/>
                  <a:gd name="T29" fmla="*/ 473 h 1093"/>
                  <a:gd name="T30" fmla="*/ 786 w 1095"/>
                  <a:gd name="T31" fmla="*/ 382 h 1093"/>
                  <a:gd name="T32" fmla="*/ 719 w 1095"/>
                  <a:gd name="T33" fmla="*/ 312 h 1093"/>
                  <a:gd name="T34" fmla="*/ 637 w 1095"/>
                  <a:gd name="T35" fmla="*/ 271 h 1093"/>
                  <a:gd name="T36" fmla="*/ 548 w 1095"/>
                  <a:gd name="T37" fmla="*/ 257 h 1093"/>
                  <a:gd name="T38" fmla="*/ 621 w 1095"/>
                  <a:gd name="T39" fmla="*/ 4 h 1093"/>
                  <a:gd name="T40" fmla="*/ 758 w 1095"/>
                  <a:gd name="T41" fmla="*/ 40 h 1093"/>
                  <a:gd name="T42" fmla="*/ 880 w 1095"/>
                  <a:gd name="T43" fmla="*/ 112 h 1093"/>
                  <a:gd name="T44" fmla="*/ 983 w 1095"/>
                  <a:gd name="T45" fmla="*/ 215 h 1093"/>
                  <a:gd name="T46" fmla="*/ 1055 w 1095"/>
                  <a:gd name="T47" fmla="*/ 340 h 1093"/>
                  <a:gd name="T48" fmla="*/ 1091 w 1095"/>
                  <a:gd name="T49" fmla="*/ 477 h 1093"/>
                  <a:gd name="T50" fmla="*/ 1091 w 1095"/>
                  <a:gd name="T51" fmla="*/ 616 h 1093"/>
                  <a:gd name="T52" fmla="*/ 1055 w 1095"/>
                  <a:gd name="T53" fmla="*/ 752 h 1093"/>
                  <a:gd name="T54" fmla="*/ 983 w 1095"/>
                  <a:gd name="T55" fmla="*/ 877 h 1093"/>
                  <a:gd name="T56" fmla="*/ 880 w 1095"/>
                  <a:gd name="T57" fmla="*/ 982 h 1093"/>
                  <a:gd name="T58" fmla="*/ 754 w 1095"/>
                  <a:gd name="T59" fmla="*/ 1054 h 1093"/>
                  <a:gd name="T60" fmla="*/ 617 w 1095"/>
                  <a:gd name="T61" fmla="*/ 1089 h 1093"/>
                  <a:gd name="T62" fmla="*/ 478 w 1095"/>
                  <a:gd name="T63" fmla="*/ 1089 h 1093"/>
                  <a:gd name="T64" fmla="*/ 343 w 1095"/>
                  <a:gd name="T65" fmla="*/ 1054 h 1093"/>
                  <a:gd name="T66" fmla="*/ 217 w 1095"/>
                  <a:gd name="T67" fmla="*/ 982 h 1093"/>
                  <a:gd name="T68" fmla="*/ 112 w 1095"/>
                  <a:gd name="T69" fmla="*/ 877 h 1093"/>
                  <a:gd name="T70" fmla="*/ 40 w 1095"/>
                  <a:gd name="T71" fmla="*/ 752 h 1093"/>
                  <a:gd name="T72" fmla="*/ 4 w 1095"/>
                  <a:gd name="T73" fmla="*/ 616 h 1093"/>
                  <a:gd name="T74" fmla="*/ 4 w 1095"/>
                  <a:gd name="T75" fmla="*/ 477 h 1093"/>
                  <a:gd name="T76" fmla="*/ 40 w 1095"/>
                  <a:gd name="T77" fmla="*/ 340 h 1093"/>
                  <a:gd name="T78" fmla="*/ 112 w 1095"/>
                  <a:gd name="T79" fmla="*/ 215 h 1093"/>
                  <a:gd name="T80" fmla="*/ 215 w 1095"/>
                  <a:gd name="T81" fmla="*/ 112 h 1093"/>
                  <a:gd name="T82" fmla="*/ 339 w 1095"/>
                  <a:gd name="T83" fmla="*/ 40 h 1093"/>
                  <a:gd name="T84" fmla="*/ 476 w 1095"/>
                  <a:gd name="T85" fmla="*/ 4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5" h="1093">
                    <a:moveTo>
                      <a:pt x="548" y="257"/>
                    </a:moveTo>
                    <a:lnTo>
                      <a:pt x="502" y="261"/>
                    </a:lnTo>
                    <a:lnTo>
                      <a:pt x="458" y="271"/>
                    </a:lnTo>
                    <a:lnTo>
                      <a:pt x="416" y="289"/>
                    </a:lnTo>
                    <a:lnTo>
                      <a:pt x="378" y="312"/>
                    </a:lnTo>
                    <a:lnTo>
                      <a:pt x="343" y="342"/>
                    </a:lnTo>
                    <a:lnTo>
                      <a:pt x="309" y="382"/>
                    </a:lnTo>
                    <a:lnTo>
                      <a:pt x="285" y="426"/>
                    </a:lnTo>
                    <a:lnTo>
                      <a:pt x="267" y="473"/>
                    </a:lnTo>
                    <a:lnTo>
                      <a:pt x="259" y="521"/>
                    </a:lnTo>
                    <a:lnTo>
                      <a:pt x="259" y="571"/>
                    </a:lnTo>
                    <a:lnTo>
                      <a:pt x="267" y="620"/>
                    </a:lnTo>
                    <a:lnTo>
                      <a:pt x="285" y="668"/>
                    </a:lnTo>
                    <a:lnTo>
                      <a:pt x="309" y="712"/>
                    </a:lnTo>
                    <a:lnTo>
                      <a:pt x="343" y="752"/>
                    </a:lnTo>
                    <a:lnTo>
                      <a:pt x="382" y="785"/>
                    </a:lnTo>
                    <a:lnTo>
                      <a:pt x="428" y="809"/>
                    </a:lnTo>
                    <a:lnTo>
                      <a:pt x="474" y="827"/>
                    </a:lnTo>
                    <a:lnTo>
                      <a:pt x="524" y="835"/>
                    </a:lnTo>
                    <a:lnTo>
                      <a:pt x="573" y="835"/>
                    </a:lnTo>
                    <a:lnTo>
                      <a:pt x="621" y="827"/>
                    </a:lnTo>
                    <a:lnTo>
                      <a:pt x="669" y="809"/>
                    </a:lnTo>
                    <a:lnTo>
                      <a:pt x="713" y="785"/>
                    </a:lnTo>
                    <a:lnTo>
                      <a:pt x="753" y="752"/>
                    </a:lnTo>
                    <a:lnTo>
                      <a:pt x="786" y="712"/>
                    </a:lnTo>
                    <a:lnTo>
                      <a:pt x="812" y="668"/>
                    </a:lnTo>
                    <a:lnTo>
                      <a:pt x="828" y="620"/>
                    </a:lnTo>
                    <a:lnTo>
                      <a:pt x="838" y="571"/>
                    </a:lnTo>
                    <a:lnTo>
                      <a:pt x="838" y="521"/>
                    </a:lnTo>
                    <a:lnTo>
                      <a:pt x="828" y="473"/>
                    </a:lnTo>
                    <a:lnTo>
                      <a:pt x="812" y="426"/>
                    </a:lnTo>
                    <a:lnTo>
                      <a:pt x="786" y="382"/>
                    </a:lnTo>
                    <a:lnTo>
                      <a:pt x="753" y="342"/>
                    </a:lnTo>
                    <a:lnTo>
                      <a:pt x="719" y="312"/>
                    </a:lnTo>
                    <a:lnTo>
                      <a:pt x="679" y="289"/>
                    </a:lnTo>
                    <a:lnTo>
                      <a:pt x="637" y="271"/>
                    </a:lnTo>
                    <a:lnTo>
                      <a:pt x="593" y="261"/>
                    </a:lnTo>
                    <a:lnTo>
                      <a:pt x="548" y="257"/>
                    </a:lnTo>
                    <a:close/>
                    <a:moveTo>
                      <a:pt x="548" y="0"/>
                    </a:moveTo>
                    <a:lnTo>
                      <a:pt x="621" y="4"/>
                    </a:lnTo>
                    <a:lnTo>
                      <a:pt x="691" y="18"/>
                    </a:lnTo>
                    <a:lnTo>
                      <a:pt x="758" y="40"/>
                    </a:lnTo>
                    <a:lnTo>
                      <a:pt x="822" y="72"/>
                    </a:lnTo>
                    <a:lnTo>
                      <a:pt x="880" y="112"/>
                    </a:lnTo>
                    <a:lnTo>
                      <a:pt x="936" y="159"/>
                    </a:lnTo>
                    <a:lnTo>
                      <a:pt x="983" y="215"/>
                    </a:lnTo>
                    <a:lnTo>
                      <a:pt x="1025" y="277"/>
                    </a:lnTo>
                    <a:lnTo>
                      <a:pt x="1055" y="340"/>
                    </a:lnTo>
                    <a:lnTo>
                      <a:pt x="1077" y="408"/>
                    </a:lnTo>
                    <a:lnTo>
                      <a:pt x="1091" y="477"/>
                    </a:lnTo>
                    <a:lnTo>
                      <a:pt x="1095" y="547"/>
                    </a:lnTo>
                    <a:lnTo>
                      <a:pt x="1091" y="616"/>
                    </a:lnTo>
                    <a:lnTo>
                      <a:pt x="1077" y="686"/>
                    </a:lnTo>
                    <a:lnTo>
                      <a:pt x="1055" y="752"/>
                    </a:lnTo>
                    <a:lnTo>
                      <a:pt x="1025" y="817"/>
                    </a:lnTo>
                    <a:lnTo>
                      <a:pt x="983" y="877"/>
                    </a:lnTo>
                    <a:lnTo>
                      <a:pt x="936" y="932"/>
                    </a:lnTo>
                    <a:lnTo>
                      <a:pt x="880" y="982"/>
                    </a:lnTo>
                    <a:lnTo>
                      <a:pt x="818" y="1022"/>
                    </a:lnTo>
                    <a:lnTo>
                      <a:pt x="754" y="1054"/>
                    </a:lnTo>
                    <a:lnTo>
                      <a:pt x="687" y="1075"/>
                    </a:lnTo>
                    <a:lnTo>
                      <a:pt x="617" y="1089"/>
                    </a:lnTo>
                    <a:lnTo>
                      <a:pt x="548" y="1093"/>
                    </a:lnTo>
                    <a:lnTo>
                      <a:pt x="478" y="1089"/>
                    </a:lnTo>
                    <a:lnTo>
                      <a:pt x="408" y="1075"/>
                    </a:lnTo>
                    <a:lnTo>
                      <a:pt x="343" y="1054"/>
                    </a:lnTo>
                    <a:lnTo>
                      <a:pt x="277" y="1022"/>
                    </a:lnTo>
                    <a:lnTo>
                      <a:pt x="217" y="982"/>
                    </a:lnTo>
                    <a:lnTo>
                      <a:pt x="162" y="932"/>
                    </a:lnTo>
                    <a:lnTo>
                      <a:pt x="112" y="877"/>
                    </a:lnTo>
                    <a:lnTo>
                      <a:pt x="72" y="817"/>
                    </a:lnTo>
                    <a:lnTo>
                      <a:pt x="40" y="752"/>
                    </a:lnTo>
                    <a:lnTo>
                      <a:pt x="18" y="686"/>
                    </a:lnTo>
                    <a:lnTo>
                      <a:pt x="4" y="616"/>
                    </a:lnTo>
                    <a:lnTo>
                      <a:pt x="0" y="547"/>
                    </a:lnTo>
                    <a:lnTo>
                      <a:pt x="4" y="477"/>
                    </a:lnTo>
                    <a:lnTo>
                      <a:pt x="18" y="408"/>
                    </a:lnTo>
                    <a:lnTo>
                      <a:pt x="40" y="340"/>
                    </a:lnTo>
                    <a:lnTo>
                      <a:pt x="72" y="277"/>
                    </a:lnTo>
                    <a:lnTo>
                      <a:pt x="112" y="215"/>
                    </a:lnTo>
                    <a:lnTo>
                      <a:pt x="162" y="159"/>
                    </a:lnTo>
                    <a:lnTo>
                      <a:pt x="215" y="112"/>
                    </a:lnTo>
                    <a:lnTo>
                      <a:pt x="275" y="72"/>
                    </a:lnTo>
                    <a:lnTo>
                      <a:pt x="339" y="40"/>
                    </a:lnTo>
                    <a:lnTo>
                      <a:pt x="406" y="18"/>
                    </a:lnTo>
                    <a:lnTo>
                      <a:pt x="476" y="4"/>
                    </a:lnTo>
                    <a:lnTo>
                      <a:pt x="5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800"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7" name="Freeform 14">
                <a:extLst>
                  <a:ext uri="{FF2B5EF4-FFF2-40B4-BE49-F238E27FC236}">
                    <a16:creationId xmlns:a16="http://schemas.microsoft.com/office/drawing/2014/main" id="{9090AA7C-BA91-4863-972F-48FB7611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0" y="7069138"/>
                <a:ext cx="1001713" cy="1001713"/>
              </a:xfrm>
              <a:custGeom>
                <a:avLst/>
                <a:gdLst>
                  <a:gd name="T0" fmla="*/ 792 w 1261"/>
                  <a:gd name="T1" fmla="*/ 6 h 1262"/>
                  <a:gd name="T2" fmla="*/ 847 w 1261"/>
                  <a:gd name="T3" fmla="*/ 42 h 1262"/>
                  <a:gd name="T4" fmla="*/ 877 w 1261"/>
                  <a:gd name="T5" fmla="*/ 103 h 1262"/>
                  <a:gd name="T6" fmla="*/ 873 w 1261"/>
                  <a:gd name="T7" fmla="*/ 169 h 1262"/>
                  <a:gd name="T8" fmla="*/ 838 w 1261"/>
                  <a:gd name="T9" fmla="*/ 224 h 1262"/>
                  <a:gd name="T10" fmla="*/ 501 w 1261"/>
                  <a:gd name="T11" fmla="*/ 397 h 1262"/>
                  <a:gd name="T12" fmla="*/ 398 w 1261"/>
                  <a:gd name="T13" fmla="*/ 469 h 1262"/>
                  <a:gd name="T14" fmla="*/ 322 w 1261"/>
                  <a:gd name="T15" fmla="*/ 566 h 1262"/>
                  <a:gd name="T16" fmla="*/ 276 w 1261"/>
                  <a:gd name="T17" fmla="*/ 683 h 1262"/>
                  <a:gd name="T18" fmla="*/ 257 w 1261"/>
                  <a:gd name="T19" fmla="*/ 924 h 1262"/>
                  <a:gd name="T20" fmla="*/ 262 w 1261"/>
                  <a:gd name="T21" fmla="*/ 962 h 1262"/>
                  <a:gd name="T22" fmla="*/ 278 w 1261"/>
                  <a:gd name="T23" fmla="*/ 983 h 1262"/>
                  <a:gd name="T24" fmla="*/ 300 w 1261"/>
                  <a:gd name="T25" fmla="*/ 997 h 1262"/>
                  <a:gd name="T26" fmla="*/ 338 w 1261"/>
                  <a:gd name="T27" fmla="*/ 1005 h 1262"/>
                  <a:gd name="T28" fmla="*/ 579 w 1261"/>
                  <a:gd name="T29" fmla="*/ 983 h 1262"/>
                  <a:gd name="T30" fmla="*/ 694 w 1261"/>
                  <a:gd name="T31" fmla="*/ 938 h 1262"/>
                  <a:gd name="T32" fmla="*/ 792 w 1261"/>
                  <a:gd name="T33" fmla="*/ 862 h 1262"/>
                  <a:gd name="T34" fmla="*/ 865 w 1261"/>
                  <a:gd name="T35" fmla="*/ 759 h 1262"/>
                  <a:gd name="T36" fmla="*/ 1038 w 1261"/>
                  <a:gd name="T37" fmla="*/ 423 h 1262"/>
                  <a:gd name="T38" fmla="*/ 1092 w 1261"/>
                  <a:gd name="T39" fmla="*/ 387 h 1262"/>
                  <a:gd name="T40" fmla="*/ 1158 w 1261"/>
                  <a:gd name="T41" fmla="*/ 383 h 1262"/>
                  <a:gd name="T42" fmla="*/ 1220 w 1261"/>
                  <a:gd name="T43" fmla="*/ 413 h 1262"/>
                  <a:gd name="T44" fmla="*/ 1255 w 1261"/>
                  <a:gd name="T45" fmla="*/ 469 h 1262"/>
                  <a:gd name="T46" fmla="*/ 1259 w 1261"/>
                  <a:gd name="T47" fmla="*/ 534 h 1262"/>
                  <a:gd name="T48" fmla="*/ 1096 w 1261"/>
                  <a:gd name="T49" fmla="*/ 874 h 1262"/>
                  <a:gd name="T50" fmla="*/ 1009 w 1261"/>
                  <a:gd name="T51" fmla="*/ 1005 h 1262"/>
                  <a:gd name="T52" fmla="*/ 895 w 1261"/>
                  <a:gd name="T53" fmla="*/ 1113 h 1262"/>
                  <a:gd name="T54" fmla="*/ 762 w 1261"/>
                  <a:gd name="T55" fmla="*/ 1192 h 1262"/>
                  <a:gd name="T56" fmla="*/ 613 w 1261"/>
                  <a:gd name="T57" fmla="*/ 1238 h 1262"/>
                  <a:gd name="T58" fmla="*/ 354 w 1261"/>
                  <a:gd name="T59" fmla="*/ 1262 h 1262"/>
                  <a:gd name="T60" fmla="*/ 280 w 1261"/>
                  <a:gd name="T61" fmla="*/ 1258 h 1262"/>
                  <a:gd name="T62" fmla="*/ 181 w 1261"/>
                  <a:gd name="T63" fmla="*/ 1226 h 1262"/>
                  <a:gd name="T64" fmla="*/ 95 w 1261"/>
                  <a:gd name="T65" fmla="*/ 1164 h 1262"/>
                  <a:gd name="T66" fmla="*/ 32 w 1261"/>
                  <a:gd name="T67" fmla="*/ 1071 h 1262"/>
                  <a:gd name="T68" fmla="*/ 0 w 1261"/>
                  <a:gd name="T69" fmla="*/ 964 h 1262"/>
                  <a:gd name="T70" fmla="*/ 12 w 1261"/>
                  <a:gd name="T71" fmla="*/ 727 h 1262"/>
                  <a:gd name="T72" fmla="*/ 42 w 1261"/>
                  <a:gd name="T73" fmla="*/ 572 h 1262"/>
                  <a:gd name="T74" fmla="*/ 103 w 1261"/>
                  <a:gd name="T75" fmla="*/ 431 h 1262"/>
                  <a:gd name="T76" fmla="*/ 197 w 1261"/>
                  <a:gd name="T77" fmla="*/ 306 h 1262"/>
                  <a:gd name="T78" fmla="*/ 318 w 1261"/>
                  <a:gd name="T79" fmla="*/ 206 h 1262"/>
                  <a:gd name="T80" fmla="*/ 694 w 1261"/>
                  <a:gd name="T81" fmla="*/ 14 h 1262"/>
                  <a:gd name="T82" fmla="*/ 760 w 1261"/>
                  <a:gd name="T83" fmla="*/ 0 h 1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1" h="1262">
                    <a:moveTo>
                      <a:pt x="760" y="0"/>
                    </a:moveTo>
                    <a:lnTo>
                      <a:pt x="792" y="6"/>
                    </a:lnTo>
                    <a:lnTo>
                      <a:pt x="822" y="22"/>
                    </a:lnTo>
                    <a:lnTo>
                      <a:pt x="847" y="42"/>
                    </a:lnTo>
                    <a:lnTo>
                      <a:pt x="867" y="71"/>
                    </a:lnTo>
                    <a:lnTo>
                      <a:pt x="877" y="103"/>
                    </a:lnTo>
                    <a:lnTo>
                      <a:pt x="879" y="137"/>
                    </a:lnTo>
                    <a:lnTo>
                      <a:pt x="873" y="169"/>
                    </a:lnTo>
                    <a:lnTo>
                      <a:pt x="859" y="199"/>
                    </a:lnTo>
                    <a:lnTo>
                      <a:pt x="838" y="224"/>
                    </a:lnTo>
                    <a:lnTo>
                      <a:pt x="810" y="244"/>
                    </a:lnTo>
                    <a:lnTo>
                      <a:pt x="501" y="397"/>
                    </a:lnTo>
                    <a:lnTo>
                      <a:pt x="448" y="429"/>
                    </a:lnTo>
                    <a:lnTo>
                      <a:pt x="398" y="469"/>
                    </a:lnTo>
                    <a:lnTo>
                      <a:pt x="356" y="514"/>
                    </a:lnTo>
                    <a:lnTo>
                      <a:pt x="322" y="566"/>
                    </a:lnTo>
                    <a:lnTo>
                      <a:pt x="296" y="624"/>
                    </a:lnTo>
                    <a:lnTo>
                      <a:pt x="276" y="683"/>
                    </a:lnTo>
                    <a:lnTo>
                      <a:pt x="268" y="745"/>
                    </a:lnTo>
                    <a:lnTo>
                      <a:pt x="257" y="924"/>
                    </a:lnTo>
                    <a:lnTo>
                      <a:pt x="257" y="944"/>
                    </a:lnTo>
                    <a:lnTo>
                      <a:pt x="262" y="962"/>
                    </a:lnTo>
                    <a:lnTo>
                      <a:pt x="270" y="974"/>
                    </a:lnTo>
                    <a:lnTo>
                      <a:pt x="278" y="983"/>
                    </a:lnTo>
                    <a:lnTo>
                      <a:pt x="286" y="989"/>
                    </a:lnTo>
                    <a:lnTo>
                      <a:pt x="300" y="997"/>
                    </a:lnTo>
                    <a:lnTo>
                      <a:pt x="316" y="1003"/>
                    </a:lnTo>
                    <a:lnTo>
                      <a:pt x="338" y="1005"/>
                    </a:lnTo>
                    <a:lnTo>
                      <a:pt x="515" y="993"/>
                    </a:lnTo>
                    <a:lnTo>
                      <a:pt x="579" y="983"/>
                    </a:lnTo>
                    <a:lnTo>
                      <a:pt x="639" y="966"/>
                    </a:lnTo>
                    <a:lnTo>
                      <a:pt x="694" y="938"/>
                    </a:lnTo>
                    <a:lnTo>
                      <a:pt x="746" y="904"/>
                    </a:lnTo>
                    <a:lnTo>
                      <a:pt x="792" y="862"/>
                    </a:lnTo>
                    <a:lnTo>
                      <a:pt x="832" y="815"/>
                    </a:lnTo>
                    <a:lnTo>
                      <a:pt x="865" y="759"/>
                    </a:lnTo>
                    <a:lnTo>
                      <a:pt x="1019" y="453"/>
                    </a:lnTo>
                    <a:lnTo>
                      <a:pt x="1038" y="423"/>
                    </a:lnTo>
                    <a:lnTo>
                      <a:pt x="1062" y="401"/>
                    </a:lnTo>
                    <a:lnTo>
                      <a:pt x="1092" y="387"/>
                    </a:lnTo>
                    <a:lnTo>
                      <a:pt x="1124" y="381"/>
                    </a:lnTo>
                    <a:lnTo>
                      <a:pt x="1158" y="383"/>
                    </a:lnTo>
                    <a:lnTo>
                      <a:pt x="1192" y="395"/>
                    </a:lnTo>
                    <a:lnTo>
                      <a:pt x="1220" y="413"/>
                    </a:lnTo>
                    <a:lnTo>
                      <a:pt x="1241" y="439"/>
                    </a:lnTo>
                    <a:lnTo>
                      <a:pt x="1255" y="469"/>
                    </a:lnTo>
                    <a:lnTo>
                      <a:pt x="1261" y="501"/>
                    </a:lnTo>
                    <a:lnTo>
                      <a:pt x="1259" y="534"/>
                    </a:lnTo>
                    <a:lnTo>
                      <a:pt x="1249" y="566"/>
                    </a:lnTo>
                    <a:lnTo>
                      <a:pt x="1096" y="874"/>
                    </a:lnTo>
                    <a:lnTo>
                      <a:pt x="1056" y="944"/>
                    </a:lnTo>
                    <a:lnTo>
                      <a:pt x="1009" y="1005"/>
                    </a:lnTo>
                    <a:lnTo>
                      <a:pt x="955" y="1063"/>
                    </a:lnTo>
                    <a:lnTo>
                      <a:pt x="895" y="1113"/>
                    </a:lnTo>
                    <a:lnTo>
                      <a:pt x="832" y="1156"/>
                    </a:lnTo>
                    <a:lnTo>
                      <a:pt x="762" y="1192"/>
                    </a:lnTo>
                    <a:lnTo>
                      <a:pt x="688" y="1220"/>
                    </a:lnTo>
                    <a:lnTo>
                      <a:pt x="613" y="1238"/>
                    </a:lnTo>
                    <a:lnTo>
                      <a:pt x="533" y="1250"/>
                    </a:lnTo>
                    <a:lnTo>
                      <a:pt x="354" y="1262"/>
                    </a:lnTo>
                    <a:lnTo>
                      <a:pt x="332" y="1262"/>
                    </a:lnTo>
                    <a:lnTo>
                      <a:pt x="280" y="1258"/>
                    </a:lnTo>
                    <a:lnTo>
                      <a:pt x="229" y="1246"/>
                    </a:lnTo>
                    <a:lnTo>
                      <a:pt x="181" y="1226"/>
                    </a:lnTo>
                    <a:lnTo>
                      <a:pt x="137" y="1198"/>
                    </a:lnTo>
                    <a:lnTo>
                      <a:pt x="95" y="1164"/>
                    </a:lnTo>
                    <a:lnTo>
                      <a:pt x="60" y="1121"/>
                    </a:lnTo>
                    <a:lnTo>
                      <a:pt x="32" y="1071"/>
                    </a:lnTo>
                    <a:lnTo>
                      <a:pt x="12" y="1019"/>
                    </a:lnTo>
                    <a:lnTo>
                      <a:pt x="0" y="964"/>
                    </a:lnTo>
                    <a:lnTo>
                      <a:pt x="0" y="906"/>
                    </a:lnTo>
                    <a:lnTo>
                      <a:pt x="12" y="727"/>
                    </a:lnTo>
                    <a:lnTo>
                      <a:pt x="22" y="650"/>
                    </a:lnTo>
                    <a:lnTo>
                      <a:pt x="42" y="572"/>
                    </a:lnTo>
                    <a:lnTo>
                      <a:pt x="67" y="501"/>
                    </a:lnTo>
                    <a:lnTo>
                      <a:pt x="103" y="431"/>
                    </a:lnTo>
                    <a:lnTo>
                      <a:pt x="147" y="365"/>
                    </a:lnTo>
                    <a:lnTo>
                      <a:pt x="197" y="306"/>
                    </a:lnTo>
                    <a:lnTo>
                      <a:pt x="255" y="252"/>
                    </a:lnTo>
                    <a:lnTo>
                      <a:pt x="318" y="206"/>
                    </a:lnTo>
                    <a:lnTo>
                      <a:pt x="388" y="167"/>
                    </a:lnTo>
                    <a:lnTo>
                      <a:pt x="694" y="14"/>
                    </a:lnTo>
                    <a:lnTo>
                      <a:pt x="728" y="2"/>
                    </a:lnTo>
                    <a:lnTo>
                      <a:pt x="7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800"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8" name="Freeform 15">
                <a:extLst>
                  <a:ext uri="{FF2B5EF4-FFF2-40B4-BE49-F238E27FC236}">
                    <a16:creationId xmlns:a16="http://schemas.microsoft.com/office/drawing/2014/main" id="{A26FD779-8ACE-41E8-B79A-D30136AA76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600" y="3219450"/>
                <a:ext cx="5207000" cy="5168900"/>
              </a:xfrm>
              <a:custGeom>
                <a:avLst/>
                <a:gdLst>
                  <a:gd name="T0" fmla="*/ 1767 w 6560"/>
                  <a:gd name="T1" fmla="*/ 4608 h 6512"/>
                  <a:gd name="T2" fmla="*/ 2167 w 6560"/>
                  <a:gd name="T3" fmla="*/ 4930 h 6512"/>
                  <a:gd name="T4" fmla="*/ 2260 w 6560"/>
                  <a:gd name="T5" fmla="*/ 4455 h 6512"/>
                  <a:gd name="T6" fmla="*/ 2051 w 6560"/>
                  <a:gd name="T7" fmla="*/ 4247 h 6512"/>
                  <a:gd name="T8" fmla="*/ 3390 w 6560"/>
                  <a:gd name="T9" fmla="*/ 6089 h 6512"/>
                  <a:gd name="T10" fmla="*/ 4274 w 6560"/>
                  <a:gd name="T11" fmla="*/ 5097 h 6512"/>
                  <a:gd name="T12" fmla="*/ 4489 w 6560"/>
                  <a:gd name="T13" fmla="*/ 4451 h 6512"/>
                  <a:gd name="T14" fmla="*/ 2201 w 6560"/>
                  <a:gd name="T15" fmla="*/ 2015 h 6512"/>
                  <a:gd name="T16" fmla="*/ 1538 w 6560"/>
                  <a:gd name="T17" fmla="*/ 2184 h 6512"/>
                  <a:gd name="T18" fmla="*/ 975 w 6560"/>
                  <a:gd name="T19" fmla="*/ 2575 h 6512"/>
                  <a:gd name="T20" fmla="*/ 6260 w 6560"/>
                  <a:gd name="T21" fmla="*/ 256 h 6512"/>
                  <a:gd name="T22" fmla="*/ 5404 w 6560"/>
                  <a:gd name="T23" fmla="*/ 389 h 6512"/>
                  <a:gd name="T24" fmla="*/ 4552 w 6560"/>
                  <a:gd name="T25" fmla="*/ 747 h 6512"/>
                  <a:gd name="T26" fmla="*/ 3816 w 6560"/>
                  <a:gd name="T27" fmla="*/ 1312 h 6512"/>
                  <a:gd name="T28" fmla="*/ 2065 w 6560"/>
                  <a:gd name="T29" fmla="*/ 3857 h 6512"/>
                  <a:gd name="T30" fmla="*/ 2979 w 6560"/>
                  <a:gd name="T31" fmla="*/ 3360 h 6512"/>
                  <a:gd name="T32" fmla="*/ 3124 w 6560"/>
                  <a:gd name="T33" fmla="*/ 3422 h 6512"/>
                  <a:gd name="T34" fmla="*/ 3102 w 6560"/>
                  <a:gd name="T35" fmla="*/ 3577 h 6512"/>
                  <a:gd name="T36" fmla="*/ 2889 w 6560"/>
                  <a:gd name="T37" fmla="*/ 4598 h 6512"/>
                  <a:gd name="T38" fmla="*/ 5468 w 6560"/>
                  <a:gd name="T39" fmla="*/ 2494 h 6512"/>
                  <a:gd name="T40" fmla="*/ 5981 w 6560"/>
                  <a:gd name="T41" fmla="*/ 1677 h 6512"/>
                  <a:gd name="T42" fmla="*/ 6260 w 6560"/>
                  <a:gd name="T43" fmla="*/ 753 h 6512"/>
                  <a:gd name="T44" fmla="*/ 6299 w 6560"/>
                  <a:gd name="T45" fmla="*/ 282 h 6512"/>
                  <a:gd name="T46" fmla="*/ 6281 w 6560"/>
                  <a:gd name="T47" fmla="*/ 262 h 6512"/>
                  <a:gd name="T48" fmla="*/ 6293 w 6560"/>
                  <a:gd name="T49" fmla="*/ 2 h 6512"/>
                  <a:gd name="T50" fmla="*/ 6504 w 6560"/>
                  <a:gd name="T51" fmla="*/ 123 h 6512"/>
                  <a:gd name="T52" fmla="*/ 6556 w 6560"/>
                  <a:gd name="T53" fmla="*/ 374 h 6512"/>
                  <a:gd name="T54" fmla="*/ 6385 w 6560"/>
                  <a:gd name="T55" fmla="*/ 1341 h 6512"/>
                  <a:gd name="T56" fmla="*/ 5979 w 6560"/>
                  <a:gd name="T57" fmla="*/ 2224 h 6512"/>
                  <a:gd name="T58" fmla="*/ 5364 w 6560"/>
                  <a:gd name="T59" fmla="*/ 2981 h 6512"/>
                  <a:gd name="T60" fmla="*/ 4761 w 6560"/>
                  <a:gd name="T61" fmla="*/ 4318 h 6512"/>
                  <a:gd name="T62" fmla="*/ 4600 w 6560"/>
                  <a:gd name="T63" fmla="*/ 5012 h 6512"/>
                  <a:gd name="T64" fmla="*/ 4224 w 6560"/>
                  <a:gd name="T65" fmla="*/ 5614 h 6512"/>
                  <a:gd name="T66" fmla="*/ 3277 w 6560"/>
                  <a:gd name="T67" fmla="*/ 6512 h 6512"/>
                  <a:gd name="T68" fmla="*/ 3156 w 6560"/>
                  <a:gd name="T69" fmla="*/ 6427 h 6512"/>
                  <a:gd name="T70" fmla="*/ 2927 w 6560"/>
                  <a:gd name="T71" fmla="*/ 4879 h 6512"/>
                  <a:gd name="T72" fmla="*/ 2630 w 6560"/>
                  <a:gd name="T73" fmla="*/ 4881 h 6512"/>
                  <a:gd name="T74" fmla="*/ 2264 w 6560"/>
                  <a:gd name="T75" fmla="*/ 5183 h 6512"/>
                  <a:gd name="T76" fmla="*/ 2129 w 6560"/>
                  <a:gd name="T77" fmla="*/ 5199 h 6512"/>
                  <a:gd name="T78" fmla="*/ 1651 w 6560"/>
                  <a:gd name="T79" fmla="*/ 4863 h 6512"/>
                  <a:gd name="T80" fmla="*/ 1325 w 6560"/>
                  <a:gd name="T81" fmla="*/ 4396 h 6512"/>
                  <a:gd name="T82" fmla="*/ 1721 w 6560"/>
                  <a:gd name="T83" fmla="*/ 3807 h 6512"/>
                  <a:gd name="T84" fmla="*/ 1640 w 6560"/>
                  <a:gd name="T85" fmla="*/ 3555 h 6512"/>
                  <a:gd name="T86" fmla="*/ 54 w 6560"/>
                  <a:gd name="T87" fmla="*/ 3342 h 6512"/>
                  <a:gd name="T88" fmla="*/ 16 w 6560"/>
                  <a:gd name="T89" fmla="*/ 3178 h 6512"/>
                  <a:gd name="T90" fmla="*/ 1128 w 6560"/>
                  <a:gd name="T91" fmla="*/ 2120 h 6512"/>
                  <a:gd name="T92" fmla="*/ 1773 w 6560"/>
                  <a:gd name="T93" fmla="*/ 1828 h 6512"/>
                  <a:gd name="T94" fmla="*/ 2346 w 6560"/>
                  <a:gd name="T95" fmla="*/ 1753 h 6512"/>
                  <a:gd name="T96" fmla="*/ 3780 w 6560"/>
                  <a:gd name="T97" fmla="*/ 994 h 6512"/>
                  <a:gd name="T98" fmla="*/ 4596 w 6560"/>
                  <a:gd name="T99" fmla="*/ 431 h 6512"/>
                  <a:gd name="T100" fmla="*/ 5527 w 6560"/>
                  <a:gd name="T101" fmla="*/ 93 h 6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60" h="6512">
                    <a:moveTo>
                      <a:pt x="1872" y="4030"/>
                    </a:moveTo>
                    <a:lnTo>
                      <a:pt x="1594" y="4358"/>
                    </a:lnTo>
                    <a:lnTo>
                      <a:pt x="1645" y="4445"/>
                    </a:lnTo>
                    <a:lnTo>
                      <a:pt x="1703" y="4529"/>
                    </a:lnTo>
                    <a:lnTo>
                      <a:pt x="1767" y="4608"/>
                    </a:lnTo>
                    <a:lnTo>
                      <a:pt x="1834" y="4682"/>
                    </a:lnTo>
                    <a:lnTo>
                      <a:pt x="1910" y="4753"/>
                    </a:lnTo>
                    <a:lnTo>
                      <a:pt x="1992" y="4817"/>
                    </a:lnTo>
                    <a:lnTo>
                      <a:pt x="2077" y="4877"/>
                    </a:lnTo>
                    <a:lnTo>
                      <a:pt x="2167" y="4930"/>
                    </a:lnTo>
                    <a:lnTo>
                      <a:pt x="2266" y="4849"/>
                    </a:lnTo>
                    <a:lnTo>
                      <a:pt x="2368" y="4765"/>
                    </a:lnTo>
                    <a:lnTo>
                      <a:pt x="2501" y="4652"/>
                    </a:lnTo>
                    <a:lnTo>
                      <a:pt x="2378" y="4557"/>
                    </a:lnTo>
                    <a:lnTo>
                      <a:pt x="2260" y="4455"/>
                    </a:lnTo>
                    <a:lnTo>
                      <a:pt x="2147" y="4348"/>
                    </a:lnTo>
                    <a:lnTo>
                      <a:pt x="2147" y="4348"/>
                    </a:lnTo>
                    <a:lnTo>
                      <a:pt x="2147" y="4348"/>
                    </a:lnTo>
                    <a:lnTo>
                      <a:pt x="2147" y="4348"/>
                    </a:lnTo>
                    <a:lnTo>
                      <a:pt x="2051" y="4247"/>
                    </a:lnTo>
                    <a:lnTo>
                      <a:pt x="1958" y="4139"/>
                    </a:lnTo>
                    <a:lnTo>
                      <a:pt x="1872" y="4030"/>
                    </a:lnTo>
                    <a:close/>
                    <a:moveTo>
                      <a:pt x="4509" y="3668"/>
                    </a:moveTo>
                    <a:lnTo>
                      <a:pt x="3315" y="4594"/>
                    </a:lnTo>
                    <a:lnTo>
                      <a:pt x="3390" y="6089"/>
                    </a:lnTo>
                    <a:lnTo>
                      <a:pt x="3942" y="5538"/>
                    </a:lnTo>
                    <a:lnTo>
                      <a:pt x="4037" y="5437"/>
                    </a:lnTo>
                    <a:lnTo>
                      <a:pt x="4125" y="5328"/>
                    </a:lnTo>
                    <a:lnTo>
                      <a:pt x="4204" y="5214"/>
                    </a:lnTo>
                    <a:lnTo>
                      <a:pt x="4274" y="5097"/>
                    </a:lnTo>
                    <a:lnTo>
                      <a:pt x="4336" y="4976"/>
                    </a:lnTo>
                    <a:lnTo>
                      <a:pt x="4387" y="4849"/>
                    </a:lnTo>
                    <a:lnTo>
                      <a:pt x="4431" y="4720"/>
                    </a:lnTo>
                    <a:lnTo>
                      <a:pt x="4465" y="4586"/>
                    </a:lnTo>
                    <a:lnTo>
                      <a:pt x="4489" y="4451"/>
                    </a:lnTo>
                    <a:lnTo>
                      <a:pt x="4503" y="4312"/>
                    </a:lnTo>
                    <a:lnTo>
                      <a:pt x="4509" y="4173"/>
                    </a:lnTo>
                    <a:lnTo>
                      <a:pt x="4509" y="3668"/>
                    </a:lnTo>
                    <a:close/>
                    <a:moveTo>
                      <a:pt x="2340" y="2011"/>
                    </a:moveTo>
                    <a:lnTo>
                      <a:pt x="2201" y="2015"/>
                    </a:lnTo>
                    <a:lnTo>
                      <a:pt x="2063" y="2031"/>
                    </a:lnTo>
                    <a:lnTo>
                      <a:pt x="1928" y="2055"/>
                    </a:lnTo>
                    <a:lnTo>
                      <a:pt x="1795" y="2089"/>
                    </a:lnTo>
                    <a:lnTo>
                      <a:pt x="1665" y="2132"/>
                    </a:lnTo>
                    <a:lnTo>
                      <a:pt x="1538" y="2184"/>
                    </a:lnTo>
                    <a:lnTo>
                      <a:pt x="1417" y="2246"/>
                    </a:lnTo>
                    <a:lnTo>
                      <a:pt x="1299" y="2315"/>
                    </a:lnTo>
                    <a:lnTo>
                      <a:pt x="1186" y="2393"/>
                    </a:lnTo>
                    <a:lnTo>
                      <a:pt x="1078" y="2480"/>
                    </a:lnTo>
                    <a:lnTo>
                      <a:pt x="975" y="2575"/>
                    </a:lnTo>
                    <a:lnTo>
                      <a:pt x="424" y="3126"/>
                    </a:lnTo>
                    <a:lnTo>
                      <a:pt x="1922" y="3203"/>
                    </a:lnTo>
                    <a:lnTo>
                      <a:pt x="2879" y="2025"/>
                    </a:lnTo>
                    <a:lnTo>
                      <a:pt x="2340" y="2011"/>
                    </a:lnTo>
                    <a:close/>
                    <a:moveTo>
                      <a:pt x="6260" y="256"/>
                    </a:moveTo>
                    <a:lnTo>
                      <a:pt x="6140" y="264"/>
                    </a:lnTo>
                    <a:lnTo>
                      <a:pt x="5953" y="280"/>
                    </a:lnTo>
                    <a:lnTo>
                      <a:pt x="5766" y="308"/>
                    </a:lnTo>
                    <a:lnTo>
                      <a:pt x="5583" y="344"/>
                    </a:lnTo>
                    <a:lnTo>
                      <a:pt x="5404" y="389"/>
                    </a:lnTo>
                    <a:lnTo>
                      <a:pt x="5225" y="443"/>
                    </a:lnTo>
                    <a:lnTo>
                      <a:pt x="5052" y="507"/>
                    </a:lnTo>
                    <a:lnTo>
                      <a:pt x="4881" y="578"/>
                    </a:lnTo>
                    <a:lnTo>
                      <a:pt x="4714" y="660"/>
                    </a:lnTo>
                    <a:lnTo>
                      <a:pt x="4552" y="747"/>
                    </a:lnTo>
                    <a:lnTo>
                      <a:pt x="4393" y="845"/>
                    </a:lnTo>
                    <a:lnTo>
                      <a:pt x="4242" y="950"/>
                    </a:lnTo>
                    <a:lnTo>
                      <a:pt x="4095" y="1063"/>
                    </a:lnTo>
                    <a:lnTo>
                      <a:pt x="3952" y="1184"/>
                    </a:lnTo>
                    <a:lnTo>
                      <a:pt x="3816" y="1312"/>
                    </a:lnTo>
                    <a:lnTo>
                      <a:pt x="3687" y="1449"/>
                    </a:lnTo>
                    <a:lnTo>
                      <a:pt x="3566" y="1590"/>
                    </a:lnTo>
                    <a:lnTo>
                      <a:pt x="1912" y="3625"/>
                    </a:lnTo>
                    <a:lnTo>
                      <a:pt x="1986" y="3742"/>
                    </a:lnTo>
                    <a:lnTo>
                      <a:pt x="2065" y="3857"/>
                    </a:lnTo>
                    <a:lnTo>
                      <a:pt x="2151" y="3966"/>
                    </a:lnTo>
                    <a:lnTo>
                      <a:pt x="2240" y="4074"/>
                    </a:lnTo>
                    <a:lnTo>
                      <a:pt x="2921" y="3394"/>
                    </a:lnTo>
                    <a:lnTo>
                      <a:pt x="2949" y="3374"/>
                    </a:lnTo>
                    <a:lnTo>
                      <a:pt x="2979" y="3360"/>
                    </a:lnTo>
                    <a:lnTo>
                      <a:pt x="3012" y="3356"/>
                    </a:lnTo>
                    <a:lnTo>
                      <a:pt x="3044" y="3360"/>
                    </a:lnTo>
                    <a:lnTo>
                      <a:pt x="3076" y="3374"/>
                    </a:lnTo>
                    <a:lnTo>
                      <a:pt x="3102" y="3394"/>
                    </a:lnTo>
                    <a:lnTo>
                      <a:pt x="3124" y="3422"/>
                    </a:lnTo>
                    <a:lnTo>
                      <a:pt x="3136" y="3454"/>
                    </a:lnTo>
                    <a:lnTo>
                      <a:pt x="3140" y="3486"/>
                    </a:lnTo>
                    <a:lnTo>
                      <a:pt x="3136" y="3517"/>
                    </a:lnTo>
                    <a:lnTo>
                      <a:pt x="3124" y="3549"/>
                    </a:lnTo>
                    <a:lnTo>
                      <a:pt x="3102" y="3577"/>
                    </a:lnTo>
                    <a:lnTo>
                      <a:pt x="2423" y="4255"/>
                    </a:lnTo>
                    <a:lnTo>
                      <a:pt x="2533" y="4350"/>
                    </a:lnTo>
                    <a:lnTo>
                      <a:pt x="2646" y="4439"/>
                    </a:lnTo>
                    <a:lnTo>
                      <a:pt x="2766" y="4523"/>
                    </a:lnTo>
                    <a:lnTo>
                      <a:pt x="2889" y="4598"/>
                    </a:lnTo>
                    <a:lnTo>
                      <a:pt x="4907" y="3036"/>
                    </a:lnTo>
                    <a:lnTo>
                      <a:pt x="5058" y="2911"/>
                    </a:lnTo>
                    <a:lnTo>
                      <a:pt x="5203" y="2778"/>
                    </a:lnTo>
                    <a:lnTo>
                      <a:pt x="5340" y="2639"/>
                    </a:lnTo>
                    <a:lnTo>
                      <a:pt x="5468" y="2494"/>
                    </a:lnTo>
                    <a:lnTo>
                      <a:pt x="5589" y="2341"/>
                    </a:lnTo>
                    <a:lnTo>
                      <a:pt x="5700" y="2184"/>
                    </a:lnTo>
                    <a:lnTo>
                      <a:pt x="5802" y="2019"/>
                    </a:lnTo>
                    <a:lnTo>
                      <a:pt x="5895" y="1852"/>
                    </a:lnTo>
                    <a:lnTo>
                      <a:pt x="5981" y="1677"/>
                    </a:lnTo>
                    <a:lnTo>
                      <a:pt x="6055" y="1500"/>
                    </a:lnTo>
                    <a:lnTo>
                      <a:pt x="6120" y="1317"/>
                    </a:lnTo>
                    <a:lnTo>
                      <a:pt x="6178" y="1133"/>
                    </a:lnTo>
                    <a:lnTo>
                      <a:pt x="6224" y="944"/>
                    </a:lnTo>
                    <a:lnTo>
                      <a:pt x="6260" y="753"/>
                    </a:lnTo>
                    <a:lnTo>
                      <a:pt x="6283" y="558"/>
                    </a:lnTo>
                    <a:lnTo>
                      <a:pt x="6299" y="362"/>
                    </a:lnTo>
                    <a:lnTo>
                      <a:pt x="6301" y="298"/>
                    </a:lnTo>
                    <a:lnTo>
                      <a:pt x="6301" y="290"/>
                    </a:lnTo>
                    <a:lnTo>
                      <a:pt x="6299" y="282"/>
                    </a:lnTo>
                    <a:lnTo>
                      <a:pt x="6297" y="276"/>
                    </a:lnTo>
                    <a:lnTo>
                      <a:pt x="6293" y="272"/>
                    </a:lnTo>
                    <a:lnTo>
                      <a:pt x="6289" y="268"/>
                    </a:lnTo>
                    <a:lnTo>
                      <a:pt x="6287" y="264"/>
                    </a:lnTo>
                    <a:lnTo>
                      <a:pt x="6281" y="262"/>
                    </a:lnTo>
                    <a:lnTo>
                      <a:pt x="6275" y="258"/>
                    </a:lnTo>
                    <a:lnTo>
                      <a:pt x="6268" y="256"/>
                    </a:lnTo>
                    <a:lnTo>
                      <a:pt x="6260" y="256"/>
                    </a:lnTo>
                    <a:close/>
                    <a:moveTo>
                      <a:pt x="6244" y="0"/>
                    </a:moveTo>
                    <a:lnTo>
                      <a:pt x="6293" y="2"/>
                    </a:lnTo>
                    <a:lnTo>
                      <a:pt x="6343" y="10"/>
                    </a:lnTo>
                    <a:lnTo>
                      <a:pt x="6389" y="28"/>
                    </a:lnTo>
                    <a:lnTo>
                      <a:pt x="6433" y="54"/>
                    </a:lnTo>
                    <a:lnTo>
                      <a:pt x="6470" y="85"/>
                    </a:lnTo>
                    <a:lnTo>
                      <a:pt x="6504" y="123"/>
                    </a:lnTo>
                    <a:lnTo>
                      <a:pt x="6530" y="167"/>
                    </a:lnTo>
                    <a:lnTo>
                      <a:pt x="6548" y="213"/>
                    </a:lnTo>
                    <a:lnTo>
                      <a:pt x="6558" y="260"/>
                    </a:lnTo>
                    <a:lnTo>
                      <a:pt x="6560" y="312"/>
                    </a:lnTo>
                    <a:lnTo>
                      <a:pt x="6556" y="374"/>
                    </a:lnTo>
                    <a:lnTo>
                      <a:pt x="6542" y="572"/>
                    </a:lnTo>
                    <a:lnTo>
                      <a:pt x="6516" y="769"/>
                    </a:lnTo>
                    <a:lnTo>
                      <a:pt x="6482" y="962"/>
                    </a:lnTo>
                    <a:lnTo>
                      <a:pt x="6439" y="1153"/>
                    </a:lnTo>
                    <a:lnTo>
                      <a:pt x="6385" y="1341"/>
                    </a:lnTo>
                    <a:lnTo>
                      <a:pt x="6321" y="1526"/>
                    </a:lnTo>
                    <a:lnTo>
                      <a:pt x="6250" y="1707"/>
                    </a:lnTo>
                    <a:lnTo>
                      <a:pt x="6168" y="1884"/>
                    </a:lnTo>
                    <a:lnTo>
                      <a:pt x="6079" y="2055"/>
                    </a:lnTo>
                    <a:lnTo>
                      <a:pt x="5979" y="2224"/>
                    </a:lnTo>
                    <a:lnTo>
                      <a:pt x="5874" y="2387"/>
                    </a:lnTo>
                    <a:lnTo>
                      <a:pt x="5758" y="2544"/>
                    </a:lnTo>
                    <a:lnTo>
                      <a:pt x="5635" y="2695"/>
                    </a:lnTo>
                    <a:lnTo>
                      <a:pt x="5503" y="2840"/>
                    </a:lnTo>
                    <a:lnTo>
                      <a:pt x="5364" y="2981"/>
                    </a:lnTo>
                    <a:lnTo>
                      <a:pt x="5217" y="3112"/>
                    </a:lnTo>
                    <a:lnTo>
                      <a:pt x="5064" y="3239"/>
                    </a:lnTo>
                    <a:lnTo>
                      <a:pt x="4765" y="3470"/>
                    </a:lnTo>
                    <a:lnTo>
                      <a:pt x="4765" y="4173"/>
                    </a:lnTo>
                    <a:lnTo>
                      <a:pt x="4761" y="4318"/>
                    </a:lnTo>
                    <a:lnTo>
                      <a:pt x="4747" y="4461"/>
                    </a:lnTo>
                    <a:lnTo>
                      <a:pt x="4724" y="4604"/>
                    </a:lnTo>
                    <a:lnTo>
                      <a:pt x="4692" y="4741"/>
                    </a:lnTo>
                    <a:lnTo>
                      <a:pt x="4650" y="4879"/>
                    </a:lnTo>
                    <a:lnTo>
                      <a:pt x="4600" y="5012"/>
                    </a:lnTo>
                    <a:lnTo>
                      <a:pt x="4540" y="5141"/>
                    </a:lnTo>
                    <a:lnTo>
                      <a:pt x="4475" y="5266"/>
                    </a:lnTo>
                    <a:lnTo>
                      <a:pt x="4399" y="5387"/>
                    </a:lnTo>
                    <a:lnTo>
                      <a:pt x="4316" y="5503"/>
                    </a:lnTo>
                    <a:lnTo>
                      <a:pt x="4224" y="5614"/>
                    </a:lnTo>
                    <a:lnTo>
                      <a:pt x="4125" y="5721"/>
                    </a:lnTo>
                    <a:lnTo>
                      <a:pt x="3369" y="6474"/>
                    </a:lnTo>
                    <a:lnTo>
                      <a:pt x="3341" y="6496"/>
                    </a:lnTo>
                    <a:lnTo>
                      <a:pt x="3311" y="6508"/>
                    </a:lnTo>
                    <a:lnTo>
                      <a:pt x="3277" y="6512"/>
                    </a:lnTo>
                    <a:lnTo>
                      <a:pt x="3253" y="6510"/>
                    </a:lnTo>
                    <a:lnTo>
                      <a:pt x="3231" y="6504"/>
                    </a:lnTo>
                    <a:lnTo>
                      <a:pt x="3199" y="6486"/>
                    </a:lnTo>
                    <a:lnTo>
                      <a:pt x="3174" y="6460"/>
                    </a:lnTo>
                    <a:lnTo>
                      <a:pt x="3156" y="6427"/>
                    </a:lnTo>
                    <a:lnTo>
                      <a:pt x="3150" y="6391"/>
                    </a:lnTo>
                    <a:lnTo>
                      <a:pt x="3066" y="4787"/>
                    </a:lnTo>
                    <a:lnTo>
                      <a:pt x="2979" y="4855"/>
                    </a:lnTo>
                    <a:lnTo>
                      <a:pt x="2955" y="4869"/>
                    </a:lnTo>
                    <a:lnTo>
                      <a:pt x="2927" y="4879"/>
                    </a:lnTo>
                    <a:lnTo>
                      <a:pt x="2899" y="4881"/>
                    </a:lnTo>
                    <a:lnTo>
                      <a:pt x="2869" y="4877"/>
                    </a:lnTo>
                    <a:lnTo>
                      <a:pt x="2837" y="4867"/>
                    </a:lnTo>
                    <a:lnTo>
                      <a:pt x="2726" y="4801"/>
                    </a:lnTo>
                    <a:lnTo>
                      <a:pt x="2630" y="4881"/>
                    </a:lnTo>
                    <a:lnTo>
                      <a:pt x="2533" y="4962"/>
                    </a:lnTo>
                    <a:lnTo>
                      <a:pt x="2463" y="5020"/>
                    </a:lnTo>
                    <a:lnTo>
                      <a:pt x="2396" y="5075"/>
                    </a:lnTo>
                    <a:lnTo>
                      <a:pt x="2328" y="5131"/>
                    </a:lnTo>
                    <a:lnTo>
                      <a:pt x="2264" y="5183"/>
                    </a:lnTo>
                    <a:lnTo>
                      <a:pt x="2240" y="5199"/>
                    </a:lnTo>
                    <a:lnTo>
                      <a:pt x="2213" y="5208"/>
                    </a:lnTo>
                    <a:lnTo>
                      <a:pt x="2185" y="5210"/>
                    </a:lnTo>
                    <a:lnTo>
                      <a:pt x="2157" y="5208"/>
                    </a:lnTo>
                    <a:lnTo>
                      <a:pt x="2129" y="5199"/>
                    </a:lnTo>
                    <a:lnTo>
                      <a:pt x="2024" y="5145"/>
                    </a:lnTo>
                    <a:lnTo>
                      <a:pt x="1924" y="5083"/>
                    </a:lnTo>
                    <a:lnTo>
                      <a:pt x="1827" y="5016"/>
                    </a:lnTo>
                    <a:lnTo>
                      <a:pt x="1737" y="4942"/>
                    </a:lnTo>
                    <a:lnTo>
                      <a:pt x="1651" y="4863"/>
                    </a:lnTo>
                    <a:lnTo>
                      <a:pt x="1574" y="4779"/>
                    </a:lnTo>
                    <a:lnTo>
                      <a:pt x="1502" y="4690"/>
                    </a:lnTo>
                    <a:lnTo>
                      <a:pt x="1437" y="4596"/>
                    </a:lnTo>
                    <a:lnTo>
                      <a:pt x="1377" y="4499"/>
                    </a:lnTo>
                    <a:lnTo>
                      <a:pt x="1325" y="4396"/>
                    </a:lnTo>
                    <a:lnTo>
                      <a:pt x="1313" y="4360"/>
                    </a:lnTo>
                    <a:lnTo>
                      <a:pt x="1313" y="4324"/>
                    </a:lnTo>
                    <a:lnTo>
                      <a:pt x="1323" y="4288"/>
                    </a:lnTo>
                    <a:lnTo>
                      <a:pt x="1343" y="4259"/>
                    </a:lnTo>
                    <a:lnTo>
                      <a:pt x="1721" y="3807"/>
                    </a:lnTo>
                    <a:lnTo>
                      <a:pt x="1643" y="3672"/>
                    </a:lnTo>
                    <a:lnTo>
                      <a:pt x="1632" y="3645"/>
                    </a:lnTo>
                    <a:lnTo>
                      <a:pt x="1628" y="3615"/>
                    </a:lnTo>
                    <a:lnTo>
                      <a:pt x="1630" y="3585"/>
                    </a:lnTo>
                    <a:lnTo>
                      <a:pt x="1640" y="3555"/>
                    </a:lnTo>
                    <a:lnTo>
                      <a:pt x="1657" y="3529"/>
                    </a:lnTo>
                    <a:lnTo>
                      <a:pt x="1721" y="3450"/>
                    </a:lnTo>
                    <a:lnTo>
                      <a:pt x="121" y="3368"/>
                    </a:lnTo>
                    <a:lnTo>
                      <a:pt x="86" y="3360"/>
                    </a:lnTo>
                    <a:lnTo>
                      <a:pt x="54" y="3342"/>
                    </a:lnTo>
                    <a:lnTo>
                      <a:pt x="28" y="3319"/>
                    </a:lnTo>
                    <a:lnTo>
                      <a:pt x="8" y="3285"/>
                    </a:lnTo>
                    <a:lnTo>
                      <a:pt x="0" y="3249"/>
                    </a:lnTo>
                    <a:lnTo>
                      <a:pt x="4" y="3213"/>
                    </a:lnTo>
                    <a:lnTo>
                      <a:pt x="16" y="3178"/>
                    </a:lnTo>
                    <a:lnTo>
                      <a:pt x="38" y="3148"/>
                    </a:lnTo>
                    <a:lnTo>
                      <a:pt x="794" y="2395"/>
                    </a:lnTo>
                    <a:lnTo>
                      <a:pt x="899" y="2295"/>
                    </a:lnTo>
                    <a:lnTo>
                      <a:pt x="1011" y="2204"/>
                    </a:lnTo>
                    <a:lnTo>
                      <a:pt x="1128" y="2120"/>
                    </a:lnTo>
                    <a:lnTo>
                      <a:pt x="1250" y="2045"/>
                    </a:lnTo>
                    <a:lnTo>
                      <a:pt x="1375" y="1977"/>
                    </a:lnTo>
                    <a:lnTo>
                      <a:pt x="1504" y="1918"/>
                    </a:lnTo>
                    <a:lnTo>
                      <a:pt x="1638" y="1868"/>
                    </a:lnTo>
                    <a:lnTo>
                      <a:pt x="1773" y="1828"/>
                    </a:lnTo>
                    <a:lnTo>
                      <a:pt x="1912" y="1794"/>
                    </a:lnTo>
                    <a:lnTo>
                      <a:pt x="2053" y="1773"/>
                    </a:lnTo>
                    <a:lnTo>
                      <a:pt x="2197" y="1759"/>
                    </a:lnTo>
                    <a:lnTo>
                      <a:pt x="2342" y="1753"/>
                    </a:lnTo>
                    <a:lnTo>
                      <a:pt x="2346" y="1753"/>
                    </a:lnTo>
                    <a:lnTo>
                      <a:pt x="3084" y="1775"/>
                    </a:lnTo>
                    <a:lnTo>
                      <a:pt x="3367" y="1429"/>
                    </a:lnTo>
                    <a:lnTo>
                      <a:pt x="3496" y="1276"/>
                    </a:lnTo>
                    <a:lnTo>
                      <a:pt x="3635" y="1131"/>
                    </a:lnTo>
                    <a:lnTo>
                      <a:pt x="3780" y="994"/>
                    </a:lnTo>
                    <a:lnTo>
                      <a:pt x="3932" y="864"/>
                    </a:lnTo>
                    <a:lnTo>
                      <a:pt x="4089" y="743"/>
                    </a:lnTo>
                    <a:lnTo>
                      <a:pt x="4254" y="630"/>
                    </a:lnTo>
                    <a:lnTo>
                      <a:pt x="4423" y="527"/>
                    </a:lnTo>
                    <a:lnTo>
                      <a:pt x="4596" y="431"/>
                    </a:lnTo>
                    <a:lnTo>
                      <a:pt x="4775" y="344"/>
                    </a:lnTo>
                    <a:lnTo>
                      <a:pt x="4958" y="268"/>
                    </a:lnTo>
                    <a:lnTo>
                      <a:pt x="5145" y="199"/>
                    </a:lnTo>
                    <a:lnTo>
                      <a:pt x="5334" y="141"/>
                    </a:lnTo>
                    <a:lnTo>
                      <a:pt x="5527" y="93"/>
                    </a:lnTo>
                    <a:lnTo>
                      <a:pt x="5724" y="54"/>
                    </a:lnTo>
                    <a:lnTo>
                      <a:pt x="5923" y="26"/>
                    </a:lnTo>
                    <a:lnTo>
                      <a:pt x="6122" y="8"/>
                    </a:lnTo>
                    <a:lnTo>
                      <a:pt x="62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800"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83" name="Rectangle 19">
              <a:extLst>
                <a:ext uri="{FF2B5EF4-FFF2-40B4-BE49-F238E27FC236}">
                  <a16:creationId xmlns:a16="http://schemas.microsoft.com/office/drawing/2014/main" id="{A6B589E0-7D92-42A9-B69C-077178CCDA2D}"/>
                </a:ext>
              </a:extLst>
            </p:cNvPr>
            <p:cNvSpPr/>
            <p:nvPr/>
          </p:nvSpPr>
          <p:spPr>
            <a:xfrm>
              <a:off x="8464844" y="4457269"/>
              <a:ext cx="3199753" cy="410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Que se </a:t>
              </a:r>
              <a:r>
                <a:rPr lang="en-IN" sz="1400" dirty="0" err="1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distinga</a:t>
              </a:r>
              <a:r>
                <a:rPr lang="en-IN" sz="1400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 de </a:t>
              </a:r>
              <a:r>
                <a:rPr lang="en-IN" sz="1400" dirty="0" err="1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otros</a:t>
              </a:r>
              <a:r>
                <a:rPr lang="en-IN" sz="1400" dirty="0">
                  <a:solidFill>
                    <a:schemeClr val="bg1"/>
                  </a:solidFill>
                  <a:latin typeface="Sniglet" panose="020B060402020202020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sp>
        <p:nvSpPr>
          <p:cNvPr id="171" name="Oval 29">
            <a:extLst>
              <a:ext uri="{FF2B5EF4-FFF2-40B4-BE49-F238E27FC236}">
                <a16:creationId xmlns:a16="http://schemas.microsoft.com/office/drawing/2014/main" id="{71F0430D-3493-4D8B-8BDA-F4F43CD2F027}"/>
              </a:ext>
            </a:extLst>
          </p:cNvPr>
          <p:cNvSpPr/>
          <p:nvPr/>
        </p:nvSpPr>
        <p:spPr>
          <a:xfrm>
            <a:off x="3713517" y="1915665"/>
            <a:ext cx="1719533" cy="1714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niglet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2" name="Group 30">
            <a:extLst>
              <a:ext uri="{FF2B5EF4-FFF2-40B4-BE49-F238E27FC236}">
                <a16:creationId xmlns:a16="http://schemas.microsoft.com/office/drawing/2014/main" id="{56036867-61B5-4482-A63E-7CC49DF42625}"/>
              </a:ext>
            </a:extLst>
          </p:cNvPr>
          <p:cNvGrpSpPr/>
          <p:nvPr/>
        </p:nvGrpSpPr>
        <p:grpSpPr>
          <a:xfrm>
            <a:off x="3995330" y="2384857"/>
            <a:ext cx="1155907" cy="796597"/>
            <a:chOff x="2836863" y="1179513"/>
            <a:chExt cx="6505574" cy="44973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6729E4B1-4B4D-4AAF-94E7-6B62E6FFB1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6863" y="1179513"/>
              <a:ext cx="6505574" cy="4497387"/>
            </a:xfrm>
            <a:custGeom>
              <a:avLst/>
              <a:gdLst>
                <a:gd name="T0" fmla="*/ 710 w 4098"/>
                <a:gd name="T1" fmla="*/ 1134 h 2833"/>
                <a:gd name="T2" fmla="*/ 223 w 4098"/>
                <a:gd name="T3" fmla="*/ 1540 h 2833"/>
                <a:gd name="T4" fmla="*/ 193 w 4098"/>
                <a:gd name="T5" fmla="*/ 2191 h 2833"/>
                <a:gd name="T6" fmla="*/ 641 w 4098"/>
                <a:gd name="T7" fmla="*/ 2640 h 2833"/>
                <a:gd name="T8" fmla="*/ 1293 w 4098"/>
                <a:gd name="T9" fmla="*/ 2609 h 2833"/>
                <a:gd name="T10" fmla="*/ 1698 w 4098"/>
                <a:gd name="T11" fmla="*/ 2123 h 2833"/>
                <a:gd name="T12" fmla="*/ 1609 w 4098"/>
                <a:gd name="T13" fmla="*/ 1477 h 2833"/>
                <a:gd name="T14" fmla="*/ 1085 w 4098"/>
                <a:gd name="T15" fmla="*/ 1117 h 2833"/>
                <a:gd name="T16" fmla="*/ 2742 w 4098"/>
                <a:gd name="T17" fmla="*/ 1224 h 2833"/>
                <a:gd name="T18" fmla="*/ 2381 w 4098"/>
                <a:gd name="T19" fmla="*/ 1748 h 2833"/>
                <a:gd name="T20" fmla="*/ 2529 w 4098"/>
                <a:gd name="T21" fmla="*/ 2380 h 2833"/>
                <a:gd name="T22" fmla="*/ 3086 w 4098"/>
                <a:gd name="T23" fmla="*/ 2691 h 2833"/>
                <a:gd name="T24" fmla="*/ 3701 w 4098"/>
                <a:gd name="T25" fmla="*/ 2487 h 2833"/>
                <a:gd name="T26" fmla="*/ 3960 w 4098"/>
                <a:gd name="T27" fmla="*/ 1899 h 2833"/>
                <a:gd name="T28" fmla="*/ 3701 w 4098"/>
                <a:gd name="T29" fmla="*/ 1312 h 2833"/>
                <a:gd name="T30" fmla="*/ 1867 w 4098"/>
                <a:gd name="T31" fmla="*/ 909 h 2833"/>
                <a:gd name="T32" fmla="*/ 2617 w 4098"/>
                <a:gd name="T33" fmla="*/ 321 h 2833"/>
                <a:gd name="T34" fmla="*/ 2367 w 4098"/>
                <a:gd name="T35" fmla="*/ 737 h 2833"/>
                <a:gd name="T36" fmla="*/ 2844 w 4098"/>
                <a:gd name="T37" fmla="*/ 1022 h 2833"/>
                <a:gd name="T38" fmla="*/ 3522 w 4098"/>
                <a:gd name="T39" fmla="*/ 1037 h 2833"/>
                <a:gd name="T40" fmla="*/ 3366 w 4098"/>
                <a:gd name="T41" fmla="*/ 699 h 2833"/>
                <a:gd name="T42" fmla="*/ 3242 w 4098"/>
                <a:gd name="T43" fmla="*/ 490 h 2833"/>
                <a:gd name="T44" fmla="*/ 2839 w 4098"/>
                <a:gd name="T45" fmla="*/ 265 h 2833"/>
                <a:gd name="T46" fmla="*/ 2367 w 4098"/>
                <a:gd name="T47" fmla="*/ 352 h 2833"/>
                <a:gd name="T48" fmla="*/ 2510 w 4098"/>
                <a:gd name="T49" fmla="*/ 138 h 2833"/>
                <a:gd name="T50" fmla="*/ 1691 w 4098"/>
                <a:gd name="T51" fmla="*/ 308 h 2833"/>
                <a:gd name="T52" fmla="*/ 1586 w 4098"/>
                <a:gd name="T53" fmla="*/ 138 h 2833"/>
                <a:gd name="T54" fmla="*/ 1854 w 4098"/>
                <a:gd name="T55" fmla="*/ 193 h 2833"/>
                <a:gd name="T56" fmla="*/ 2284 w 4098"/>
                <a:gd name="T57" fmla="*/ 115 h 2833"/>
                <a:gd name="T58" fmla="*/ 2630 w 4098"/>
                <a:gd name="T59" fmla="*/ 27 h 2833"/>
                <a:gd name="T60" fmla="*/ 2964 w 4098"/>
                <a:gd name="T61" fmla="*/ 140 h 2833"/>
                <a:gd name="T62" fmla="*/ 3361 w 4098"/>
                <a:gd name="T63" fmla="*/ 423 h 2833"/>
                <a:gd name="T64" fmla="*/ 3517 w 4098"/>
                <a:gd name="T65" fmla="*/ 679 h 2833"/>
                <a:gd name="T66" fmla="*/ 3779 w 4098"/>
                <a:gd name="T67" fmla="*/ 1113 h 2833"/>
                <a:gd name="T68" fmla="*/ 3978 w 4098"/>
                <a:gd name="T69" fmla="*/ 1446 h 2833"/>
                <a:gd name="T70" fmla="*/ 4098 w 4098"/>
                <a:gd name="T71" fmla="*/ 1899 h 2833"/>
                <a:gd name="T72" fmla="*/ 3823 w 4098"/>
                <a:gd name="T73" fmla="*/ 2559 h 2833"/>
                <a:gd name="T74" fmla="*/ 3164 w 4098"/>
                <a:gd name="T75" fmla="*/ 2833 h 2833"/>
                <a:gd name="T76" fmla="*/ 2504 w 4098"/>
                <a:gd name="T77" fmla="*/ 2559 h 2833"/>
                <a:gd name="T78" fmla="*/ 2231 w 4098"/>
                <a:gd name="T79" fmla="*/ 1899 h 2833"/>
                <a:gd name="T80" fmla="*/ 1739 w 4098"/>
                <a:gd name="T81" fmla="*/ 2370 h 2833"/>
                <a:gd name="T82" fmla="*/ 1182 w 4098"/>
                <a:gd name="T83" fmla="*/ 2799 h 2833"/>
                <a:gd name="T84" fmla="*/ 463 w 4098"/>
                <a:gd name="T85" fmla="*/ 2705 h 2833"/>
                <a:gd name="T86" fmla="*/ 34 w 4098"/>
                <a:gd name="T87" fmla="*/ 2146 h 2833"/>
                <a:gd name="T88" fmla="*/ 97 w 4098"/>
                <a:gd name="T89" fmla="*/ 1485 h 2833"/>
                <a:gd name="T90" fmla="*/ 276 w 4098"/>
                <a:gd name="T91" fmla="*/ 1186 h 2833"/>
                <a:gd name="T92" fmla="*/ 506 w 4098"/>
                <a:gd name="T93" fmla="*/ 812 h 2833"/>
                <a:gd name="T94" fmla="*/ 622 w 4098"/>
                <a:gd name="T95" fmla="*/ 862 h 2833"/>
                <a:gd name="T96" fmla="*/ 858 w 4098"/>
                <a:gd name="T97" fmla="*/ 969 h 2833"/>
                <a:gd name="T98" fmla="*/ 1525 w 4098"/>
                <a:gd name="T99" fmla="*/ 1178 h 2833"/>
                <a:gd name="T100" fmla="*/ 1674 w 4098"/>
                <a:gd name="T101" fmla="*/ 515 h 2833"/>
                <a:gd name="T102" fmla="*/ 1258 w 4098"/>
                <a:gd name="T103" fmla="*/ 265 h 2833"/>
                <a:gd name="T104" fmla="*/ 856 w 4098"/>
                <a:gd name="T105" fmla="*/ 490 h 2833"/>
                <a:gd name="T106" fmla="*/ 781 w 4098"/>
                <a:gd name="T107" fmla="*/ 613 h 2833"/>
                <a:gd name="T108" fmla="*/ 629 w 4098"/>
                <a:gd name="T109" fmla="*/ 700 h 2833"/>
                <a:gd name="T110" fmla="*/ 693 w 4098"/>
                <a:gd name="T111" fmla="*/ 495 h 2833"/>
                <a:gd name="T112" fmla="*/ 738 w 4098"/>
                <a:gd name="T113" fmla="*/ 419 h 2833"/>
                <a:gd name="T114" fmla="*/ 1133 w 4098"/>
                <a:gd name="T115" fmla="*/ 140 h 2833"/>
                <a:gd name="T116" fmla="*/ 1505 w 4098"/>
                <a:gd name="T117" fmla="*/ 12 h 2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98" h="2833">
                  <a:moveTo>
                    <a:pt x="1867" y="1454"/>
                  </a:moveTo>
                  <a:lnTo>
                    <a:pt x="1867" y="1579"/>
                  </a:lnTo>
                  <a:lnTo>
                    <a:pt x="2231" y="1579"/>
                  </a:lnTo>
                  <a:lnTo>
                    <a:pt x="2231" y="1454"/>
                  </a:lnTo>
                  <a:lnTo>
                    <a:pt x="1867" y="1454"/>
                  </a:lnTo>
                  <a:close/>
                  <a:moveTo>
                    <a:pt x="934" y="1103"/>
                  </a:moveTo>
                  <a:lnTo>
                    <a:pt x="857" y="1107"/>
                  </a:lnTo>
                  <a:lnTo>
                    <a:pt x="782" y="1117"/>
                  </a:lnTo>
                  <a:lnTo>
                    <a:pt x="710" y="1134"/>
                  </a:lnTo>
                  <a:lnTo>
                    <a:pt x="641" y="1159"/>
                  </a:lnTo>
                  <a:lnTo>
                    <a:pt x="575" y="1189"/>
                  </a:lnTo>
                  <a:lnTo>
                    <a:pt x="511" y="1224"/>
                  </a:lnTo>
                  <a:lnTo>
                    <a:pt x="452" y="1265"/>
                  </a:lnTo>
                  <a:lnTo>
                    <a:pt x="397" y="1312"/>
                  </a:lnTo>
                  <a:lnTo>
                    <a:pt x="346" y="1362"/>
                  </a:lnTo>
                  <a:lnTo>
                    <a:pt x="300" y="1418"/>
                  </a:lnTo>
                  <a:lnTo>
                    <a:pt x="259" y="1477"/>
                  </a:lnTo>
                  <a:lnTo>
                    <a:pt x="223" y="1540"/>
                  </a:lnTo>
                  <a:lnTo>
                    <a:pt x="193" y="1607"/>
                  </a:lnTo>
                  <a:lnTo>
                    <a:pt x="169" y="1676"/>
                  </a:lnTo>
                  <a:lnTo>
                    <a:pt x="152" y="1748"/>
                  </a:lnTo>
                  <a:lnTo>
                    <a:pt x="141" y="1822"/>
                  </a:lnTo>
                  <a:lnTo>
                    <a:pt x="137" y="1899"/>
                  </a:lnTo>
                  <a:lnTo>
                    <a:pt x="141" y="1976"/>
                  </a:lnTo>
                  <a:lnTo>
                    <a:pt x="152" y="2051"/>
                  </a:lnTo>
                  <a:lnTo>
                    <a:pt x="169" y="2123"/>
                  </a:lnTo>
                  <a:lnTo>
                    <a:pt x="193" y="2191"/>
                  </a:lnTo>
                  <a:lnTo>
                    <a:pt x="223" y="2258"/>
                  </a:lnTo>
                  <a:lnTo>
                    <a:pt x="259" y="2322"/>
                  </a:lnTo>
                  <a:lnTo>
                    <a:pt x="300" y="2380"/>
                  </a:lnTo>
                  <a:lnTo>
                    <a:pt x="346" y="2436"/>
                  </a:lnTo>
                  <a:lnTo>
                    <a:pt x="397" y="2487"/>
                  </a:lnTo>
                  <a:lnTo>
                    <a:pt x="452" y="2533"/>
                  </a:lnTo>
                  <a:lnTo>
                    <a:pt x="511" y="2574"/>
                  </a:lnTo>
                  <a:lnTo>
                    <a:pt x="575" y="2609"/>
                  </a:lnTo>
                  <a:lnTo>
                    <a:pt x="641" y="2640"/>
                  </a:lnTo>
                  <a:lnTo>
                    <a:pt x="710" y="2664"/>
                  </a:lnTo>
                  <a:lnTo>
                    <a:pt x="782" y="2681"/>
                  </a:lnTo>
                  <a:lnTo>
                    <a:pt x="857" y="2691"/>
                  </a:lnTo>
                  <a:lnTo>
                    <a:pt x="934" y="2695"/>
                  </a:lnTo>
                  <a:lnTo>
                    <a:pt x="1010" y="2691"/>
                  </a:lnTo>
                  <a:lnTo>
                    <a:pt x="1085" y="2681"/>
                  </a:lnTo>
                  <a:lnTo>
                    <a:pt x="1157" y="2664"/>
                  </a:lnTo>
                  <a:lnTo>
                    <a:pt x="1227" y="2640"/>
                  </a:lnTo>
                  <a:lnTo>
                    <a:pt x="1293" y="2609"/>
                  </a:lnTo>
                  <a:lnTo>
                    <a:pt x="1356" y="2574"/>
                  </a:lnTo>
                  <a:lnTo>
                    <a:pt x="1416" y="2533"/>
                  </a:lnTo>
                  <a:lnTo>
                    <a:pt x="1470" y="2487"/>
                  </a:lnTo>
                  <a:lnTo>
                    <a:pt x="1521" y="2436"/>
                  </a:lnTo>
                  <a:lnTo>
                    <a:pt x="1567" y="2380"/>
                  </a:lnTo>
                  <a:lnTo>
                    <a:pt x="1609" y="2322"/>
                  </a:lnTo>
                  <a:lnTo>
                    <a:pt x="1645" y="2258"/>
                  </a:lnTo>
                  <a:lnTo>
                    <a:pt x="1674" y="2191"/>
                  </a:lnTo>
                  <a:lnTo>
                    <a:pt x="1698" y="2123"/>
                  </a:lnTo>
                  <a:lnTo>
                    <a:pt x="1715" y="2051"/>
                  </a:lnTo>
                  <a:lnTo>
                    <a:pt x="1727" y="1976"/>
                  </a:lnTo>
                  <a:lnTo>
                    <a:pt x="1730" y="1899"/>
                  </a:lnTo>
                  <a:lnTo>
                    <a:pt x="1727" y="1822"/>
                  </a:lnTo>
                  <a:lnTo>
                    <a:pt x="1715" y="1748"/>
                  </a:lnTo>
                  <a:lnTo>
                    <a:pt x="1698" y="1676"/>
                  </a:lnTo>
                  <a:lnTo>
                    <a:pt x="1674" y="1607"/>
                  </a:lnTo>
                  <a:lnTo>
                    <a:pt x="1645" y="1540"/>
                  </a:lnTo>
                  <a:lnTo>
                    <a:pt x="1609" y="1477"/>
                  </a:lnTo>
                  <a:lnTo>
                    <a:pt x="1567" y="1418"/>
                  </a:lnTo>
                  <a:lnTo>
                    <a:pt x="1521" y="1362"/>
                  </a:lnTo>
                  <a:lnTo>
                    <a:pt x="1470" y="1312"/>
                  </a:lnTo>
                  <a:lnTo>
                    <a:pt x="1416" y="1265"/>
                  </a:lnTo>
                  <a:lnTo>
                    <a:pt x="1356" y="1224"/>
                  </a:lnTo>
                  <a:lnTo>
                    <a:pt x="1293" y="1189"/>
                  </a:lnTo>
                  <a:lnTo>
                    <a:pt x="1227" y="1159"/>
                  </a:lnTo>
                  <a:lnTo>
                    <a:pt x="1157" y="1134"/>
                  </a:lnTo>
                  <a:lnTo>
                    <a:pt x="1085" y="1117"/>
                  </a:lnTo>
                  <a:lnTo>
                    <a:pt x="1010" y="1107"/>
                  </a:lnTo>
                  <a:lnTo>
                    <a:pt x="934" y="1103"/>
                  </a:lnTo>
                  <a:close/>
                  <a:moveTo>
                    <a:pt x="3164" y="1103"/>
                  </a:moveTo>
                  <a:lnTo>
                    <a:pt x="3086" y="1107"/>
                  </a:lnTo>
                  <a:lnTo>
                    <a:pt x="3013" y="1117"/>
                  </a:lnTo>
                  <a:lnTo>
                    <a:pt x="2940" y="1134"/>
                  </a:lnTo>
                  <a:lnTo>
                    <a:pt x="2871" y="1159"/>
                  </a:lnTo>
                  <a:lnTo>
                    <a:pt x="2804" y="1189"/>
                  </a:lnTo>
                  <a:lnTo>
                    <a:pt x="2742" y="1224"/>
                  </a:lnTo>
                  <a:lnTo>
                    <a:pt x="2682" y="1265"/>
                  </a:lnTo>
                  <a:lnTo>
                    <a:pt x="2626" y="1312"/>
                  </a:lnTo>
                  <a:lnTo>
                    <a:pt x="2576" y="1362"/>
                  </a:lnTo>
                  <a:lnTo>
                    <a:pt x="2529" y="1418"/>
                  </a:lnTo>
                  <a:lnTo>
                    <a:pt x="2488" y="1477"/>
                  </a:lnTo>
                  <a:lnTo>
                    <a:pt x="2453" y="1540"/>
                  </a:lnTo>
                  <a:lnTo>
                    <a:pt x="2423" y="1607"/>
                  </a:lnTo>
                  <a:lnTo>
                    <a:pt x="2398" y="1676"/>
                  </a:lnTo>
                  <a:lnTo>
                    <a:pt x="2381" y="1748"/>
                  </a:lnTo>
                  <a:lnTo>
                    <a:pt x="2371" y="1822"/>
                  </a:lnTo>
                  <a:lnTo>
                    <a:pt x="2367" y="1899"/>
                  </a:lnTo>
                  <a:lnTo>
                    <a:pt x="2371" y="1976"/>
                  </a:lnTo>
                  <a:lnTo>
                    <a:pt x="2381" y="2051"/>
                  </a:lnTo>
                  <a:lnTo>
                    <a:pt x="2398" y="2123"/>
                  </a:lnTo>
                  <a:lnTo>
                    <a:pt x="2423" y="2191"/>
                  </a:lnTo>
                  <a:lnTo>
                    <a:pt x="2453" y="2258"/>
                  </a:lnTo>
                  <a:lnTo>
                    <a:pt x="2488" y="2322"/>
                  </a:lnTo>
                  <a:lnTo>
                    <a:pt x="2529" y="2380"/>
                  </a:lnTo>
                  <a:lnTo>
                    <a:pt x="2575" y="2436"/>
                  </a:lnTo>
                  <a:lnTo>
                    <a:pt x="2626" y="2487"/>
                  </a:lnTo>
                  <a:lnTo>
                    <a:pt x="2682" y="2533"/>
                  </a:lnTo>
                  <a:lnTo>
                    <a:pt x="2742" y="2574"/>
                  </a:lnTo>
                  <a:lnTo>
                    <a:pt x="2804" y="2609"/>
                  </a:lnTo>
                  <a:lnTo>
                    <a:pt x="2871" y="2640"/>
                  </a:lnTo>
                  <a:lnTo>
                    <a:pt x="2940" y="2664"/>
                  </a:lnTo>
                  <a:lnTo>
                    <a:pt x="3013" y="2681"/>
                  </a:lnTo>
                  <a:lnTo>
                    <a:pt x="3086" y="2691"/>
                  </a:lnTo>
                  <a:lnTo>
                    <a:pt x="3164" y="2695"/>
                  </a:lnTo>
                  <a:lnTo>
                    <a:pt x="3241" y="2691"/>
                  </a:lnTo>
                  <a:lnTo>
                    <a:pt x="3315" y="2681"/>
                  </a:lnTo>
                  <a:lnTo>
                    <a:pt x="3387" y="2664"/>
                  </a:lnTo>
                  <a:lnTo>
                    <a:pt x="3456" y="2640"/>
                  </a:lnTo>
                  <a:lnTo>
                    <a:pt x="3523" y="2609"/>
                  </a:lnTo>
                  <a:lnTo>
                    <a:pt x="3586" y="2574"/>
                  </a:lnTo>
                  <a:lnTo>
                    <a:pt x="3645" y="2533"/>
                  </a:lnTo>
                  <a:lnTo>
                    <a:pt x="3701" y="2487"/>
                  </a:lnTo>
                  <a:lnTo>
                    <a:pt x="3752" y="2436"/>
                  </a:lnTo>
                  <a:lnTo>
                    <a:pt x="3798" y="2380"/>
                  </a:lnTo>
                  <a:lnTo>
                    <a:pt x="3839" y="2322"/>
                  </a:lnTo>
                  <a:lnTo>
                    <a:pt x="3874" y="2258"/>
                  </a:lnTo>
                  <a:lnTo>
                    <a:pt x="3905" y="2191"/>
                  </a:lnTo>
                  <a:lnTo>
                    <a:pt x="3929" y="2123"/>
                  </a:lnTo>
                  <a:lnTo>
                    <a:pt x="3946" y="2051"/>
                  </a:lnTo>
                  <a:lnTo>
                    <a:pt x="3956" y="1976"/>
                  </a:lnTo>
                  <a:lnTo>
                    <a:pt x="3960" y="1899"/>
                  </a:lnTo>
                  <a:lnTo>
                    <a:pt x="3956" y="1822"/>
                  </a:lnTo>
                  <a:lnTo>
                    <a:pt x="3946" y="1748"/>
                  </a:lnTo>
                  <a:lnTo>
                    <a:pt x="3929" y="1676"/>
                  </a:lnTo>
                  <a:lnTo>
                    <a:pt x="3905" y="1607"/>
                  </a:lnTo>
                  <a:lnTo>
                    <a:pt x="3874" y="1540"/>
                  </a:lnTo>
                  <a:lnTo>
                    <a:pt x="3839" y="1477"/>
                  </a:lnTo>
                  <a:lnTo>
                    <a:pt x="3798" y="1418"/>
                  </a:lnTo>
                  <a:lnTo>
                    <a:pt x="3752" y="1362"/>
                  </a:lnTo>
                  <a:lnTo>
                    <a:pt x="3701" y="1312"/>
                  </a:lnTo>
                  <a:lnTo>
                    <a:pt x="3645" y="1265"/>
                  </a:lnTo>
                  <a:lnTo>
                    <a:pt x="3586" y="1224"/>
                  </a:lnTo>
                  <a:lnTo>
                    <a:pt x="3523" y="1189"/>
                  </a:lnTo>
                  <a:lnTo>
                    <a:pt x="3456" y="1159"/>
                  </a:lnTo>
                  <a:lnTo>
                    <a:pt x="3387" y="1134"/>
                  </a:lnTo>
                  <a:lnTo>
                    <a:pt x="3315" y="1117"/>
                  </a:lnTo>
                  <a:lnTo>
                    <a:pt x="3241" y="1107"/>
                  </a:lnTo>
                  <a:lnTo>
                    <a:pt x="3164" y="1103"/>
                  </a:lnTo>
                  <a:close/>
                  <a:moveTo>
                    <a:pt x="1867" y="909"/>
                  </a:moveTo>
                  <a:lnTo>
                    <a:pt x="1867" y="1317"/>
                  </a:lnTo>
                  <a:lnTo>
                    <a:pt x="2229" y="1317"/>
                  </a:lnTo>
                  <a:lnTo>
                    <a:pt x="2229" y="909"/>
                  </a:lnTo>
                  <a:lnTo>
                    <a:pt x="1867" y="909"/>
                  </a:lnTo>
                  <a:close/>
                  <a:moveTo>
                    <a:pt x="2839" y="265"/>
                  </a:moveTo>
                  <a:lnTo>
                    <a:pt x="2780" y="268"/>
                  </a:lnTo>
                  <a:lnTo>
                    <a:pt x="2723" y="280"/>
                  </a:lnTo>
                  <a:lnTo>
                    <a:pt x="2668" y="297"/>
                  </a:lnTo>
                  <a:lnTo>
                    <a:pt x="2617" y="321"/>
                  </a:lnTo>
                  <a:lnTo>
                    <a:pt x="2570" y="349"/>
                  </a:lnTo>
                  <a:lnTo>
                    <a:pt x="2525" y="384"/>
                  </a:lnTo>
                  <a:lnTo>
                    <a:pt x="2487" y="424"/>
                  </a:lnTo>
                  <a:lnTo>
                    <a:pt x="2452" y="467"/>
                  </a:lnTo>
                  <a:lnTo>
                    <a:pt x="2422" y="515"/>
                  </a:lnTo>
                  <a:lnTo>
                    <a:pt x="2398" y="567"/>
                  </a:lnTo>
                  <a:lnTo>
                    <a:pt x="2381" y="620"/>
                  </a:lnTo>
                  <a:lnTo>
                    <a:pt x="2371" y="678"/>
                  </a:lnTo>
                  <a:lnTo>
                    <a:pt x="2367" y="737"/>
                  </a:lnTo>
                  <a:lnTo>
                    <a:pt x="2367" y="1413"/>
                  </a:lnTo>
                  <a:lnTo>
                    <a:pt x="2411" y="1348"/>
                  </a:lnTo>
                  <a:lnTo>
                    <a:pt x="2459" y="1286"/>
                  </a:lnTo>
                  <a:lnTo>
                    <a:pt x="2513" y="1230"/>
                  </a:lnTo>
                  <a:lnTo>
                    <a:pt x="2571" y="1178"/>
                  </a:lnTo>
                  <a:lnTo>
                    <a:pt x="2635" y="1130"/>
                  </a:lnTo>
                  <a:lnTo>
                    <a:pt x="2701" y="1088"/>
                  </a:lnTo>
                  <a:lnTo>
                    <a:pt x="2770" y="1052"/>
                  </a:lnTo>
                  <a:lnTo>
                    <a:pt x="2844" y="1022"/>
                  </a:lnTo>
                  <a:lnTo>
                    <a:pt x="2920" y="997"/>
                  </a:lnTo>
                  <a:lnTo>
                    <a:pt x="2999" y="980"/>
                  </a:lnTo>
                  <a:lnTo>
                    <a:pt x="3080" y="969"/>
                  </a:lnTo>
                  <a:lnTo>
                    <a:pt x="3164" y="966"/>
                  </a:lnTo>
                  <a:lnTo>
                    <a:pt x="3239" y="969"/>
                  </a:lnTo>
                  <a:lnTo>
                    <a:pt x="3313" y="977"/>
                  </a:lnTo>
                  <a:lnTo>
                    <a:pt x="3384" y="992"/>
                  </a:lnTo>
                  <a:lnTo>
                    <a:pt x="3453" y="1012"/>
                  </a:lnTo>
                  <a:lnTo>
                    <a:pt x="3522" y="1037"/>
                  </a:lnTo>
                  <a:lnTo>
                    <a:pt x="3586" y="1067"/>
                  </a:lnTo>
                  <a:lnTo>
                    <a:pt x="3557" y="1018"/>
                  </a:lnTo>
                  <a:lnTo>
                    <a:pt x="3528" y="969"/>
                  </a:lnTo>
                  <a:lnTo>
                    <a:pt x="3499" y="921"/>
                  </a:lnTo>
                  <a:lnTo>
                    <a:pt x="3471" y="874"/>
                  </a:lnTo>
                  <a:lnTo>
                    <a:pt x="3443" y="827"/>
                  </a:lnTo>
                  <a:lnTo>
                    <a:pt x="3416" y="782"/>
                  </a:lnTo>
                  <a:lnTo>
                    <a:pt x="3391" y="740"/>
                  </a:lnTo>
                  <a:lnTo>
                    <a:pt x="3366" y="699"/>
                  </a:lnTo>
                  <a:lnTo>
                    <a:pt x="3344" y="660"/>
                  </a:lnTo>
                  <a:lnTo>
                    <a:pt x="3323" y="625"/>
                  </a:lnTo>
                  <a:lnTo>
                    <a:pt x="3304" y="593"/>
                  </a:lnTo>
                  <a:lnTo>
                    <a:pt x="3287" y="566"/>
                  </a:lnTo>
                  <a:lnTo>
                    <a:pt x="3273" y="541"/>
                  </a:lnTo>
                  <a:lnTo>
                    <a:pt x="3261" y="521"/>
                  </a:lnTo>
                  <a:lnTo>
                    <a:pt x="3251" y="505"/>
                  </a:lnTo>
                  <a:lnTo>
                    <a:pt x="3244" y="495"/>
                  </a:lnTo>
                  <a:lnTo>
                    <a:pt x="3242" y="490"/>
                  </a:lnTo>
                  <a:lnTo>
                    <a:pt x="3211" y="445"/>
                  </a:lnTo>
                  <a:lnTo>
                    <a:pt x="3175" y="404"/>
                  </a:lnTo>
                  <a:lnTo>
                    <a:pt x="3136" y="369"/>
                  </a:lnTo>
                  <a:lnTo>
                    <a:pt x="3093" y="338"/>
                  </a:lnTo>
                  <a:lnTo>
                    <a:pt x="3047" y="312"/>
                  </a:lnTo>
                  <a:lnTo>
                    <a:pt x="2998" y="292"/>
                  </a:lnTo>
                  <a:lnTo>
                    <a:pt x="2947" y="277"/>
                  </a:lnTo>
                  <a:lnTo>
                    <a:pt x="2894" y="267"/>
                  </a:lnTo>
                  <a:lnTo>
                    <a:pt x="2839" y="265"/>
                  </a:lnTo>
                  <a:close/>
                  <a:moveTo>
                    <a:pt x="2510" y="138"/>
                  </a:moveTo>
                  <a:lnTo>
                    <a:pt x="2478" y="142"/>
                  </a:lnTo>
                  <a:lnTo>
                    <a:pt x="2447" y="151"/>
                  </a:lnTo>
                  <a:lnTo>
                    <a:pt x="2421" y="169"/>
                  </a:lnTo>
                  <a:lnTo>
                    <a:pt x="2398" y="191"/>
                  </a:lnTo>
                  <a:lnTo>
                    <a:pt x="2381" y="217"/>
                  </a:lnTo>
                  <a:lnTo>
                    <a:pt x="2371" y="249"/>
                  </a:lnTo>
                  <a:lnTo>
                    <a:pt x="2367" y="281"/>
                  </a:lnTo>
                  <a:lnTo>
                    <a:pt x="2367" y="352"/>
                  </a:lnTo>
                  <a:lnTo>
                    <a:pt x="2407" y="308"/>
                  </a:lnTo>
                  <a:lnTo>
                    <a:pt x="2452" y="267"/>
                  </a:lnTo>
                  <a:lnTo>
                    <a:pt x="2499" y="231"/>
                  </a:lnTo>
                  <a:lnTo>
                    <a:pt x="2551" y="200"/>
                  </a:lnTo>
                  <a:lnTo>
                    <a:pt x="2606" y="174"/>
                  </a:lnTo>
                  <a:lnTo>
                    <a:pt x="2585" y="159"/>
                  </a:lnTo>
                  <a:lnTo>
                    <a:pt x="2563" y="147"/>
                  </a:lnTo>
                  <a:lnTo>
                    <a:pt x="2538" y="140"/>
                  </a:lnTo>
                  <a:lnTo>
                    <a:pt x="2510" y="138"/>
                  </a:lnTo>
                  <a:close/>
                  <a:moveTo>
                    <a:pt x="1586" y="138"/>
                  </a:moveTo>
                  <a:lnTo>
                    <a:pt x="1560" y="140"/>
                  </a:lnTo>
                  <a:lnTo>
                    <a:pt x="1535" y="147"/>
                  </a:lnTo>
                  <a:lnTo>
                    <a:pt x="1511" y="159"/>
                  </a:lnTo>
                  <a:lnTo>
                    <a:pt x="1492" y="174"/>
                  </a:lnTo>
                  <a:lnTo>
                    <a:pt x="1546" y="200"/>
                  </a:lnTo>
                  <a:lnTo>
                    <a:pt x="1597" y="231"/>
                  </a:lnTo>
                  <a:lnTo>
                    <a:pt x="1646" y="267"/>
                  </a:lnTo>
                  <a:lnTo>
                    <a:pt x="1691" y="308"/>
                  </a:lnTo>
                  <a:lnTo>
                    <a:pt x="1730" y="352"/>
                  </a:lnTo>
                  <a:lnTo>
                    <a:pt x="1730" y="281"/>
                  </a:lnTo>
                  <a:lnTo>
                    <a:pt x="1727" y="249"/>
                  </a:lnTo>
                  <a:lnTo>
                    <a:pt x="1715" y="217"/>
                  </a:lnTo>
                  <a:lnTo>
                    <a:pt x="1698" y="191"/>
                  </a:lnTo>
                  <a:lnTo>
                    <a:pt x="1677" y="169"/>
                  </a:lnTo>
                  <a:lnTo>
                    <a:pt x="1650" y="151"/>
                  </a:lnTo>
                  <a:lnTo>
                    <a:pt x="1620" y="142"/>
                  </a:lnTo>
                  <a:lnTo>
                    <a:pt x="1586" y="138"/>
                  </a:lnTo>
                  <a:close/>
                  <a:moveTo>
                    <a:pt x="1586" y="0"/>
                  </a:moveTo>
                  <a:lnTo>
                    <a:pt x="1632" y="3"/>
                  </a:lnTo>
                  <a:lnTo>
                    <a:pt x="1676" y="15"/>
                  </a:lnTo>
                  <a:lnTo>
                    <a:pt x="1715" y="32"/>
                  </a:lnTo>
                  <a:lnTo>
                    <a:pt x="1753" y="54"/>
                  </a:lnTo>
                  <a:lnTo>
                    <a:pt x="1785" y="83"/>
                  </a:lnTo>
                  <a:lnTo>
                    <a:pt x="1813" y="115"/>
                  </a:lnTo>
                  <a:lnTo>
                    <a:pt x="1836" y="153"/>
                  </a:lnTo>
                  <a:lnTo>
                    <a:pt x="1854" y="193"/>
                  </a:lnTo>
                  <a:lnTo>
                    <a:pt x="1864" y="236"/>
                  </a:lnTo>
                  <a:lnTo>
                    <a:pt x="1867" y="281"/>
                  </a:lnTo>
                  <a:lnTo>
                    <a:pt x="1867" y="772"/>
                  </a:lnTo>
                  <a:lnTo>
                    <a:pt x="2231" y="772"/>
                  </a:lnTo>
                  <a:lnTo>
                    <a:pt x="2231" y="281"/>
                  </a:lnTo>
                  <a:lnTo>
                    <a:pt x="2233" y="236"/>
                  </a:lnTo>
                  <a:lnTo>
                    <a:pt x="2244" y="193"/>
                  </a:lnTo>
                  <a:lnTo>
                    <a:pt x="2262" y="153"/>
                  </a:lnTo>
                  <a:lnTo>
                    <a:pt x="2284" y="115"/>
                  </a:lnTo>
                  <a:lnTo>
                    <a:pt x="2313" y="83"/>
                  </a:lnTo>
                  <a:lnTo>
                    <a:pt x="2345" y="54"/>
                  </a:lnTo>
                  <a:lnTo>
                    <a:pt x="2382" y="32"/>
                  </a:lnTo>
                  <a:lnTo>
                    <a:pt x="2422" y="15"/>
                  </a:lnTo>
                  <a:lnTo>
                    <a:pt x="2466" y="3"/>
                  </a:lnTo>
                  <a:lnTo>
                    <a:pt x="2510" y="0"/>
                  </a:lnTo>
                  <a:lnTo>
                    <a:pt x="2553" y="3"/>
                  </a:lnTo>
                  <a:lnTo>
                    <a:pt x="2593" y="12"/>
                  </a:lnTo>
                  <a:lnTo>
                    <a:pt x="2630" y="27"/>
                  </a:lnTo>
                  <a:lnTo>
                    <a:pt x="2665" y="46"/>
                  </a:lnTo>
                  <a:lnTo>
                    <a:pt x="2697" y="71"/>
                  </a:lnTo>
                  <a:lnTo>
                    <a:pt x="2726" y="100"/>
                  </a:lnTo>
                  <a:lnTo>
                    <a:pt x="2749" y="134"/>
                  </a:lnTo>
                  <a:lnTo>
                    <a:pt x="2751" y="134"/>
                  </a:lnTo>
                  <a:lnTo>
                    <a:pt x="2794" y="129"/>
                  </a:lnTo>
                  <a:lnTo>
                    <a:pt x="2839" y="128"/>
                  </a:lnTo>
                  <a:lnTo>
                    <a:pt x="2902" y="130"/>
                  </a:lnTo>
                  <a:lnTo>
                    <a:pt x="2964" y="140"/>
                  </a:lnTo>
                  <a:lnTo>
                    <a:pt x="3024" y="156"/>
                  </a:lnTo>
                  <a:lnTo>
                    <a:pt x="3081" y="178"/>
                  </a:lnTo>
                  <a:lnTo>
                    <a:pt x="3137" y="205"/>
                  </a:lnTo>
                  <a:lnTo>
                    <a:pt x="3188" y="237"/>
                  </a:lnTo>
                  <a:lnTo>
                    <a:pt x="3237" y="275"/>
                  </a:lnTo>
                  <a:lnTo>
                    <a:pt x="3282" y="318"/>
                  </a:lnTo>
                  <a:lnTo>
                    <a:pt x="3323" y="365"/>
                  </a:lnTo>
                  <a:lnTo>
                    <a:pt x="3359" y="418"/>
                  </a:lnTo>
                  <a:lnTo>
                    <a:pt x="3361" y="423"/>
                  </a:lnTo>
                  <a:lnTo>
                    <a:pt x="3369" y="434"/>
                  </a:lnTo>
                  <a:lnTo>
                    <a:pt x="3379" y="450"/>
                  </a:lnTo>
                  <a:lnTo>
                    <a:pt x="3391" y="471"/>
                  </a:lnTo>
                  <a:lnTo>
                    <a:pt x="3406" y="497"/>
                  </a:lnTo>
                  <a:lnTo>
                    <a:pt x="3425" y="527"/>
                  </a:lnTo>
                  <a:lnTo>
                    <a:pt x="3445" y="559"/>
                  </a:lnTo>
                  <a:lnTo>
                    <a:pt x="3467" y="597"/>
                  </a:lnTo>
                  <a:lnTo>
                    <a:pt x="3491" y="637"/>
                  </a:lnTo>
                  <a:lnTo>
                    <a:pt x="3517" y="679"/>
                  </a:lnTo>
                  <a:lnTo>
                    <a:pt x="3544" y="724"/>
                  </a:lnTo>
                  <a:lnTo>
                    <a:pt x="3572" y="770"/>
                  </a:lnTo>
                  <a:lnTo>
                    <a:pt x="3600" y="817"/>
                  </a:lnTo>
                  <a:lnTo>
                    <a:pt x="3630" y="867"/>
                  </a:lnTo>
                  <a:lnTo>
                    <a:pt x="3660" y="915"/>
                  </a:lnTo>
                  <a:lnTo>
                    <a:pt x="3690" y="965"/>
                  </a:lnTo>
                  <a:lnTo>
                    <a:pt x="3720" y="1015"/>
                  </a:lnTo>
                  <a:lnTo>
                    <a:pt x="3749" y="1064"/>
                  </a:lnTo>
                  <a:lnTo>
                    <a:pt x="3779" y="1113"/>
                  </a:lnTo>
                  <a:lnTo>
                    <a:pt x="3808" y="1160"/>
                  </a:lnTo>
                  <a:lnTo>
                    <a:pt x="3835" y="1205"/>
                  </a:lnTo>
                  <a:lnTo>
                    <a:pt x="3861" y="1248"/>
                  </a:lnTo>
                  <a:lnTo>
                    <a:pt x="3885" y="1290"/>
                  </a:lnTo>
                  <a:lnTo>
                    <a:pt x="3909" y="1328"/>
                  </a:lnTo>
                  <a:lnTo>
                    <a:pt x="3930" y="1364"/>
                  </a:lnTo>
                  <a:lnTo>
                    <a:pt x="3948" y="1395"/>
                  </a:lnTo>
                  <a:lnTo>
                    <a:pt x="3965" y="1423"/>
                  </a:lnTo>
                  <a:lnTo>
                    <a:pt x="3978" y="1446"/>
                  </a:lnTo>
                  <a:lnTo>
                    <a:pt x="3990" y="1465"/>
                  </a:lnTo>
                  <a:lnTo>
                    <a:pt x="3997" y="1479"/>
                  </a:lnTo>
                  <a:lnTo>
                    <a:pt x="4002" y="1487"/>
                  </a:lnTo>
                  <a:lnTo>
                    <a:pt x="4029" y="1551"/>
                  </a:lnTo>
                  <a:lnTo>
                    <a:pt x="4053" y="1617"/>
                  </a:lnTo>
                  <a:lnTo>
                    <a:pt x="4073" y="1685"/>
                  </a:lnTo>
                  <a:lnTo>
                    <a:pt x="4087" y="1755"/>
                  </a:lnTo>
                  <a:lnTo>
                    <a:pt x="4094" y="1826"/>
                  </a:lnTo>
                  <a:lnTo>
                    <a:pt x="4098" y="1899"/>
                  </a:lnTo>
                  <a:lnTo>
                    <a:pt x="4094" y="1984"/>
                  </a:lnTo>
                  <a:lnTo>
                    <a:pt x="4082" y="2067"/>
                  </a:lnTo>
                  <a:lnTo>
                    <a:pt x="4064" y="2146"/>
                  </a:lnTo>
                  <a:lnTo>
                    <a:pt x="4039" y="2225"/>
                  </a:lnTo>
                  <a:lnTo>
                    <a:pt x="4007" y="2299"/>
                  </a:lnTo>
                  <a:lnTo>
                    <a:pt x="3970" y="2370"/>
                  </a:lnTo>
                  <a:lnTo>
                    <a:pt x="3926" y="2437"/>
                  </a:lnTo>
                  <a:lnTo>
                    <a:pt x="3878" y="2500"/>
                  </a:lnTo>
                  <a:lnTo>
                    <a:pt x="3823" y="2559"/>
                  </a:lnTo>
                  <a:lnTo>
                    <a:pt x="3764" y="2613"/>
                  </a:lnTo>
                  <a:lnTo>
                    <a:pt x="3702" y="2661"/>
                  </a:lnTo>
                  <a:lnTo>
                    <a:pt x="3635" y="2705"/>
                  </a:lnTo>
                  <a:lnTo>
                    <a:pt x="3563" y="2742"/>
                  </a:lnTo>
                  <a:lnTo>
                    <a:pt x="3489" y="2775"/>
                  </a:lnTo>
                  <a:lnTo>
                    <a:pt x="3411" y="2799"/>
                  </a:lnTo>
                  <a:lnTo>
                    <a:pt x="3331" y="2817"/>
                  </a:lnTo>
                  <a:lnTo>
                    <a:pt x="3248" y="2829"/>
                  </a:lnTo>
                  <a:lnTo>
                    <a:pt x="3164" y="2833"/>
                  </a:lnTo>
                  <a:lnTo>
                    <a:pt x="3079" y="2829"/>
                  </a:lnTo>
                  <a:lnTo>
                    <a:pt x="2996" y="2817"/>
                  </a:lnTo>
                  <a:lnTo>
                    <a:pt x="2916" y="2799"/>
                  </a:lnTo>
                  <a:lnTo>
                    <a:pt x="2838" y="2775"/>
                  </a:lnTo>
                  <a:lnTo>
                    <a:pt x="2764" y="2742"/>
                  </a:lnTo>
                  <a:lnTo>
                    <a:pt x="2693" y="2705"/>
                  </a:lnTo>
                  <a:lnTo>
                    <a:pt x="2625" y="2661"/>
                  </a:lnTo>
                  <a:lnTo>
                    <a:pt x="2563" y="2613"/>
                  </a:lnTo>
                  <a:lnTo>
                    <a:pt x="2504" y="2559"/>
                  </a:lnTo>
                  <a:lnTo>
                    <a:pt x="2449" y="2500"/>
                  </a:lnTo>
                  <a:lnTo>
                    <a:pt x="2401" y="2437"/>
                  </a:lnTo>
                  <a:lnTo>
                    <a:pt x="2357" y="2370"/>
                  </a:lnTo>
                  <a:lnTo>
                    <a:pt x="2320" y="2299"/>
                  </a:lnTo>
                  <a:lnTo>
                    <a:pt x="2289" y="2225"/>
                  </a:lnTo>
                  <a:lnTo>
                    <a:pt x="2263" y="2146"/>
                  </a:lnTo>
                  <a:lnTo>
                    <a:pt x="2245" y="2067"/>
                  </a:lnTo>
                  <a:lnTo>
                    <a:pt x="2234" y="1984"/>
                  </a:lnTo>
                  <a:lnTo>
                    <a:pt x="2231" y="1899"/>
                  </a:lnTo>
                  <a:lnTo>
                    <a:pt x="2231" y="1717"/>
                  </a:lnTo>
                  <a:lnTo>
                    <a:pt x="1867" y="1717"/>
                  </a:lnTo>
                  <a:lnTo>
                    <a:pt x="1867" y="1899"/>
                  </a:lnTo>
                  <a:lnTo>
                    <a:pt x="1864" y="1984"/>
                  </a:lnTo>
                  <a:lnTo>
                    <a:pt x="1852" y="2067"/>
                  </a:lnTo>
                  <a:lnTo>
                    <a:pt x="1834" y="2146"/>
                  </a:lnTo>
                  <a:lnTo>
                    <a:pt x="1809" y="2225"/>
                  </a:lnTo>
                  <a:lnTo>
                    <a:pt x="1778" y="2299"/>
                  </a:lnTo>
                  <a:lnTo>
                    <a:pt x="1739" y="2370"/>
                  </a:lnTo>
                  <a:lnTo>
                    <a:pt x="1697" y="2437"/>
                  </a:lnTo>
                  <a:lnTo>
                    <a:pt x="1647" y="2500"/>
                  </a:lnTo>
                  <a:lnTo>
                    <a:pt x="1594" y="2559"/>
                  </a:lnTo>
                  <a:lnTo>
                    <a:pt x="1535" y="2613"/>
                  </a:lnTo>
                  <a:lnTo>
                    <a:pt x="1472" y="2661"/>
                  </a:lnTo>
                  <a:lnTo>
                    <a:pt x="1404" y="2705"/>
                  </a:lnTo>
                  <a:lnTo>
                    <a:pt x="1334" y="2742"/>
                  </a:lnTo>
                  <a:lnTo>
                    <a:pt x="1259" y="2775"/>
                  </a:lnTo>
                  <a:lnTo>
                    <a:pt x="1182" y="2799"/>
                  </a:lnTo>
                  <a:lnTo>
                    <a:pt x="1101" y="2817"/>
                  </a:lnTo>
                  <a:lnTo>
                    <a:pt x="1019" y="2829"/>
                  </a:lnTo>
                  <a:lnTo>
                    <a:pt x="934" y="2833"/>
                  </a:lnTo>
                  <a:lnTo>
                    <a:pt x="848" y="2829"/>
                  </a:lnTo>
                  <a:lnTo>
                    <a:pt x="766" y="2817"/>
                  </a:lnTo>
                  <a:lnTo>
                    <a:pt x="685" y="2799"/>
                  </a:lnTo>
                  <a:lnTo>
                    <a:pt x="608" y="2775"/>
                  </a:lnTo>
                  <a:lnTo>
                    <a:pt x="534" y="2742"/>
                  </a:lnTo>
                  <a:lnTo>
                    <a:pt x="463" y="2705"/>
                  </a:lnTo>
                  <a:lnTo>
                    <a:pt x="396" y="2661"/>
                  </a:lnTo>
                  <a:lnTo>
                    <a:pt x="332" y="2613"/>
                  </a:lnTo>
                  <a:lnTo>
                    <a:pt x="274" y="2559"/>
                  </a:lnTo>
                  <a:lnTo>
                    <a:pt x="220" y="2500"/>
                  </a:lnTo>
                  <a:lnTo>
                    <a:pt x="170" y="2437"/>
                  </a:lnTo>
                  <a:lnTo>
                    <a:pt x="128" y="2370"/>
                  </a:lnTo>
                  <a:lnTo>
                    <a:pt x="90" y="2299"/>
                  </a:lnTo>
                  <a:lnTo>
                    <a:pt x="58" y="2225"/>
                  </a:lnTo>
                  <a:lnTo>
                    <a:pt x="34" y="2146"/>
                  </a:lnTo>
                  <a:lnTo>
                    <a:pt x="15" y="2067"/>
                  </a:lnTo>
                  <a:lnTo>
                    <a:pt x="4" y="1984"/>
                  </a:lnTo>
                  <a:lnTo>
                    <a:pt x="0" y="1899"/>
                  </a:lnTo>
                  <a:lnTo>
                    <a:pt x="4" y="1814"/>
                  </a:lnTo>
                  <a:lnTo>
                    <a:pt x="15" y="1731"/>
                  </a:lnTo>
                  <a:lnTo>
                    <a:pt x="34" y="1650"/>
                  </a:lnTo>
                  <a:lnTo>
                    <a:pt x="58" y="1572"/>
                  </a:lnTo>
                  <a:lnTo>
                    <a:pt x="91" y="1497"/>
                  </a:lnTo>
                  <a:lnTo>
                    <a:pt x="97" y="1485"/>
                  </a:lnTo>
                  <a:lnTo>
                    <a:pt x="107" y="1466"/>
                  </a:lnTo>
                  <a:lnTo>
                    <a:pt x="121" y="1444"/>
                  </a:lnTo>
                  <a:lnTo>
                    <a:pt x="137" y="1416"/>
                  </a:lnTo>
                  <a:lnTo>
                    <a:pt x="156" y="1385"/>
                  </a:lnTo>
                  <a:lnTo>
                    <a:pt x="177" y="1350"/>
                  </a:lnTo>
                  <a:lnTo>
                    <a:pt x="199" y="1313"/>
                  </a:lnTo>
                  <a:lnTo>
                    <a:pt x="224" y="1273"/>
                  </a:lnTo>
                  <a:lnTo>
                    <a:pt x="249" y="1231"/>
                  </a:lnTo>
                  <a:lnTo>
                    <a:pt x="276" y="1186"/>
                  </a:lnTo>
                  <a:lnTo>
                    <a:pt x="304" y="1142"/>
                  </a:lnTo>
                  <a:lnTo>
                    <a:pt x="332" y="1095"/>
                  </a:lnTo>
                  <a:lnTo>
                    <a:pt x="361" y="1048"/>
                  </a:lnTo>
                  <a:lnTo>
                    <a:pt x="388" y="1002"/>
                  </a:lnTo>
                  <a:lnTo>
                    <a:pt x="417" y="956"/>
                  </a:lnTo>
                  <a:lnTo>
                    <a:pt x="444" y="911"/>
                  </a:lnTo>
                  <a:lnTo>
                    <a:pt x="470" y="868"/>
                  </a:lnTo>
                  <a:lnTo>
                    <a:pt x="495" y="826"/>
                  </a:lnTo>
                  <a:lnTo>
                    <a:pt x="506" y="812"/>
                  </a:lnTo>
                  <a:lnTo>
                    <a:pt x="521" y="801"/>
                  </a:lnTo>
                  <a:lnTo>
                    <a:pt x="537" y="795"/>
                  </a:lnTo>
                  <a:lnTo>
                    <a:pt x="555" y="793"/>
                  </a:lnTo>
                  <a:lnTo>
                    <a:pt x="572" y="796"/>
                  </a:lnTo>
                  <a:lnTo>
                    <a:pt x="588" y="802"/>
                  </a:lnTo>
                  <a:lnTo>
                    <a:pt x="603" y="814"/>
                  </a:lnTo>
                  <a:lnTo>
                    <a:pt x="613" y="828"/>
                  </a:lnTo>
                  <a:lnTo>
                    <a:pt x="621" y="844"/>
                  </a:lnTo>
                  <a:lnTo>
                    <a:pt x="622" y="862"/>
                  </a:lnTo>
                  <a:lnTo>
                    <a:pt x="620" y="879"/>
                  </a:lnTo>
                  <a:lnTo>
                    <a:pt x="612" y="896"/>
                  </a:lnTo>
                  <a:lnTo>
                    <a:pt x="561" y="982"/>
                  </a:lnTo>
                  <a:lnTo>
                    <a:pt x="511" y="1067"/>
                  </a:lnTo>
                  <a:lnTo>
                    <a:pt x="576" y="1037"/>
                  </a:lnTo>
                  <a:lnTo>
                    <a:pt x="643" y="1012"/>
                  </a:lnTo>
                  <a:lnTo>
                    <a:pt x="713" y="992"/>
                  </a:lnTo>
                  <a:lnTo>
                    <a:pt x="785" y="977"/>
                  </a:lnTo>
                  <a:lnTo>
                    <a:pt x="858" y="969"/>
                  </a:lnTo>
                  <a:lnTo>
                    <a:pt x="934" y="966"/>
                  </a:lnTo>
                  <a:lnTo>
                    <a:pt x="1016" y="969"/>
                  </a:lnTo>
                  <a:lnTo>
                    <a:pt x="1098" y="980"/>
                  </a:lnTo>
                  <a:lnTo>
                    <a:pt x="1177" y="997"/>
                  </a:lnTo>
                  <a:lnTo>
                    <a:pt x="1253" y="1022"/>
                  </a:lnTo>
                  <a:lnTo>
                    <a:pt x="1326" y="1052"/>
                  </a:lnTo>
                  <a:lnTo>
                    <a:pt x="1397" y="1088"/>
                  </a:lnTo>
                  <a:lnTo>
                    <a:pt x="1463" y="1130"/>
                  </a:lnTo>
                  <a:lnTo>
                    <a:pt x="1525" y="1178"/>
                  </a:lnTo>
                  <a:lnTo>
                    <a:pt x="1584" y="1230"/>
                  </a:lnTo>
                  <a:lnTo>
                    <a:pt x="1637" y="1286"/>
                  </a:lnTo>
                  <a:lnTo>
                    <a:pt x="1687" y="1348"/>
                  </a:lnTo>
                  <a:lnTo>
                    <a:pt x="1730" y="1413"/>
                  </a:lnTo>
                  <a:lnTo>
                    <a:pt x="1730" y="737"/>
                  </a:lnTo>
                  <a:lnTo>
                    <a:pt x="1727" y="678"/>
                  </a:lnTo>
                  <a:lnTo>
                    <a:pt x="1715" y="620"/>
                  </a:lnTo>
                  <a:lnTo>
                    <a:pt x="1698" y="567"/>
                  </a:lnTo>
                  <a:lnTo>
                    <a:pt x="1674" y="515"/>
                  </a:lnTo>
                  <a:lnTo>
                    <a:pt x="1646" y="467"/>
                  </a:lnTo>
                  <a:lnTo>
                    <a:pt x="1611" y="424"/>
                  </a:lnTo>
                  <a:lnTo>
                    <a:pt x="1571" y="384"/>
                  </a:lnTo>
                  <a:lnTo>
                    <a:pt x="1528" y="349"/>
                  </a:lnTo>
                  <a:lnTo>
                    <a:pt x="1479" y="321"/>
                  </a:lnTo>
                  <a:lnTo>
                    <a:pt x="1428" y="297"/>
                  </a:lnTo>
                  <a:lnTo>
                    <a:pt x="1375" y="280"/>
                  </a:lnTo>
                  <a:lnTo>
                    <a:pt x="1317" y="268"/>
                  </a:lnTo>
                  <a:lnTo>
                    <a:pt x="1258" y="265"/>
                  </a:lnTo>
                  <a:lnTo>
                    <a:pt x="1203" y="267"/>
                  </a:lnTo>
                  <a:lnTo>
                    <a:pt x="1151" y="277"/>
                  </a:lnTo>
                  <a:lnTo>
                    <a:pt x="1100" y="292"/>
                  </a:lnTo>
                  <a:lnTo>
                    <a:pt x="1051" y="312"/>
                  </a:lnTo>
                  <a:lnTo>
                    <a:pt x="1005" y="338"/>
                  </a:lnTo>
                  <a:lnTo>
                    <a:pt x="962" y="369"/>
                  </a:lnTo>
                  <a:lnTo>
                    <a:pt x="922" y="404"/>
                  </a:lnTo>
                  <a:lnTo>
                    <a:pt x="887" y="445"/>
                  </a:lnTo>
                  <a:lnTo>
                    <a:pt x="856" y="490"/>
                  </a:lnTo>
                  <a:lnTo>
                    <a:pt x="855" y="491"/>
                  </a:lnTo>
                  <a:lnTo>
                    <a:pt x="852" y="496"/>
                  </a:lnTo>
                  <a:lnTo>
                    <a:pt x="848" y="502"/>
                  </a:lnTo>
                  <a:lnTo>
                    <a:pt x="842" y="511"/>
                  </a:lnTo>
                  <a:lnTo>
                    <a:pt x="835" y="525"/>
                  </a:lnTo>
                  <a:lnTo>
                    <a:pt x="825" y="540"/>
                  </a:lnTo>
                  <a:lnTo>
                    <a:pt x="814" y="561"/>
                  </a:lnTo>
                  <a:lnTo>
                    <a:pt x="799" y="584"/>
                  </a:lnTo>
                  <a:lnTo>
                    <a:pt x="781" y="613"/>
                  </a:lnTo>
                  <a:lnTo>
                    <a:pt x="761" y="648"/>
                  </a:lnTo>
                  <a:lnTo>
                    <a:pt x="738" y="688"/>
                  </a:lnTo>
                  <a:lnTo>
                    <a:pt x="727" y="701"/>
                  </a:lnTo>
                  <a:lnTo>
                    <a:pt x="712" y="712"/>
                  </a:lnTo>
                  <a:lnTo>
                    <a:pt x="695" y="719"/>
                  </a:lnTo>
                  <a:lnTo>
                    <a:pt x="678" y="721"/>
                  </a:lnTo>
                  <a:lnTo>
                    <a:pt x="661" y="719"/>
                  </a:lnTo>
                  <a:lnTo>
                    <a:pt x="643" y="711"/>
                  </a:lnTo>
                  <a:lnTo>
                    <a:pt x="629" y="700"/>
                  </a:lnTo>
                  <a:lnTo>
                    <a:pt x="618" y="685"/>
                  </a:lnTo>
                  <a:lnTo>
                    <a:pt x="612" y="669"/>
                  </a:lnTo>
                  <a:lnTo>
                    <a:pt x="610" y="651"/>
                  </a:lnTo>
                  <a:lnTo>
                    <a:pt x="612" y="634"/>
                  </a:lnTo>
                  <a:lnTo>
                    <a:pt x="620" y="617"/>
                  </a:lnTo>
                  <a:lnTo>
                    <a:pt x="642" y="579"/>
                  </a:lnTo>
                  <a:lnTo>
                    <a:pt x="662" y="547"/>
                  </a:lnTo>
                  <a:lnTo>
                    <a:pt x="678" y="518"/>
                  </a:lnTo>
                  <a:lnTo>
                    <a:pt x="693" y="495"/>
                  </a:lnTo>
                  <a:lnTo>
                    <a:pt x="704" y="476"/>
                  </a:lnTo>
                  <a:lnTo>
                    <a:pt x="713" y="460"/>
                  </a:lnTo>
                  <a:lnTo>
                    <a:pt x="722" y="448"/>
                  </a:lnTo>
                  <a:lnTo>
                    <a:pt x="727" y="438"/>
                  </a:lnTo>
                  <a:lnTo>
                    <a:pt x="731" y="430"/>
                  </a:lnTo>
                  <a:lnTo>
                    <a:pt x="734" y="425"/>
                  </a:lnTo>
                  <a:lnTo>
                    <a:pt x="736" y="421"/>
                  </a:lnTo>
                  <a:lnTo>
                    <a:pt x="738" y="420"/>
                  </a:lnTo>
                  <a:lnTo>
                    <a:pt x="738" y="419"/>
                  </a:lnTo>
                  <a:lnTo>
                    <a:pt x="739" y="418"/>
                  </a:lnTo>
                  <a:lnTo>
                    <a:pt x="775" y="365"/>
                  </a:lnTo>
                  <a:lnTo>
                    <a:pt x="815" y="318"/>
                  </a:lnTo>
                  <a:lnTo>
                    <a:pt x="860" y="275"/>
                  </a:lnTo>
                  <a:lnTo>
                    <a:pt x="908" y="237"/>
                  </a:lnTo>
                  <a:lnTo>
                    <a:pt x="960" y="205"/>
                  </a:lnTo>
                  <a:lnTo>
                    <a:pt x="1015" y="178"/>
                  </a:lnTo>
                  <a:lnTo>
                    <a:pt x="1072" y="156"/>
                  </a:lnTo>
                  <a:lnTo>
                    <a:pt x="1133" y="140"/>
                  </a:lnTo>
                  <a:lnTo>
                    <a:pt x="1194" y="130"/>
                  </a:lnTo>
                  <a:lnTo>
                    <a:pt x="1258" y="128"/>
                  </a:lnTo>
                  <a:lnTo>
                    <a:pt x="1302" y="129"/>
                  </a:lnTo>
                  <a:lnTo>
                    <a:pt x="1347" y="134"/>
                  </a:lnTo>
                  <a:lnTo>
                    <a:pt x="1372" y="100"/>
                  </a:lnTo>
                  <a:lnTo>
                    <a:pt x="1401" y="71"/>
                  </a:lnTo>
                  <a:lnTo>
                    <a:pt x="1433" y="46"/>
                  </a:lnTo>
                  <a:lnTo>
                    <a:pt x="1468" y="27"/>
                  </a:lnTo>
                  <a:lnTo>
                    <a:pt x="1505" y="12"/>
                  </a:lnTo>
                  <a:lnTo>
                    <a:pt x="1545" y="3"/>
                  </a:lnTo>
                  <a:lnTo>
                    <a:pt x="15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7E6AADF4-C685-4316-B93C-81B03AA8C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0" y="3181349"/>
              <a:ext cx="2027238" cy="2025649"/>
            </a:xfrm>
            <a:custGeom>
              <a:avLst/>
              <a:gdLst>
                <a:gd name="T0" fmla="*/ 769 w 1277"/>
                <a:gd name="T1" fmla="*/ 14 h 1276"/>
                <a:gd name="T2" fmla="*/ 952 w 1277"/>
                <a:gd name="T3" fmla="*/ 82 h 1276"/>
                <a:gd name="T4" fmla="*/ 1106 w 1277"/>
                <a:gd name="T5" fmla="*/ 203 h 1276"/>
                <a:gd name="T6" fmla="*/ 1125 w 1277"/>
                <a:gd name="T7" fmla="*/ 252 h 1276"/>
                <a:gd name="T8" fmla="*/ 1103 w 1277"/>
                <a:gd name="T9" fmla="*/ 300 h 1276"/>
                <a:gd name="T10" fmla="*/ 1054 w 1277"/>
                <a:gd name="T11" fmla="*/ 318 h 1276"/>
                <a:gd name="T12" fmla="*/ 1006 w 1277"/>
                <a:gd name="T13" fmla="*/ 296 h 1276"/>
                <a:gd name="T14" fmla="*/ 885 w 1277"/>
                <a:gd name="T15" fmla="*/ 201 h 1276"/>
                <a:gd name="T16" fmla="*/ 742 w 1277"/>
                <a:gd name="T17" fmla="*/ 148 h 1276"/>
                <a:gd name="T18" fmla="*/ 576 w 1277"/>
                <a:gd name="T19" fmla="*/ 140 h 1276"/>
                <a:gd name="T20" fmla="*/ 403 w 1277"/>
                <a:gd name="T21" fmla="*/ 195 h 1276"/>
                <a:gd name="T22" fmla="*/ 264 w 1277"/>
                <a:gd name="T23" fmla="*/ 305 h 1276"/>
                <a:gd name="T24" fmla="*/ 171 w 1277"/>
                <a:gd name="T25" fmla="*/ 456 h 1276"/>
                <a:gd name="T26" fmla="*/ 137 w 1277"/>
                <a:gd name="T27" fmla="*/ 638 h 1276"/>
                <a:gd name="T28" fmla="*/ 171 w 1277"/>
                <a:gd name="T29" fmla="*/ 820 h 1276"/>
                <a:gd name="T30" fmla="*/ 264 w 1277"/>
                <a:gd name="T31" fmla="*/ 971 h 1276"/>
                <a:gd name="T32" fmla="*/ 403 w 1277"/>
                <a:gd name="T33" fmla="*/ 1081 h 1276"/>
                <a:gd name="T34" fmla="*/ 576 w 1277"/>
                <a:gd name="T35" fmla="*/ 1135 h 1276"/>
                <a:gd name="T36" fmla="*/ 762 w 1277"/>
                <a:gd name="T37" fmla="*/ 1124 h 1276"/>
                <a:gd name="T38" fmla="*/ 925 w 1277"/>
                <a:gd name="T39" fmla="*/ 1050 h 1276"/>
                <a:gd name="T40" fmla="*/ 1050 w 1277"/>
                <a:gd name="T41" fmla="*/ 924 h 1276"/>
                <a:gd name="T42" fmla="*/ 1125 w 1277"/>
                <a:gd name="T43" fmla="*/ 761 h 1276"/>
                <a:gd name="T44" fmla="*/ 1137 w 1277"/>
                <a:gd name="T45" fmla="*/ 581 h 1276"/>
                <a:gd name="T46" fmla="*/ 1106 w 1277"/>
                <a:gd name="T47" fmla="*/ 450 h 1276"/>
                <a:gd name="T48" fmla="*/ 1122 w 1277"/>
                <a:gd name="T49" fmla="*/ 402 h 1276"/>
                <a:gd name="T50" fmla="*/ 1170 w 1277"/>
                <a:gd name="T51" fmla="*/ 377 h 1276"/>
                <a:gd name="T52" fmla="*/ 1219 w 1277"/>
                <a:gd name="T53" fmla="*/ 393 h 1276"/>
                <a:gd name="T54" fmla="*/ 1256 w 1277"/>
                <a:gd name="T55" fmla="*/ 475 h 1276"/>
                <a:gd name="T56" fmla="*/ 1277 w 1277"/>
                <a:gd name="T57" fmla="*/ 638 h 1276"/>
                <a:gd name="T58" fmla="*/ 1244 w 1277"/>
                <a:gd name="T59" fmla="*/ 839 h 1276"/>
                <a:gd name="T60" fmla="*/ 1154 w 1277"/>
                <a:gd name="T61" fmla="*/ 1015 h 1276"/>
                <a:gd name="T62" fmla="*/ 1015 w 1277"/>
                <a:gd name="T63" fmla="*/ 1153 h 1276"/>
                <a:gd name="T64" fmla="*/ 840 w 1277"/>
                <a:gd name="T65" fmla="*/ 1244 h 1276"/>
                <a:gd name="T66" fmla="*/ 639 w 1277"/>
                <a:gd name="T67" fmla="*/ 1276 h 1276"/>
                <a:gd name="T68" fmla="*/ 437 w 1277"/>
                <a:gd name="T69" fmla="*/ 1244 h 1276"/>
                <a:gd name="T70" fmla="*/ 262 w 1277"/>
                <a:gd name="T71" fmla="*/ 1153 h 1276"/>
                <a:gd name="T72" fmla="*/ 124 w 1277"/>
                <a:gd name="T73" fmla="*/ 1015 h 1276"/>
                <a:gd name="T74" fmla="*/ 33 w 1277"/>
                <a:gd name="T75" fmla="*/ 839 h 1276"/>
                <a:gd name="T76" fmla="*/ 0 w 1277"/>
                <a:gd name="T77" fmla="*/ 638 h 1276"/>
                <a:gd name="T78" fmla="*/ 33 w 1277"/>
                <a:gd name="T79" fmla="*/ 436 h 1276"/>
                <a:gd name="T80" fmla="*/ 124 w 1277"/>
                <a:gd name="T81" fmla="*/ 261 h 1276"/>
                <a:gd name="T82" fmla="*/ 262 w 1277"/>
                <a:gd name="T83" fmla="*/ 123 h 1276"/>
                <a:gd name="T84" fmla="*/ 437 w 1277"/>
                <a:gd name="T85" fmla="*/ 32 h 1276"/>
                <a:gd name="T86" fmla="*/ 639 w 1277"/>
                <a:gd name="T87" fmla="*/ 0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7" h="1276">
                  <a:moveTo>
                    <a:pt x="639" y="0"/>
                  </a:moveTo>
                  <a:lnTo>
                    <a:pt x="704" y="2"/>
                  </a:lnTo>
                  <a:lnTo>
                    <a:pt x="769" y="14"/>
                  </a:lnTo>
                  <a:lnTo>
                    <a:pt x="833" y="30"/>
                  </a:lnTo>
                  <a:lnTo>
                    <a:pt x="894" y="53"/>
                  </a:lnTo>
                  <a:lnTo>
                    <a:pt x="952" y="82"/>
                  </a:lnTo>
                  <a:lnTo>
                    <a:pt x="1007" y="117"/>
                  </a:lnTo>
                  <a:lnTo>
                    <a:pt x="1059" y="157"/>
                  </a:lnTo>
                  <a:lnTo>
                    <a:pt x="1106" y="203"/>
                  </a:lnTo>
                  <a:lnTo>
                    <a:pt x="1116" y="218"/>
                  </a:lnTo>
                  <a:lnTo>
                    <a:pt x="1122" y="235"/>
                  </a:lnTo>
                  <a:lnTo>
                    <a:pt x="1125" y="252"/>
                  </a:lnTo>
                  <a:lnTo>
                    <a:pt x="1121" y="270"/>
                  </a:lnTo>
                  <a:lnTo>
                    <a:pt x="1115" y="286"/>
                  </a:lnTo>
                  <a:lnTo>
                    <a:pt x="1103" y="300"/>
                  </a:lnTo>
                  <a:lnTo>
                    <a:pt x="1088" y="311"/>
                  </a:lnTo>
                  <a:lnTo>
                    <a:pt x="1071" y="317"/>
                  </a:lnTo>
                  <a:lnTo>
                    <a:pt x="1054" y="318"/>
                  </a:lnTo>
                  <a:lnTo>
                    <a:pt x="1037" y="316"/>
                  </a:lnTo>
                  <a:lnTo>
                    <a:pt x="1020" y="308"/>
                  </a:lnTo>
                  <a:lnTo>
                    <a:pt x="1006" y="296"/>
                  </a:lnTo>
                  <a:lnTo>
                    <a:pt x="968" y="261"/>
                  </a:lnTo>
                  <a:lnTo>
                    <a:pt x="928" y="229"/>
                  </a:lnTo>
                  <a:lnTo>
                    <a:pt x="885" y="201"/>
                  </a:lnTo>
                  <a:lnTo>
                    <a:pt x="839" y="179"/>
                  </a:lnTo>
                  <a:lnTo>
                    <a:pt x="790" y="160"/>
                  </a:lnTo>
                  <a:lnTo>
                    <a:pt x="742" y="148"/>
                  </a:lnTo>
                  <a:lnTo>
                    <a:pt x="691" y="139"/>
                  </a:lnTo>
                  <a:lnTo>
                    <a:pt x="639" y="137"/>
                  </a:lnTo>
                  <a:lnTo>
                    <a:pt x="576" y="140"/>
                  </a:lnTo>
                  <a:lnTo>
                    <a:pt x="515" y="152"/>
                  </a:lnTo>
                  <a:lnTo>
                    <a:pt x="457" y="170"/>
                  </a:lnTo>
                  <a:lnTo>
                    <a:pt x="403" y="195"/>
                  </a:lnTo>
                  <a:lnTo>
                    <a:pt x="352" y="226"/>
                  </a:lnTo>
                  <a:lnTo>
                    <a:pt x="305" y="264"/>
                  </a:lnTo>
                  <a:lnTo>
                    <a:pt x="264" y="305"/>
                  </a:lnTo>
                  <a:lnTo>
                    <a:pt x="227" y="352"/>
                  </a:lnTo>
                  <a:lnTo>
                    <a:pt x="196" y="403"/>
                  </a:lnTo>
                  <a:lnTo>
                    <a:pt x="171" y="456"/>
                  </a:lnTo>
                  <a:lnTo>
                    <a:pt x="152" y="515"/>
                  </a:lnTo>
                  <a:lnTo>
                    <a:pt x="141" y="576"/>
                  </a:lnTo>
                  <a:lnTo>
                    <a:pt x="137" y="638"/>
                  </a:lnTo>
                  <a:lnTo>
                    <a:pt x="141" y="701"/>
                  </a:lnTo>
                  <a:lnTo>
                    <a:pt x="152" y="761"/>
                  </a:lnTo>
                  <a:lnTo>
                    <a:pt x="171" y="820"/>
                  </a:lnTo>
                  <a:lnTo>
                    <a:pt x="196" y="873"/>
                  </a:lnTo>
                  <a:lnTo>
                    <a:pt x="227" y="924"/>
                  </a:lnTo>
                  <a:lnTo>
                    <a:pt x="264" y="971"/>
                  </a:lnTo>
                  <a:lnTo>
                    <a:pt x="305" y="1012"/>
                  </a:lnTo>
                  <a:lnTo>
                    <a:pt x="352" y="1050"/>
                  </a:lnTo>
                  <a:lnTo>
                    <a:pt x="403" y="1081"/>
                  </a:lnTo>
                  <a:lnTo>
                    <a:pt x="457" y="1106"/>
                  </a:lnTo>
                  <a:lnTo>
                    <a:pt x="515" y="1124"/>
                  </a:lnTo>
                  <a:lnTo>
                    <a:pt x="576" y="1135"/>
                  </a:lnTo>
                  <a:lnTo>
                    <a:pt x="639" y="1139"/>
                  </a:lnTo>
                  <a:lnTo>
                    <a:pt x="702" y="1135"/>
                  </a:lnTo>
                  <a:lnTo>
                    <a:pt x="762" y="1124"/>
                  </a:lnTo>
                  <a:lnTo>
                    <a:pt x="820" y="1106"/>
                  </a:lnTo>
                  <a:lnTo>
                    <a:pt x="874" y="1081"/>
                  </a:lnTo>
                  <a:lnTo>
                    <a:pt x="925" y="1050"/>
                  </a:lnTo>
                  <a:lnTo>
                    <a:pt x="972" y="1012"/>
                  </a:lnTo>
                  <a:lnTo>
                    <a:pt x="1013" y="971"/>
                  </a:lnTo>
                  <a:lnTo>
                    <a:pt x="1050" y="924"/>
                  </a:lnTo>
                  <a:lnTo>
                    <a:pt x="1081" y="873"/>
                  </a:lnTo>
                  <a:lnTo>
                    <a:pt x="1106" y="820"/>
                  </a:lnTo>
                  <a:lnTo>
                    <a:pt x="1125" y="761"/>
                  </a:lnTo>
                  <a:lnTo>
                    <a:pt x="1136" y="701"/>
                  </a:lnTo>
                  <a:lnTo>
                    <a:pt x="1140" y="638"/>
                  </a:lnTo>
                  <a:lnTo>
                    <a:pt x="1137" y="581"/>
                  </a:lnTo>
                  <a:lnTo>
                    <a:pt x="1127" y="524"/>
                  </a:lnTo>
                  <a:lnTo>
                    <a:pt x="1111" y="469"/>
                  </a:lnTo>
                  <a:lnTo>
                    <a:pt x="1106" y="450"/>
                  </a:lnTo>
                  <a:lnTo>
                    <a:pt x="1108" y="433"/>
                  </a:lnTo>
                  <a:lnTo>
                    <a:pt x="1114" y="417"/>
                  </a:lnTo>
                  <a:lnTo>
                    <a:pt x="1122" y="402"/>
                  </a:lnTo>
                  <a:lnTo>
                    <a:pt x="1136" y="389"/>
                  </a:lnTo>
                  <a:lnTo>
                    <a:pt x="1152" y="380"/>
                  </a:lnTo>
                  <a:lnTo>
                    <a:pt x="1170" y="377"/>
                  </a:lnTo>
                  <a:lnTo>
                    <a:pt x="1187" y="378"/>
                  </a:lnTo>
                  <a:lnTo>
                    <a:pt x="1205" y="383"/>
                  </a:lnTo>
                  <a:lnTo>
                    <a:pt x="1219" y="393"/>
                  </a:lnTo>
                  <a:lnTo>
                    <a:pt x="1231" y="405"/>
                  </a:lnTo>
                  <a:lnTo>
                    <a:pt x="1239" y="422"/>
                  </a:lnTo>
                  <a:lnTo>
                    <a:pt x="1256" y="475"/>
                  </a:lnTo>
                  <a:lnTo>
                    <a:pt x="1268" y="529"/>
                  </a:lnTo>
                  <a:lnTo>
                    <a:pt x="1275" y="583"/>
                  </a:lnTo>
                  <a:lnTo>
                    <a:pt x="1277" y="638"/>
                  </a:lnTo>
                  <a:lnTo>
                    <a:pt x="1273" y="708"/>
                  </a:lnTo>
                  <a:lnTo>
                    <a:pt x="1263" y="775"/>
                  </a:lnTo>
                  <a:lnTo>
                    <a:pt x="1244" y="839"/>
                  </a:lnTo>
                  <a:lnTo>
                    <a:pt x="1221" y="902"/>
                  </a:lnTo>
                  <a:lnTo>
                    <a:pt x="1190" y="960"/>
                  </a:lnTo>
                  <a:lnTo>
                    <a:pt x="1154" y="1015"/>
                  </a:lnTo>
                  <a:lnTo>
                    <a:pt x="1112" y="1066"/>
                  </a:lnTo>
                  <a:lnTo>
                    <a:pt x="1066" y="1112"/>
                  </a:lnTo>
                  <a:lnTo>
                    <a:pt x="1015" y="1153"/>
                  </a:lnTo>
                  <a:lnTo>
                    <a:pt x="961" y="1189"/>
                  </a:lnTo>
                  <a:lnTo>
                    <a:pt x="902" y="1220"/>
                  </a:lnTo>
                  <a:lnTo>
                    <a:pt x="840" y="1244"/>
                  </a:lnTo>
                  <a:lnTo>
                    <a:pt x="775" y="1262"/>
                  </a:lnTo>
                  <a:lnTo>
                    <a:pt x="708" y="1272"/>
                  </a:lnTo>
                  <a:lnTo>
                    <a:pt x="639" y="1276"/>
                  </a:lnTo>
                  <a:lnTo>
                    <a:pt x="569" y="1272"/>
                  </a:lnTo>
                  <a:lnTo>
                    <a:pt x="502" y="1262"/>
                  </a:lnTo>
                  <a:lnTo>
                    <a:pt x="437" y="1244"/>
                  </a:lnTo>
                  <a:lnTo>
                    <a:pt x="375" y="1220"/>
                  </a:lnTo>
                  <a:lnTo>
                    <a:pt x="316" y="1189"/>
                  </a:lnTo>
                  <a:lnTo>
                    <a:pt x="262" y="1153"/>
                  </a:lnTo>
                  <a:lnTo>
                    <a:pt x="211" y="1112"/>
                  </a:lnTo>
                  <a:lnTo>
                    <a:pt x="165" y="1066"/>
                  </a:lnTo>
                  <a:lnTo>
                    <a:pt x="124" y="1015"/>
                  </a:lnTo>
                  <a:lnTo>
                    <a:pt x="87" y="960"/>
                  </a:lnTo>
                  <a:lnTo>
                    <a:pt x="56" y="902"/>
                  </a:lnTo>
                  <a:lnTo>
                    <a:pt x="33" y="839"/>
                  </a:lnTo>
                  <a:lnTo>
                    <a:pt x="15" y="775"/>
                  </a:lnTo>
                  <a:lnTo>
                    <a:pt x="4" y="708"/>
                  </a:lnTo>
                  <a:lnTo>
                    <a:pt x="0" y="638"/>
                  </a:lnTo>
                  <a:lnTo>
                    <a:pt x="4" y="568"/>
                  </a:lnTo>
                  <a:lnTo>
                    <a:pt x="15" y="501"/>
                  </a:lnTo>
                  <a:lnTo>
                    <a:pt x="33" y="436"/>
                  </a:lnTo>
                  <a:lnTo>
                    <a:pt x="56" y="374"/>
                  </a:lnTo>
                  <a:lnTo>
                    <a:pt x="87" y="316"/>
                  </a:lnTo>
                  <a:lnTo>
                    <a:pt x="124" y="261"/>
                  </a:lnTo>
                  <a:lnTo>
                    <a:pt x="165" y="210"/>
                  </a:lnTo>
                  <a:lnTo>
                    <a:pt x="211" y="164"/>
                  </a:lnTo>
                  <a:lnTo>
                    <a:pt x="262" y="123"/>
                  </a:lnTo>
                  <a:lnTo>
                    <a:pt x="316" y="87"/>
                  </a:lnTo>
                  <a:lnTo>
                    <a:pt x="375" y="56"/>
                  </a:lnTo>
                  <a:lnTo>
                    <a:pt x="437" y="32"/>
                  </a:lnTo>
                  <a:lnTo>
                    <a:pt x="502" y="15"/>
                  </a:lnTo>
                  <a:lnTo>
                    <a:pt x="569" y="4"/>
                  </a:lnTo>
                  <a:lnTo>
                    <a:pt x="6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8CFF7CD2-208F-42A8-9716-7174C88D0E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5174" y="3181349"/>
              <a:ext cx="2027238" cy="2025649"/>
            </a:xfrm>
            <a:custGeom>
              <a:avLst/>
              <a:gdLst>
                <a:gd name="T0" fmla="*/ 576 w 1277"/>
                <a:gd name="T1" fmla="*/ 140 h 1276"/>
                <a:gd name="T2" fmla="*/ 458 w 1277"/>
                <a:gd name="T3" fmla="*/ 170 h 1276"/>
                <a:gd name="T4" fmla="*/ 352 w 1277"/>
                <a:gd name="T5" fmla="*/ 226 h 1276"/>
                <a:gd name="T6" fmla="*/ 264 w 1277"/>
                <a:gd name="T7" fmla="*/ 305 h 1276"/>
                <a:gd name="T8" fmla="*/ 196 w 1277"/>
                <a:gd name="T9" fmla="*/ 403 h 1276"/>
                <a:gd name="T10" fmla="*/ 153 w 1277"/>
                <a:gd name="T11" fmla="*/ 515 h 1276"/>
                <a:gd name="T12" fmla="*/ 137 w 1277"/>
                <a:gd name="T13" fmla="*/ 638 h 1276"/>
                <a:gd name="T14" fmla="*/ 153 w 1277"/>
                <a:gd name="T15" fmla="*/ 761 h 1276"/>
                <a:gd name="T16" fmla="*/ 196 w 1277"/>
                <a:gd name="T17" fmla="*/ 873 h 1276"/>
                <a:gd name="T18" fmla="*/ 264 w 1277"/>
                <a:gd name="T19" fmla="*/ 971 h 1276"/>
                <a:gd name="T20" fmla="*/ 352 w 1277"/>
                <a:gd name="T21" fmla="*/ 1050 h 1276"/>
                <a:gd name="T22" fmla="*/ 458 w 1277"/>
                <a:gd name="T23" fmla="*/ 1106 h 1276"/>
                <a:gd name="T24" fmla="*/ 576 w 1277"/>
                <a:gd name="T25" fmla="*/ 1135 h 1276"/>
                <a:gd name="T26" fmla="*/ 701 w 1277"/>
                <a:gd name="T27" fmla="*/ 1135 h 1276"/>
                <a:gd name="T28" fmla="*/ 820 w 1277"/>
                <a:gd name="T29" fmla="*/ 1106 h 1276"/>
                <a:gd name="T30" fmla="*/ 925 w 1277"/>
                <a:gd name="T31" fmla="*/ 1050 h 1276"/>
                <a:gd name="T32" fmla="*/ 1014 w 1277"/>
                <a:gd name="T33" fmla="*/ 971 h 1276"/>
                <a:gd name="T34" fmla="*/ 1081 w 1277"/>
                <a:gd name="T35" fmla="*/ 873 h 1276"/>
                <a:gd name="T36" fmla="*/ 1124 w 1277"/>
                <a:gd name="T37" fmla="*/ 761 h 1276"/>
                <a:gd name="T38" fmla="*/ 1141 w 1277"/>
                <a:gd name="T39" fmla="*/ 638 h 1276"/>
                <a:gd name="T40" fmla="*/ 1124 w 1277"/>
                <a:gd name="T41" fmla="*/ 515 h 1276"/>
                <a:gd name="T42" fmla="*/ 1081 w 1277"/>
                <a:gd name="T43" fmla="*/ 403 h 1276"/>
                <a:gd name="T44" fmla="*/ 1014 w 1277"/>
                <a:gd name="T45" fmla="*/ 305 h 1276"/>
                <a:gd name="T46" fmla="*/ 925 w 1277"/>
                <a:gd name="T47" fmla="*/ 226 h 1276"/>
                <a:gd name="T48" fmla="*/ 820 w 1277"/>
                <a:gd name="T49" fmla="*/ 170 h 1276"/>
                <a:gd name="T50" fmla="*/ 701 w 1277"/>
                <a:gd name="T51" fmla="*/ 140 h 1276"/>
                <a:gd name="T52" fmla="*/ 639 w 1277"/>
                <a:gd name="T53" fmla="*/ 0 h 1276"/>
                <a:gd name="T54" fmla="*/ 776 w 1277"/>
                <a:gd name="T55" fmla="*/ 15 h 1276"/>
                <a:gd name="T56" fmla="*/ 902 w 1277"/>
                <a:gd name="T57" fmla="*/ 56 h 1276"/>
                <a:gd name="T58" fmla="*/ 1016 w 1277"/>
                <a:gd name="T59" fmla="*/ 123 h 1276"/>
                <a:gd name="T60" fmla="*/ 1112 w 1277"/>
                <a:gd name="T61" fmla="*/ 210 h 1276"/>
                <a:gd name="T62" fmla="*/ 1190 w 1277"/>
                <a:gd name="T63" fmla="*/ 316 h 1276"/>
                <a:gd name="T64" fmla="*/ 1245 w 1277"/>
                <a:gd name="T65" fmla="*/ 436 h 1276"/>
                <a:gd name="T66" fmla="*/ 1274 w 1277"/>
                <a:gd name="T67" fmla="*/ 568 h 1276"/>
                <a:gd name="T68" fmla="*/ 1274 w 1277"/>
                <a:gd name="T69" fmla="*/ 708 h 1276"/>
                <a:gd name="T70" fmla="*/ 1245 w 1277"/>
                <a:gd name="T71" fmla="*/ 839 h 1276"/>
                <a:gd name="T72" fmla="*/ 1190 w 1277"/>
                <a:gd name="T73" fmla="*/ 960 h 1276"/>
                <a:gd name="T74" fmla="*/ 1113 w 1277"/>
                <a:gd name="T75" fmla="*/ 1066 h 1276"/>
                <a:gd name="T76" fmla="*/ 1016 w 1277"/>
                <a:gd name="T77" fmla="*/ 1153 h 1276"/>
                <a:gd name="T78" fmla="*/ 902 w 1277"/>
                <a:gd name="T79" fmla="*/ 1220 h 1276"/>
                <a:gd name="T80" fmla="*/ 776 w 1277"/>
                <a:gd name="T81" fmla="*/ 1262 h 1276"/>
                <a:gd name="T82" fmla="*/ 639 w 1277"/>
                <a:gd name="T83" fmla="*/ 1276 h 1276"/>
                <a:gd name="T84" fmla="*/ 502 w 1277"/>
                <a:gd name="T85" fmla="*/ 1262 h 1276"/>
                <a:gd name="T86" fmla="*/ 376 w 1277"/>
                <a:gd name="T87" fmla="*/ 1220 h 1276"/>
                <a:gd name="T88" fmla="*/ 262 w 1277"/>
                <a:gd name="T89" fmla="*/ 1153 h 1276"/>
                <a:gd name="T90" fmla="*/ 165 w 1277"/>
                <a:gd name="T91" fmla="*/ 1066 h 1276"/>
                <a:gd name="T92" fmla="*/ 87 w 1277"/>
                <a:gd name="T93" fmla="*/ 960 h 1276"/>
                <a:gd name="T94" fmla="*/ 32 w 1277"/>
                <a:gd name="T95" fmla="*/ 839 h 1276"/>
                <a:gd name="T96" fmla="*/ 4 w 1277"/>
                <a:gd name="T97" fmla="*/ 708 h 1276"/>
                <a:gd name="T98" fmla="*/ 4 w 1277"/>
                <a:gd name="T99" fmla="*/ 568 h 1276"/>
                <a:gd name="T100" fmla="*/ 32 w 1277"/>
                <a:gd name="T101" fmla="*/ 436 h 1276"/>
                <a:gd name="T102" fmla="*/ 87 w 1277"/>
                <a:gd name="T103" fmla="*/ 316 h 1276"/>
                <a:gd name="T104" fmla="*/ 165 w 1277"/>
                <a:gd name="T105" fmla="*/ 210 h 1276"/>
                <a:gd name="T106" fmla="*/ 262 w 1277"/>
                <a:gd name="T107" fmla="*/ 123 h 1276"/>
                <a:gd name="T108" fmla="*/ 376 w 1277"/>
                <a:gd name="T109" fmla="*/ 56 h 1276"/>
                <a:gd name="T110" fmla="*/ 502 w 1277"/>
                <a:gd name="T111" fmla="*/ 15 h 1276"/>
                <a:gd name="T112" fmla="*/ 639 w 1277"/>
                <a:gd name="T113" fmla="*/ 0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77" h="1276">
                  <a:moveTo>
                    <a:pt x="639" y="137"/>
                  </a:moveTo>
                  <a:lnTo>
                    <a:pt x="576" y="140"/>
                  </a:lnTo>
                  <a:lnTo>
                    <a:pt x="515" y="152"/>
                  </a:lnTo>
                  <a:lnTo>
                    <a:pt x="458" y="170"/>
                  </a:lnTo>
                  <a:lnTo>
                    <a:pt x="403" y="195"/>
                  </a:lnTo>
                  <a:lnTo>
                    <a:pt x="352" y="226"/>
                  </a:lnTo>
                  <a:lnTo>
                    <a:pt x="306" y="264"/>
                  </a:lnTo>
                  <a:lnTo>
                    <a:pt x="264" y="305"/>
                  </a:lnTo>
                  <a:lnTo>
                    <a:pt x="227" y="352"/>
                  </a:lnTo>
                  <a:lnTo>
                    <a:pt x="196" y="403"/>
                  </a:lnTo>
                  <a:lnTo>
                    <a:pt x="172" y="456"/>
                  </a:lnTo>
                  <a:lnTo>
                    <a:pt x="153" y="515"/>
                  </a:lnTo>
                  <a:lnTo>
                    <a:pt x="142" y="576"/>
                  </a:lnTo>
                  <a:lnTo>
                    <a:pt x="137" y="638"/>
                  </a:lnTo>
                  <a:lnTo>
                    <a:pt x="142" y="701"/>
                  </a:lnTo>
                  <a:lnTo>
                    <a:pt x="153" y="761"/>
                  </a:lnTo>
                  <a:lnTo>
                    <a:pt x="172" y="820"/>
                  </a:lnTo>
                  <a:lnTo>
                    <a:pt x="196" y="873"/>
                  </a:lnTo>
                  <a:lnTo>
                    <a:pt x="227" y="924"/>
                  </a:lnTo>
                  <a:lnTo>
                    <a:pt x="264" y="971"/>
                  </a:lnTo>
                  <a:lnTo>
                    <a:pt x="306" y="1012"/>
                  </a:lnTo>
                  <a:lnTo>
                    <a:pt x="352" y="1050"/>
                  </a:lnTo>
                  <a:lnTo>
                    <a:pt x="403" y="1081"/>
                  </a:lnTo>
                  <a:lnTo>
                    <a:pt x="458" y="1106"/>
                  </a:lnTo>
                  <a:lnTo>
                    <a:pt x="515" y="1124"/>
                  </a:lnTo>
                  <a:lnTo>
                    <a:pt x="576" y="1135"/>
                  </a:lnTo>
                  <a:lnTo>
                    <a:pt x="639" y="1139"/>
                  </a:lnTo>
                  <a:lnTo>
                    <a:pt x="701" y="1135"/>
                  </a:lnTo>
                  <a:lnTo>
                    <a:pt x="762" y="1124"/>
                  </a:lnTo>
                  <a:lnTo>
                    <a:pt x="820" y="1106"/>
                  </a:lnTo>
                  <a:lnTo>
                    <a:pt x="874" y="1081"/>
                  </a:lnTo>
                  <a:lnTo>
                    <a:pt x="925" y="1050"/>
                  </a:lnTo>
                  <a:lnTo>
                    <a:pt x="971" y="1012"/>
                  </a:lnTo>
                  <a:lnTo>
                    <a:pt x="1014" y="971"/>
                  </a:lnTo>
                  <a:lnTo>
                    <a:pt x="1050" y="924"/>
                  </a:lnTo>
                  <a:lnTo>
                    <a:pt x="1081" y="873"/>
                  </a:lnTo>
                  <a:lnTo>
                    <a:pt x="1107" y="820"/>
                  </a:lnTo>
                  <a:lnTo>
                    <a:pt x="1124" y="761"/>
                  </a:lnTo>
                  <a:lnTo>
                    <a:pt x="1137" y="701"/>
                  </a:lnTo>
                  <a:lnTo>
                    <a:pt x="1141" y="638"/>
                  </a:lnTo>
                  <a:lnTo>
                    <a:pt x="1137" y="576"/>
                  </a:lnTo>
                  <a:lnTo>
                    <a:pt x="1124" y="515"/>
                  </a:lnTo>
                  <a:lnTo>
                    <a:pt x="1107" y="456"/>
                  </a:lnTo>
                  <a:lnTo>
                    <a:pt x="1081" y="403"/>
                  </a:lnTo>
                  <a:lnTo>
                    <a:pt x="1050" y="352"/>
                  </a:lnTo>
                  <a:lnTo>
                    <a:pt x="1014" y="305"/>
                  </a:lnTo>
                  <a:lnTo>
                    <a:pt x="971" y="264"/>
                  </a:lnTo>
                  <a:lnTo>
                    <a:pt x="925" y="226"/>
                  </a:lnTo>
                  <a:lnTo>
                    <a:pt x="874" y="195"/>
                  </a:lnTo>
                  <a:lnTo>
                    <a:pt x="820" y="170"/>
                  </a:lnTo>
                  <a:lnTo>
                    <a:pt x="762" y="152"/>
                  </a:lnTo>
                  <a:lnTo>
                    <a:pt x="701" y="140"/>
                  </a:lnTo>
                  <a:lnTo>
                    <a:pt x="639" y="137"/>
                  </a:lnTo>
                  <a:close/>
                  <a:moveTo>
                    <a:pt x="639" y="0"/>
                  </a:moveTo>
                  <a:lnTo>
                    <a:pt x="708" y="4"/>
                  </a:lnTo>
                  <a:lnTo>
                    <a:pt x="776" y="15"/>
                  </a:lnTo>
                  <a:lnTo>
                    <a:pt x="841" y="32"/>
                  </a:lnTo>
                  <a:lnTo>
                    <a:pt x="902" y="56"/>
                  </a:lnTo>
                  <a:lnTo>
                    <a:pt x="960" y="87"/>
                  </a:lnTo>
                  <a:lnTo>
                    <a:pt x="1016" y="123"/>
                  </a:lnTo>
                  <a:lnTo>
                    <a:pt x="1066" y="164"/>
                  </a:lnTo>
                  <a:lnTo>
                    <a:pt x="1112" y="210"/>
                  </a:lnTo>
                  <a:lnTo>
                    <a:pt x="1154" y="261"/>
                  </a:lnTo>
                  <a:lnTo>
                    <a:pt x="1190" y="316"/>
                  </a:lnTo>
                  <a:lnTo>
                    <a:pt x="1220" y="374"/>
                  </a:lnTo>
                  <a:lnTo>
                    <a:pt x="1245" y="436"/>
                  </a:lnTo>
                  <a:lnTo>
                    <a:pt x="1263" y="501"/>
                  </a:lnTo>
                  <a:lnTo>
                    <a:pt x="1274" y="568"/>
                  </a:lnTo>
                  <a:lnTo>
                    <a:pt x="1277" y="638"/>
                  </a:lnTo>
                  <a:lnTo>
                    <a:pt x="1274" y="708"/>
                  </a:lnTo>
                  <a:lnTo>
                    <a:pt x="1263" y="775"/>
                  </a:lnTo>
                  <a:lnTo>
                    <a:pt x="1245" y="839"/>
                  </a:lnTo>
                  <a:lnTo>
                    <a:pt x="1220" y="902"/>
                  </a:lnTo>
                  <a:lnTo>
                    <a:pt x="1190" y="960"/>
                  </a:lnTo>
                  <a:lnTo>
                    <a:pt x="1154" y="1015"/>
                  </a:lnTo>
                  <a:lnTo>
                    <a:pt x="1113" y="1066"/>
                  </a:lnTo>
                  <a:lnTo>
                    <a:pt x="1066" y="1112"/>
                  </a:lnTo>
                  <a:lnTo>
                    <a:pt x="1016" y="1153"/>
                  </a:lnTo>
                  <a:lnTo>
                    <a:pt x="960" y="1189"/>
                  </a:lnTo>
                  <a:lnTo>
                    <a:pt x="902" y="1220"/>
                  </a:lnTo>
                  <a:lnTo>
                    <a:pt x="841" y="1244"/>
                  </a:lnTo>
                  <a:lnTo>
                    <a:pt x="776" y="1262"/>
                  </a:lnTo>
                  <a:lnTo>
                    <a:pt x="708" y="1272"/>
                  </a:lnTo>
                  <a:lnTo>
                    <a:pt x="639" y="1276"/>
                  </a:lnTo>
                  <a:lnTo>
                    <a:pt x="570" y="1272"/>
                  </a:lnTo>
                  <a:lnTo>
                    <a:pt x="502" y="1262"/>
                  </a:lnTo>
                  <a:lnTo>
                    <a:pt x="436" y="1244"/>
                  </a:lnTo>
                  <a:lnTo>
                    <a:pt x="376" y="1220"/>
                  </a:lnTo>
                  <a:lnTo>
                    <a:pt x="317" y="1189"/>
                  </a:lnTo>
                  <a:lnTo>
                    <a:pt x="262" y="1153"/>
                  </a:lnTo>
                  <a:lnTo>
                    <a:pt x="211" y="1112"/>
                  </a:lnTo>
                  <a:lnTo>
                    <a:pt x="165" y="1066"/>
                  </a:lnTo>
                  <a:lnTo>
                    <a:pt x="123" y="1015"/>
                  </a:lnTo>
                  <a:lnTo>
                    <a:pt x="87" y="960"/>
                  </a:lnTo>
                  <a:lnTo>
                    <a:pt x="57" y="902"/>
                  </a:lnTo>
                  <a:lnTo>
                    <a:pt x="32" y="839"/>
                  </a:lnTo>
                  <a:lnTo>
                    <a:pt x="15" y="775"/>
                  </a:lnTo>
                  <a:lnTo>
                    <a:pt x="4" y="708"/>
                  </a:lnTo>
                  <a:lnTo>
                    <a:pt x="0" y="638"/>
                  </a:lnTo>
                  <a:lnTo>
                    <a:pt x="4" y="568"/>
                  </a:lnTo>
                  <a:lnTo>
                    <a:pt x="15" y="501"/>
                  </a:lnTo>
                  <a:lnTo>
                    <a:pt x="32" y="436"/>
                  </a:lnTo>
                  <a:lnTo>
                    <a:pt x="57" y="374"/>
                  </a:lnTo>
                  <a:lnTo>
                    <a:pt x="87" y="316"/>
                  </a:lnTo>
                  <a:lnTo>
                    <a:pt x="123" y="261"/>
                  </a:lnTo>
                  <a:lnTo>
                    <a:pt x="165" y="210"/>
                  </a:lnTo>
                  <a:lnTo>
                    <a:pt x="211" y="164"/>
                  </a:lnTo>
                  <a:lnTo>
                    <a:pt x="262" y="123"/>
                  </a:lnTo>
                  <a:lnTo>
                    <a:pt x="317" y="87"/>
                  </a:lnTo>
                  <a:lnTo>
                    <a:pt x="376" y="56"/>
                  </a:lnTo>
                  <a:lnTo>
                    <a:pt x="436" y="32"/>
                  </a:lnTo>
                  <a:lnTo>
                    <a:pt x="502" y="15"/>
                  </a:lnTo>
                  <a:lnTo>
                    <a:pt x="570" y="4"/>
                  </a:lnTo>
                  <a:lnTo>
                    <a:pt x="6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Sniglet" panose="020B060402020202020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03" name="Google Shape;72;p13"/>
          <p:cNvSpPr txBox="1">
            <a:spLocks/>
          </p:cNvSpPr>
          <p:nvPr/>
        </p:nvSpPr>
        <p:spPr>
          <a:xfrm>
            <a:off x="1742137" y="85919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4800" dirty="0"/>
              <a:t>Objetivos</a:t>
            </a:r>
          </a:p>
        </p:txBody>
      </p:sp>
      <p:sp>
        <p:nvSpPr>
          <p:cNvPr id="204" name="Google Shape;74;p13"/>
          <p:cNvSpPr/>
          <p:nvPr/>
        </p:nvSpPr>
        <p:spPr>
          <a:xfrm>
            <a:off x="3749396" y="883454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53;p28">
            <a:extLst>
              <a:ext uri="{FF2B5EF4-FFF2-40B4-BE49-F238E27FC236}">
                <a16:creationId xmlns:a16="http://schemas.microsoft.com/office/drawing/2014/main" id="{96CCA883-8A78-43E6-8B6D-E536AD5949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72;p13"/>
          <p:cNvSpPr txBox="1">
            <a:spLocks/>
          </p:cNvSpPr>
          <p:nvPr/>
        </p:nvSpPr>
        <p:spPr>
          <a:xfrm>
            <a:off x="1742137" y="85919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4800" dirty="0"/>
              <a:t>Logros</a:t>
            </a:r>
          </a:p>
        </p:txBody>
      </p:sp>
      <p:sp>
        <p:nvSpPr>
          <p:cNvPr id="204" name="Google Shape;74;p13"/>
          <p:cNvSpPr/>
          <p:nvPr/>
        </p:nvSpPr>
        <p:spPr>
          <a:xfrm>
            <a:off x="3749396" y="883454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Straight Connector 12"/>
          <p:cNvCxnSpPr/>
          <p:nvPr/>
        </p:nvCxnSpPr>
        <p:spPr>
          <a:xfrm>
            <a:off x="1204820" y="3814237"/>
            <a:ext cx="22868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4"/>
          <p:cNvCxnSpPr/>
          <p:nvPr/>
        </p:nvCxnSpPr>
        <p:spPr>
          <a:xfrm>
            <a:off x="3426480" y="2673903"/>
            <a:ext cx="0" cy="13058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37"/>
          <p:cNvCxnSpPr/>
          <p:nvPr/>
        </p:nvCxnSpPr>
        <p:spPr>
          <a:xfrm>
            <a:off x="3327291" y="2673903"/>
            <a:ext cx="22868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38"/>
          <p:cNvCxnSpPr/>
          <p:nvPr/>
        </p:nvCxnSpPr>
        <p:spPr>
          <a:xfrm>
            <a:off x="5586367" y="1447879"/>
            <a:ext cx="0" cy="13058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9"/>
          <p:cNvCxnSpPr/>
          <p:nvPr/>
        </p:nvCxnSpPr>
        <p:spPr>
          <a:xfrm>
            <a:off x="5521827" y="1533569"/>
            <a:ext cx="22868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81FA5B3B-99AB-4929-A529-235F87FC28B9}"/>
              </a:ext>
            </a:extLst>
          </p:cNvPr>
          <p:cNvGrpSpPr/>
          <p:nvPr/>
        </p:nvGrpSpPr>
        <p:grpSpPr>
          <a:xfrm>
            <a:off x="884738" y="2317645"/>
            <a:ext cx="2900074" cy="1292493"/>
            <a:chOff x="884738" y="2317645"/>
            <a:chExt cx="2900074" cy="1292493"/>
          </a:xfrm>
        </p:grpSpPr>
        <p:sp>
          <p:nvSpPr>
            <p:cNvPr id="44" name="Oval 44"/>
            <p:cNvSpPr/>
            <p:nvPr/>
          </p:nvSpPr>
          <p:spPr>
            <a:xfrm>
              <a:off x="3072290" y="2317645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Sniglet" panose="020B0604020202020204" charset="0"/>
              </a:endParaRPr>
            </a:p>
          </p:txBody>
        </p:sp>
        <p:sp>
          <p:nvSpPr>
            <p:cNvPr id="50" name="Oval 23"/>
            <p:cNvSpPr/>
            <p:nvPr/>
          </p:nvSpPr>
          <p:spPr>
            <a:xfrm>
              <a:off x="3149995" y="2395349"/>
              <a:ext cx="557112" cy="5571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niglet" panose="020B0604020202020204" charset="0"/>
                </a:rPr>
                <a:t>03</a:t>
              </a:r>
            </a:p>
          </p:txBody>
        </p:sp>
        <p:grpSp>
          <p:nvGrpSpPr>
            <p:cNvPr id="54" name="Group 20"/>
            <p:cNvGrpSpPr/>
            <p:nvPr/>
          </p:nvGrpSpPr>
          <p:grpSpPr>
            <a:xfrm>
              <a:off x="884738" y="2321859"/>
              <a:ext cx="1997995" cy="1288279"/>
              <a:chOff x="1668685" y="2626238"/>
              <a:chExt cx="2432207" cy="1568253"/>
            </a:xfrm>
          </p:grpSpPr>
          <p:sp>
            <p:nvSpPr>
              <p:cNvPr id="67" name="TextBox 52"/>
              <p:cNvSpPr txBox="1"/>
              <p:nvPr/>
            </p:nvSpPr>
            <p:spPr>
              <a:xfrm>
                <a:off x="1668685" y="2939368"/>
                <a:ext cx="2432207" cy="1255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s-US" sz="1400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-Tres en Raya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s-US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-Piedra Papel Tijera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s-US" sz="1400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-</a:t>
                </a:r>
                <a:r>
                  <a:rPr lang="es-US" sz="1400" dirty="0" err="1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Hangman</a:t>
                </a:r>
                <a:endParaRPr lang="es-US" sz="1400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endParaRPr>
              </a:p>
              <a:p>
                <a:pPr algn="r">
                  <a:lnSpc>
                    <a:spcPct val="110000"/>
                  </a:lnSpc>
                </a:pPr>
                <a:r>
                  <a:rPr lang="es-US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-Final </a:t>
                </a:r>
                <a:r>
                  <a:rPr lang="es-US" dirty="0" err="1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Code</a:t>
                </a:r>
                <a:endParaRPr lang="en-US" sz="1400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68" name="TextBox 18"/>
              <p:cNvSpPr txBox="1"/>
              <p:nvPr/>
            </p:nvSpPr>
            <p:spPr>
              <a:xfrm>
                <a:off x="1668685" y="2626238"/>
                <a:ext cx="2432207" cy="412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kern="0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Play (</a:t>
                </a:r>
                <a:r>
                  <a:rPr lang="en-US" sz="1600" b="1" kern="0" dirty="0" err="1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Minijuegos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);</a:t>
                </a:r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E0B0DAF9-087E-4773-A5F7-744C93E5AAA6}"/>
              </a:ext>
            </a:extLst>
          </p:cNvPr>
          <p:cNvGrpSpPr/>
          <p:nvPr/>
        </p:nvGrpSpPr>
        <p:grpSpPr>
          <a:xfrm>
            <a:off x="3072290" y="3457979"/>
            <a:ext cx="4950450" cy="1108295"/>
            <a:chOff x="3072290" y="3457979"/>
            <a:chExt cx="4950450" cy="1108295"/>
          </a:xfrm>
        </p:grpSpPr>
        <p:sp>
          <p:nvSpPr>
            <p:cNvPr id="43" name="Oval 43"/>
            <p:cNvSpPr/>
            <p:nvPr/>
          </p:nvSpPr>
          <p:spPr>
            <a:xfrm>
              <a:off x="3072290" y="3457979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Sniglet" panose="020B0604020202020204" charset="0"/>
              </a:endParaRPr>
            </a:p>
          </p:txBody>
        </p:sp>
        <p:sp>
          <p:nvSpPr>
            <p:cNvPr id="49" name="Oval 22"/>
            <p:cNvSpPr/>
            <p:nvPr/>
          </p:nvSpPr>
          <p:spPr>
            <a:xfrm>
              <a:off x="3149995" y="3535684"/>
              <a:ext cx="557112" cy="5571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niglet" panose="020B0604020202020204" charset="0"/>
                </a:rPr>
                <a:t>02</a:t>
              </a:r>
            </a:p>
          </p:txBody>
        </p:sp>
        <p:grpSp>
          <p:nvGrpSpPr>
            <p:cNvPr id="55" name="Group 21"/>
            <p:cNvGrpSpPr/>
            <p:nvPr/>
          </p:nvGrpSpPr>
          <p:grpSpPr>
            <a:xfrm>
              <a:off x="3867403" y="3538551"/>
              <a:ext cx="4155337" cy="1027723"/>
              <a:chOff x="5299554" y="4067006"/>
              <a:chExt cx="5058391" cy="1251072"/>
            </a:xfrm>
          </p:grpSpPr>
          <p:sp>
            <p:nvSpPr>
              <p:cNvPr id="65" name="TextBox 57"/>
              <p:cNvSpPr txBox="1"/>
              <p:nvPr/>
            </p:nvSpPr>
            <p:spPr>
              <a:xfrm>
                <a:off x="5395696" y="4351445"/>
                <a:ext cx="3757733" cy="966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US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-Total 5 Salas creadas</a:t>
                </a:r>
              </a:p>
              <a:p>
                <a:pPr>
                  <a:lnSpc>
                    <a:spcPct val="110000"/>
                  </a:lnSpc>
                </a:pPr>
                <a:r>
                  <a:rPr lang="es-US" sz="1400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-Un menú de configuración Inicial</a:t>
                </a:r>
              </a:p>
              <a:p>
                <a:pPr>
                  <a:lnSpc>
                    <a:spcPct val="110000"/>
                  </a:lnSpc>
                </a:pPr>
                <a:r>
                  <a:rPr lang="es-US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-Inventario </a:t>
                </a:r>
                <a:endParaRPr lang="en-US" sz="1400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66" name="TextBox 58"/>
              <p:cNvSpPr txBox="1"/>
              <p:nvPr/>
            </p:nvSpPr>
            <p:spPr>
              <a:xfrm>
                <a:off x="5299554" y="4067006"/>
                <a:ext cx="5058391" cy="412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kern="0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Invent (Salas &amp;&amp; Settings  &amp;&amp; Inventory);</a:t>
                </a:r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DD4DB75-4558-474B-8AC4-D49A30BA4C72}"/>
              </a:ext>
            </a:extLst>
          </p:cNvPr>
          <p:cNvGrpSpPr/>
          <p:nvPr/>
        </p:nvGrpSpPr>
        <p:grpSpPr>
          <a:xfrm>
            <a:off x="339550" y="3457979"/>
            <a:ext cx="2008678" cy="1888653"/>
            <a:chOff x="339550" y="3457979"/>
            <a:chExt cx="2008678" cy="1888653"/>
          </a:xfrm>
        </p:grpSpPr>
        <p:sp>
          <p:nvSpPr>
            <p:cNvPr id="42" name="Oval 42"/>
            <p:cNvSpPr/>
            <p:nvPr/>
          </p:nvSpPr>
          <p:spPr>
            <a:xfrm>
              <a:off x="914474" y="3457979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Sniglet" panose="020B0604020202020204" charset="0"/>
              </a:endParaRPr>
            </a:p>
          </p:txBody>
        </p:sp>
        <p:sp>
          <p:nvSpPr>
            <p:cNvPr id="48" name="Oval 1"/>
            <p:cNvSpPr/>
            <p:nvPr/>
          </p:nvSpPr>
          <p:spPr>
            <a:xfrm>
              <a:off x="992179" y="3535684"/>
              <a:ext cx="557112" cy="5571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niglet" panose="020B0604020202020204" charset="0"/>
                </a:rPr>
                <a:t>01</a:t>
              </a:r>
            </a:p>
          </p:txBody>
        </p:sp>
        <p:sp>
          <p:nvSpPr>
            <p:cNvPr id="56" name="TextBox 59"/>
            <p:cNvSpPr txBox="1"/>
            <p:nvPr/>
          </p:nvSpPr>
          <p:spPr>
            <a:xfrm>
              <a:off x="339550" y="4417147"/>
              <a:ext cx="2008678" cy="929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s-US" sz="1200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rPr>
                <a:t>-Boceto del juego</a:t>
              </a:r>
            </a:p>
            <a:p>
              <a:pPr algn="ctr">
                <a:lnSpc>
                  <a:spcPct val="110000"/>
                </a:lnSpc>
              </a:pPr>
              <a:r>
                <a:rPr lang="es-US" sz="1200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rPr>
                <a:t>-Menú.</a:t>
              </a:r>
            </a:p>
            <a:p>
              <a:pPr algn="ctr">
                <a:lnSpc>
                  <a:spcPct val="110000"/>
                </a:lnSpc>
              </a:pPr>
              <a:r>
                <a:rPr lang="es-US" sz="1200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rPr>
                <a:t>-Comandos con texto.</a:t>
              </a:r>
            </a:p>
            <a:p>
              <a:pPr algn="ctr">
                <a:lnSpc>
                  <a:spcPct val="110000"/>
                </a:lnSpc>
              </a:pPr>
              <a:endParaRPr lang="en-US" sz="14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7" name="TextBox 60"/>
            <p:cNvSpPr txBox="1"/>
            <p:nvPr/>
          </p:nvSpPr>
          <p:spPr>
            <a:xfrm>
              <a:off x="339550" y="4170496"/>
              <a:ext cx="2008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kern="0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rPr>
                <a:t>Print(“Hello World!”);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47D8BFF9-8FF6-4EBE-87F3-2F452F4B57DE}"/>
              </a:ext>
            </a:extLst>
          </p:cNvPr>
          <p:cNvGrpSpPr/>
          <p:nvPr/>
        </p:nvGrpSpPr>
        <p:grpSpPr>
          <a:xfrm>
            <a:off x="3047549" y="1157430"/>
            <a:ext cx="2895080" cy="732401"/>
            <a:chOff x="3047549" y="1157430"/>
            <a:chExt cx="2895080" cy="732401"/>
          </a:xfrm>
        </p:grpSpPr>
        <p:sp>
          <p:nvSpPr>
            <p:cNvPr id="46" name="Oval 46"/>
            <p:cNvSpPr/>
            <p:nvPr/>
          </p:nvSpPr>
          <p:spPr>
            <a:xfrm>
              <a:off x="5230107" y="1177311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Sniglet" panose="020B0604020202020204" charset="0"/>
              </a:endParaRPr>
            </a:p>
          </p:txBody>
        </p:sp>
        <p:sp>
          <p:nvSpPr>
            <p:cNvPr id="52" name="Oval 25"/>
            <p:cNvSpPr/>
            <p:nvPr/>
          </p:nvSpPr>
          <p:spPr>
            <a:xfrm>
              <a:off x="5307811" y="1255015"/>
              <a:ext cx="557112" cy="5571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niglet" panose="020B0604020202020204" charset="0"/>
                </a:rPr>
                <a:t>05</a:t>
              </a:r>
            </a:p>
          </p:txBody>
        </p:sp>
        <p:grpSp>
          <p:nvGrpSpPr>
            <p:cNvPr id="58" name="Group 19"/>
            <p:cNvGrpSpPr/>
            <p:nvPr/>
          </p:nvGrpSpPr>
          <p:grpSpPr>
            <a:xfrm>
              <a:off x="3047549" y="1157430"/>
              <a:ext cx="1997995" cy="577315"/>
              <a:chOff x="4301527" y="1329773"/>
              <a:chExt cx="2432207" cy="702779"/>
            </a:xfrm>
          </p:grpSpPr>
          <p:sp>
            <p:nvSpPr>
              <p:cNvPr id="63" name="TextBox 61"/>
              <p:cNvSpPr txBox="1"/>
              <p:nvPr/>
            </p:nvSpPr>
            <p:spPr>
              <a:xfrm>
                <a:off x="4301527" y="1642901"/>
                <a:ext cx="2432207" cy="38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s-US" sz="1400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Entrelazar todo </a:t>
                </a:r>
                <a:endParaRPr lang="en-US" sz="1400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64" name="TextBox 62"/>
              <p:cNvSpPr txBox="1"/>
              <p:nvPr/>
            </p:nvSpPr>
            <p:spPr>
              <a:xfrm>
                <a:off x="4301527" y="1329773"/>
                <a:ext cx="2432207" cy="412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kern="0" dirty="0" err="1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Unificación</a:t>
                </a:r>
                <a:r>
                  <a:rPr lang="en-US" sz="1600" b="1" kern="0" dirty="0">
                    <a:solidFill>
                      <a:schemeClr val="bg1"/>
                    </a:solidFill>
                    <a:latin typeface="Sniglet" panose="020B0604020202020204" charset="0"/>
                    <a:ea typeface="Open Sans" pitchFamily="34" charset="0"/>
                    <a:cs typeface="Open Sans" pitchFamily="34" charset="0"/>
                  </a:rPr>
                  <a:t> (*);</a:t>
                </a:r>
              </a:p>
            </p:txBody>
          </p:sp>
        </p:grp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656CD72-B1C3-445E-9933-0D811B24E486}"/>
              </a:ext>
            </a:extLst>
          </p:cNvPr>
          <p:cNvGrpSpPr/>
          <p:nvPr/>
        </p:nvGrpSpPr>
        <p:grpSpPr>
          <a:xfrm>
            <a:off x="7101742" y="464237"/>
            <a:ext cx="2073135" cy="1425594"/>
            <a:chOff x="7101742" y="464237"/>
            <a:chExt cx="2073135" cy="1425594"/>
          </a:xfrm>
        </p:grpSpPr>
        <p:sp>
          <p:nvSpPr>
            <p:cNvPr id="47" name="Oval 47"/>
            <p:cNvSpPr/>
            <p:nvPr/>
          </p:nvSpPr>
          <p:spPr>
            <a:xfrm>
              <a:off x="7387924" y="1177311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Sniglet" panose="020B0604020202020204" charset="0"/>
              </a:endParaRPr>
            </a:p>
          </p:txBody>
        </p:sp>
        <p:sp>
          <p:nvSpPr>
            <p:cNvPr id="53" name="Oval 26"/>
            <p:cNvSpPr/>
            <p:nvPr/>
          </p:nvSpPr>
          <p:spPr>
            <a:xfrm>
              <a:off x="7465628" y="1255015"/>
              <a:ext cx="557112" cy="5571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niglet" panose="020B0604020202020204" charset="0"/>
                </a:rPr>
                <a:t>06</a:t>
              </a:r>
            </a:p>
          </p:txBody>
        </p:sp>
        <p:sp>
          <p:nvSpPr>
            <p:cNvPr id="59" name="TextBox 63"/>
            <p:cNvSpPr txBox="1"/>
            <p:nvPr/>
          </p:nvSpPr>
          <p:spPr>
            <a:xfrm>
              <a:off x="7166199" y="826388"/>
              <a:ext cx="2008678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s-US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rPr>
                <a:t>Objetivos Cumplidos</a:t>
              </a:r>
              <a:endParaRPr lang="en-US" sz="14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0" name="TextBox 64"/>
            <p:cNvSpPr txBox="1"/>
            <p:nvPr/>
          </p:nvSpPr>
          <p:spPr>
            <a:xfrm>
              <a:off x="7101742" y="464237"/>
              <a:ext cx="2008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rPr>
                <a:t>Final (Inmate);</a:t>
              </a:r>
              <a:endParaRPr lang="en-US" sz="1600" b="1" kern="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FD067F06-A8D6-43C4-A4D9-5F1845314634}"/>
              </a:ext>
            </a:extLst>
          </p:cNvPr>
          <p:cNvGrpSpPr/>
          <p:nvPr/>
        </p:nvGrpSpPr>
        <p:grpSpPr>
          <a:xfrm>
            <a:off x="5230107" y="2317645"/>
            <a:ext cx="3582872" cy="823886"/>
            <a:chOff x="5230107" y="2317645"/>
            <a:chExt cx="3582872" cy="823886"/>
          </a:xfrm>
        </p:grpSpPr>
        <p:sp>
          <p:nvSpPr>
            <p:cNvPr id="45" name="Oval 45"/>
            <p:cNvSpPr/>
            <p:nvPr/>
          </p:nvSpPr>
          <p:spPr>
            <a:xfrm>
              <a:off x="5230107" y="2317645"/>
              <a:ext cx="712522" cy="712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  <a:latin typeface="Sniglet" panose="020B0604020202020204" charset="0"/>
              </a:endParaRPr>
            </a:p>
          </p:txBody>
        </p:sp>
        <p:sp>
          <p:nvSpPr>
            <p:cNvPr id="51" name="Oval 24"/>
            <p:cNvSpPr/>
            <p:nvPr/>
          </p:nvSpPr>
          <p:spPr>
            <a:xfrm>
              <a:off x="5307811" y="2395349"/>
              <a:ext cx="557112" cy="5571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niglet" panose="020B0604020202020204" charset="0"/>
                </a:rPr>
                <a:t>04</a:t>
              </a:r>
            </a:p>
          </p:txBody>
        </p:sp>
        <p:sp>
          <p:nvSpPr>
            <p:cNvPr id="61" name="TextBox 65"/>
            <p:cNvSpPr txBox="1"/>
            <p:nvPr/>
          </p:nvSpPr>
          <p:spPr>
            <a:xfrm>
              <a:off x="6143478" y="2821443"/>
              <a:ext cx="2459497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s-US" sz="1400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rPr>
                <a:t>-Decisiones alteran el juego.</a:t>
              </a:r>
              <a:endParaRPr lang="en-US" sz="1400" dirty="0">
                <a:solidFill>
                  <a:schemeClr val="bg1"/>
                </a:solidFill>
                <a:latin typeface="Sniglet" panose="020B060402020202020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2" name="TextBox 66"/>
            <p:cNvSpPr txBox="1"/>
            <p:nvPr/>
          </p:nvSpPr>
          <p:spPr>
            <a:xfrm>
              <a:off x="6143478" y="2564214"/>
              <a:ext cx="2669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kern="0" dirty="0">
                  <a:solidFill>
                    <a:schemeClr val="bg1"/>
                  </a:solidFill>
                  <a:latin typeface="Sniglet" panose="020B0604020202020204" charset="0"/>
                  <a:ea typeface="Open Sans" pitchFamily="34" charset="0"/>
                  <a:cs typeface="Open Sans" pitchFamily="34" charset="0"/>
                </a:rPr>
                <a:t>Outcome (Death || Alive);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8EC7BE8-38BE-4E7B-9F42-8F380C9A4CDB}"/>
              </a:ext>
            </a:extLst>
          </p:cNvPr>
          <p:cNvSpPr txBox="1"/>
          <p:nvPr/>
        </p:nvSpPr>
        <p:spPr>
          <a:xfrm>
            <a:off x="6553200" y="4831032"/>
            <a:ext cx="2669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</a:rPr>
              <a:t>Se ha utilizado “funciones” con carácter cómico, no se basa en la realidad, al igual que los operadores</a:t>
            </a:r>
          </a:p>
        </p:txBody>
      </p:sp>
      <p:sp>
        <p:nvSpPr>
          <p:cNvPr id="74" name="Google Shape;253;p28">
            <a:extLst>
              <a:ext uri="{FF2B5EF4-FFF2-40B4-BE49-F238E27FC236}">
                <a16:creationId xmlns:a16="http://schemas.microsoft.com/office/drawing/2014/main" id="{99C6E5F8-AB15-407D-9ED2-FA02D976F9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6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Presentación en pantalla (16:9)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Walter Turncoat</vt:lpstr>
      <vt:lpstr>Sniglet</vt:lpstr>
      <vt:lpstr>Arial</vt:lpstr>
      <vt:lpstr>Ursula template</vt:lpstr>
      <vt:lpstr>Inmate</vt:lpstr>
      <vt:lpstr>Equipo 13</vt:lpstr>
      <vt:lpstr>1.  La esencia de Inmate</vt:lpstr>
      <vt:lpstr>¿Qué es Inmate?</vt:lpstr>
      <vt:lpstr>¿Su utilidad?</vt:lpstr>
      <vt:lpstr>Alguna de sus Funcionalidades</vt:lpstr>
      <vt:lpstr>2.  Como grupo</vt:lpstr>
      <vt:lpstr>Presentación de PowerPoint</vt:lpstr>
      <vt:lpstr>Presentación de PowerPoint</vt:lpstr>
      <vt:lpstr>+900 Líneas</vt:lpstr>
      <vt:lpstr>One more thing…</vt:lpstr>
      <vt:lpstr>Webgrafía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cp:lastModifiedBy/>
  <cp:revision>1</cp:revision>
  <dcterms:modified xsi:type="dcterms:W3CDTF">2018-12-08T18:22:31Z</dcterms:modified>
</cp:coreProperties>
</file>