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4" r:id="rId13"/>
    <p:sldId id="276" r:id="rId14"/>
    <p:sldId id="278" r:id="rId15"/>
    <p:sldId id="279" r:id="rId16"/>
    <p:sldId id="296" r:id="rId17"/>
    <p:sldId id="289" r:id="rId18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2" autoAdjust="0"/>
  </p:normalViewPr>
  <p:slideViewPr>
    <p:cSldViewPr snapToGrid="0">
      <p:cViewPr varScale="1">
        <p:scale>
          <a:sx n="48" d="100"/>
          <a:sy n="48" d="100"/>
        </p:scale>
        <p:origin x="1116" y="54"/>
      </p:cViewPr>
      <p:guideLst>
        <p:guide orient="horz" pos="4320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" userId="6f4fb5a8-902f-4ec8-a595-427ffbcc7281" providerId="ADAL" clId="{E7EAAE11-6325-4776-8837-937B760218B3}"/>
    <pc:docChg chg="undo custSel addSld delSld modSld delMainMaster">
      <pc:chgData name="f.bpazos@alumnos.upm.es" userId="6f4fb5a8-902f-4ec8-a595-427ffbcc7281" providerId="ADAL" clId="{E7EAAE11-6325-4776-8837-937B760218B3}" dt="2021-04-09T12:00:52.413" v="218" actId="113"/>
      <pc:docMkLst>
        <pc:docMk/>
      </pc:docMkLst>
      <pc:sldChg chg="addSp delSp modSp del mod">
        <pc:chgData name="f.bpazos@alumnos.upm.es" userId="6f4fb5a8-902f-4ec8-a595-427ffbcc7281" providerId="ADAL" clId="{E7EAAE11-6325-4776-8837-937B760218B3}" dt="2021-04-09T11:53:25.191" v="105" actId="47"/>
        <pc:sldMkLst>
          <pc:docMk/>
          <pc:sldMk cId="0" sldId="256"/>
        </pc:sldMkLst>
        <pc:spChg chg="mod">
          <ac:chgData name="f.bpazos@alumnos.upm.es" userId="6f4fb5a8-902f-4ec8-a595-427ffbcc7281" providerId="ADAL" clId="{E7EAAE11-6325-4776-8837-937B760218B3}" dt="2021-04-09T11:51:34.785" v="103" actId="692"/>
          <ac:spMkLst>
            <pc:docMk/>
            <pc:sldMk cId="0" sldId="256"/>
            <ac:spMk id="18" creationId="{00000000-0000-0000-0000-000000000000}"/>
          </ac:spMkLst>
        </pc:spChg>
        <pc:picChg chg="add del mod">
          <ac:chgData name="f.bpazos@alumnos.upm.es" userId="6f4fb5a8-902f-4ec8-a595-427ffbcc7281" providerId="ADAL" clId="{E7EAAE11-6325-4776-8837-937B760218B3}" dt="2021-04-09T11:51:23.535" v="101" actId="478"/>
          <ac:picMkLst>
            <pc:docMk/>
            <pc:sldMk cId="0" sldId="256"/>
            <ac:picMk id="4" creationId="{C388460E-6076-43BB-AAE7-2D1A03F6C78E}"/>
          </ac:picMkLst>
        </pc:picChg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7"/>
        </pc:sldMkLst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8"/>
        </pc:sldMkLst>
      </pc:sldChg>
      <pc:sldChg chg="delSp modSp mod">
        <pc:chgData name="f.bpazos@alumnos.upm.es" userId="6f4fb5a8-902f-4ec8-a595-427ffbcc7281" providerId="ADAL" clId="{E7EAAE11-6325-4776-8837-937B760218B3}" dt="2021-04-09T12:00:52.413" v="218" actId="113"/>
        <pc:sldMkLst>
          <pc:docMk/>
          <pc:sldMk cId="0" sldId="260"/>
        </pc:sldMkLst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08.472" v="171" actId="478"/>
          <ac:spMkLst>
            <pc:docMk/>
            <pc:sldMk cId="0" sldId="260"/>
            <ac:spMk id="83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4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5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6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17.428" v="17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52.413" v="218" actId="113"/>
          <ac:spMkLst>
            <pc:docMk/>
            <pc:sldMk cId="0" sldId="260"/>
            <ac:spMk id="8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00.899" v="210" actId="790"/>
          <ac:spMkLst>
            <pc:docMk/>
            <pc:sldMk cId="0" sldId="260"/>
            <ac:spMk id="95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8:33.052" v="191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05.807" v="202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24.813" v="208" actId="113"/>
          <ac:spMkLst>
            <pc:docMk/>
            <pc:sldMk cId="0" sldId="260"/>
            <ac:spMk id="9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2" creationId="{00000000-0000-0000-0000-000000000000}"/>
          </ac:spMkLst>
        </pc:spChg>
        <pc:picChg chg="mod">
          <ac:chgData name="f.bpazos@alumnos.upm.es" userId="6f4fb5a8-902f-4ec8-a595-427ffbcc7281" providerId="ADAL" clId="{E7EAAE11-6325-4776-8837-937B760218B3}" dt="2021-04-09T11:57:17.428" v="173" actId="1076"/>
          <ac:picMkLst>
            <pc:docMk/>
            <pc:sldMk cId="0" sldId="260"/>
            <ac:picMk id="8" creationId="{8B831AF0-D2F4-4771-A50D-4CACC39682F9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0" creationId="{142D6D4A-C188-4D9D-9D25-E477A31F21C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2" creationId="{A060D37C-6B31-45E1-8173-2180667BB02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4" creationId="{F71638C8-ADE1-4ADC-B605-68AE0BABC7A6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6" creationId="{9F6D5314-12C8-474A-A9CE-0ED9FCB2B99C}"/>
          </ac:picMkLst>
        </pc:picChg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3123026914" sldId="297"/>
        </pc:sldMkLst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1953132750" sldId="298"/>
        </pc:sldMkLst>
      </pc:sldChg>
      <pc:sldChg chg="addSp modSp add mod">
        <pc:chgData name="f.bpazos@alumnos.upm.es" userId="6f4fb5a8-902f-4ec8-a595-427ffbcc7281" providerId="ADAL" clId="{E7EAAE11-6325-4776-8837-937B760218B3}" dt="2021-04-09T11:56:19.159" v="153" actId="1076"/>
        <pc:sldMkLst>
          <pc:docMk/>
          <pc:sldMk cId="740045694" sldId="299"/>
        </pc:sldMkLst>
        <pc:spChg chg="mod">
          <ac:chgData name="f.bpazos@alumnos.upm.es" userId="6f4fb5a8-902f-4ec8-a595-427ffbcc7281" providerId="ADAL" clId="{E7EAAE11-6325-4776-8837-937B760218B3}" dt="2021-04-09T11:54:02.214" v="118" actId="313"/>
          <ac:spMkLst>
            <pc:docMk/>
            <pc:sldMk cId="740045694" sldId="299"/>
            <ac:spMk id="2" creationId="{58475AE4-E862-4490-84CD-3B1FD27346C9}"/>
          </ac:spMkLst>
        </pc:spChg>
        <pc:spChg chg="mod">
          <ac:chgData name="f.bpazos@alumnos.upm.es" userId="6f4fb5a8-902f-4ec8-a595-427ffbcc7281" providerId="ADAL" clId="{E7EAAE11-6325-4776-8837-937B760218B3}" dt="2021-04-09T11:55:14.641" v="136" actId="20577"/>
          <ac:spMkLst>
            <pc:docMk/>
            <pc:sldMk cId="740045694" sldId="299"/>
            <ac:spMk id="3" creationId="{D2FF215B-FCAD-4C34-AA02-47DBEA7C77A8}"/>
          </ac:spMkLst>
        </pc:spChg>
        <pc:spChg chg="add mod">
          <ac:chgData name="f.bpazos@alumnos.upm.es" userId="6f4fb5a8-902f-4ec8-a595-427ffbcc7281" providerId="ADAL" clId="{E7EAAE11-6325-4776-8837-937B760218B3}" dt="2021-04-09T11:56:19.159" v="153" actId="1076"/>
          <ac:spMkLst>
            <pc:docMk/>
            <pc:sldMk cId="740045694" sldId="299"/>
            <ac:spMk id="6" creationId="{45D72B7C-54AD-46B8-93CE-E0690EE2EC91}"/>
          </ac:spMkLst>
        </pc:spChg>
        <pc:picChg chg="add mod">
          <ac:chgData name="f.bpazos@alumnos.upm.es" userId="6f4fb5a8-902f-4ec8-a595-427ffbcc7281" providerId="ADAL" clId="{E7EAAE11-6325-4776-8837-937B760218B3}" dt="2021-04-09T11:54:35.923" v="122" actId="1076"/>
          <ac:picMkLst>
            <pc:docMk/>
            <pc:sldMk cId="740045694" sldId="299"/>
            <ac:picMk id="5" creationId="{DA52FC2A-3A0F-49F3-A46F-6BBD54EBE217}"/>
          </ac:picMkLst>
        </pc:picChg>
      </pc:sld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1168910067" sldId="2147483665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4057763059" sldId="214748366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387601662" sldId="214748366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259810106" sldId="214748366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852426906" sldId="214748366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006729727" sldId="214748367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133278382" sldId="214748367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827704401" sldId="214748367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79776420" sldId="214748367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531072840" sldId="214748367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197905424" sldId="214748367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531636550" sldId="214748367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16074625" sldId="2147483677"/>
          </pc:sldLayoutMkLst>
        </pc:sldLayoutChg>
      </pc:sldMaster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984840936" sldId="2147483678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457568260" sldId="214748367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74384099" sldId="214748368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090123875" sldId="214748368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501501863" sldId="214748368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862336288" sldId="214748368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87449949" sldId="214748368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697624387" sldId="214748368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174325034" sldId="214748368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585464335" sldId="214748368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95823379" sldId="214748368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2671117609" sldId="214748368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009708422" sldId="2147483690"/>
          </pc:sldLayoutMkLst>
        </pc:sldLayoutChg>
      </pc:sldMasterChg>
    </pc:docChg>
  </pc:docChgLst>
  <pc:docChgLst>
    <pc:chgData name="f.bpazos@alumnos.upm.es" userId="6f4fb5a8-902f-4ec8-a595-427ffbcc7281" providerId="ADAL" clId="{2774188D-2B37-4EC4-B476-F3A19F0CB298}"/>
    <pc:docChg chg="modSld">
      <pc:chgData name="f.bpazos@alumnos.upm.es" userId="6f4fb5a8-902f-4ec8-a595-427ffbcc7281" providerId="ADAL" clId="{2774188D-2B37-4EC4-B476-F3A19F0CB298}" dt="2021-04-28T09:06:32" v="4" actId="20577"/>
      <pc:docMkLst>
        <pc:docMk/>
      </pc:docMkLst>
      <pc:sldChg chg="modSp mod">
        <pc:chgData name="f.bpazos@alumnos.upm.es" userId="6f4fb5a8-902f-4ec8-a595-427ffbcc7281" providerId="ADAL" clId="{2774188D-2B37-4EC4-B476-F3A19F0CB298}" dt="2021-04-28T09:06:32" v="4" actId="20577"/>
        <pc:sldMkLst>
          <pc:docMk/>
          <pc:sldMk cId="0" sldId="260"/>
        </pc:sldMkLst>
        <pc:spChg chg="mod">
          <ac:chgData name="f.bpazos@alumnos.upm.es" userId="6f4fb5a8-902f-4ec8-a595-427ffbcc7281" providerId="ADAL" clId="{2774188D-2B37-4EC4-B476-F3A19F0CB298}" dt="2021-04-28T09:06:32" v="4" actId="20577"/>
          <ac:spMkLst>
            <pc:docMk/>
            <pc:sldMk cId="0" sldId="260"/>
            <ac:spMk id="89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A-4C69-B1FA-8AE87F3B64A7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9A-4C69-B1FA-8AE87F3B64A7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9A-4C69-B1FA-8AE87F3B64A7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9A-4C69-B1FA-8AE87F3B64A7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9A-4C69-B1FA-8AE87F3B64A7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69A-4C69-B1FA-8AE87F3B64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69A-4C69-B1FA-8AE87F3B6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280"/>
        <c:axId val="337804944"/>
      </c:barChart>
      <c:catAx>
        <c:axId val="33781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4944"/>
        <c:crosses val="autoZero"/>
        <c:auto val="1"/>
        <c:lblAlgn val="ctr"/>
        <c:lblOffset val="100"/>
        <c:noMultiLvlLbl val="0"/>
      </c:catAx>
      <c:valAx>
        <c:axId val="33780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s-ES"/>
          </a:p>
        </c:txPr>
        <c:crossAx val="33781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2F-479B-A9F2-13235D98ACEF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2F-479B-A9F2-13235D98ACEF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2F-479B-A9F2-13235D98ACEF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2F-479B-A9F2-13235D98ACEF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92F-479B-A9F2-13235D98ACEF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92F-479B-A9F2-13235D98AC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2F-479B-A9F2-13235D98A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824"/>
        <c:axId val="337806032"/>
      </c:barChart>
      <c:catAx>
        <c:axId val="337815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6032"/>
        <c:crosses val="autoZero"/>
        <c:auto val="1"/>
        <c:lblAlgn val="ctr"/>
        <c:lblOffset val="100"/>
        <c:noMultiLvlLbl val="0"/>
      </c:catAx>
      <c:valAx>
        <c:axId val="33780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0870822777233938"/>
          <c:y val="0.24058851197839706"/>
          <c:w val="0.610981"/>
          <c:h val="0.55490700000000004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F-43B4-B413-02297238AEC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F-43B4-B413-02297238AEC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8F-43B4-B413-02297238AE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8F-43B4-B413-02297238AEC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8F-43B4-B413-02297238AEC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8F-43B4-B413-02297238AEC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98F-43B4-B413-02297238AEC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98F-43B4-B413-02297238AEC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98F-43B4-B413-02297238AEC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98F-43B4-B413-02297238AEC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8F-43B4-B413-02297238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7-4832-B41F-5024E6EE8A6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7-4832-B41F-5024E6EE8A6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7-4832-B41F-5024E6EE8A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7-4832-B41F-5024E6EE8A6B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C7-4832-B41F-5024E6EE8A6B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7C7-4832-B41F-5024E6EE8A6B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7C7-4832-B41F-5024E6EE8A6B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7C7-4832-B41F-5024E6EE8A6B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7C7-4832-B41F-5024E6EE8A6B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7C7-4832-B41F-5024E6EE8A6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30</c:v>
                </c:pt>
                <c:pt idx="3">
                  <c:v>44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C7-4832-B41F-5024E6EE8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5-47F1-A4E3-18609097FAE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5-47F1-A4E3-18609097FAE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5-47F1-A4E3-18609097FA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05-47F1-A4E3-18609097FAE0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05-47F1-A4E3-18609097FAE0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105-47F1-A4E3-18609097FAE0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105-47F1-A4E3-18609097FAE0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105-47F1-A4E3-18609097FAE0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105-47F1-A4E3-18609097FAE0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105-47F1-A4E3-18609097FAE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25</c:v>
                </c:pt>
                <c:pt idx="1">
                  <c:v>11</c:v>
                </c:pt>
                <c:pt idx="2">
                  <c:v>22</c:v>
                </c:pt>
                <c:pt idx="3">
                  <c:v>6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05-47F1-A4E3-18609097F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3C-4F98-92C8-30BDF1BDCAB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3C-4F98-92C8-30BDF1BDCAB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3C-4F98-92C8-30BDF1BDCA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3C-4F98-92C8-30BDF1BDCAB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3C-4F98-92C8-30BDF1BDCAB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13C-4F98-92C8-30BDF1BDCAB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13C-4F98-92C8-30BDF1BDCAB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13C-4F98-92C8-30BDF1BDCAB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13C-4F98-92C8-30BDF1BDCAB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13C-4F98-92C8-30BDF1BDCAB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15</c:v>
                </c:pt>
                <c:pt idx="2">
                  <c:v>11</c:v>
                </c:pt>
                <c:pt idx="3">
                  <c:v>35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3C-4F98-92C8-30BDF1BDC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2144340915064079"/>
          <c:y val="9.8997500000000002E-2"/>
          <c:w val="0.81333431645175835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>
                <a:lumMod val="9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47D-BBC6-75072F104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6576"/>
        <c:axId val="337812560"/>
      </c:barChart>
      <c:catAx>
        <c:axId val="33780657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12560"/>
        <c:crosses val="autoZero"/>
        <c:auto val="1"/>
        <c:lblAlgn val="ctr"/>
        <c:lblOffset val="100"/>
        <c:noMultiLvlLbl val="1"/>
      </c:catAx>
      <c:valAx>
        <c:axId val="337812560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657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3471740824645057"/>
          <c:y val="9.8997500000000002E-2"/>
          <c:w val="0.83988231464337793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2-4F28-9A00-FE8D0F9C1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8752"/>
        <c:axId val="337803856"/>
      </c:barChart>
      <c:catAx>
        <c:axId val="3378087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3856"/>
        <c:crosses val="autoZero"/>
        <c:auto val="1"/>
        <c:lblAlgn val="ctr"/>
        <c:lblOffset val="100"/>
        <c:noMultiLvlLbl val="1"/>
      </c:catAx>
      <c:valAx>
        <c:axId val="337803856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87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60519192913386E-2"/>
          <c:y val="8.5605932751166725E-3"/>
          <c:w val="0.96817698080708658"/>
          <c:h val="0.94014763595434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4F-4F1B-AC17-358FE3D5ABFC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4F-4F1B-AC17-358FE3D5ABFC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F-4F1B-AC17-358FE3D5ABFC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C4F-4F1B-AC17-358FE3D5ABFC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F-4F1B-AC17-358FE3D5ABFC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C4F-4F1B-AC17-358FE3D5ABFC}"/>
              </c:ext>
            </c:extLst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4F-4F1B-AC17-358FE3D5ABFC}"/>
              </c:ext>
            </c:extLst>
          </c:dPt>
          <c:dPt>
            <c:idx val="7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C4F-4F1B-AC17-358FE3D5AB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6.5</c:v>
                </c:pt>
                <c:pt idx="6">
                  <c:v>7.7</c:v>
                </c:pt>
                <c:pt idx="7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F-4F1B-AC17-358FE3D5ABF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7"/>
        <c:axId val="337816368"/>
        <c:axId val="337811472"/>
      </c:barChart>
      <c:catAx>
        <c:axId val="337816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11472"/>
        <c:crosses val="autoZero"/>
        <c:auto val="1"/>
        <c:lblAlgn val="ctr"/>
        <c:lblOffset val="100"/>
        <c:noMultiLvlLbl val="0"/>
      </c:catAx>
      <c:valAx>
        <c:axId val="33781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marcusbrown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koutchinski?utm_source=unsplash&amp;utm_medium=referral&amp;utm_content=creditCopyText" TargetMode="External"/><Relationship Id="rId5" Type="http://schemas.openxmlformats.org/officeDocument/2006/relationships/hyperlink" Target="https://unsplash.com/@fotosushi?utm_source=unsplash&amp;utm_medium=referral&amp;utm_content=creditCopyText" TargetMode="External"/><Relationship Id="rId4" Type="http://schemas.openxmlformats.org/officeDocument/2006/relationships/hyperlink" Target="https://unsplash.com/s/photos/business-people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tock-trading-monitor-business-1863880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office-business-colleagues-meeting-1209640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laptop-office-hand-writing-3196481/" TargetMode="External"/><Relationship Id="rId5" Type="http://schemas.openxmlformats.org/officeDocument/2006/relationships/hyperlink" Target="https://pixabay.com/photos/men-employees-suit-work-greeting-1979261/" TargetMode="External"/><Relationship Id="rId4" Type="http://schemas.openxmlformats.org/officeDocument/2006/relationships/hyperlink" Target="https://pixabay.com/photos/money-coin-investment-business-2724241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Tamarcus</a:t>
            </a:r>
            <a:r>
              <a:rPr lang="en-US" dirty="0">
                <a:hlinkClick r:id="rId3"/>
              </a:rPr>
              <a:t> Brown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 err="1">
                <a:hlinkClick r:id="rId5"/>
              </a:rPr>
              <a:t>Foto</a:t>
            </a:r>
            <a:r>
              <a:rPr lang="en-US" dirty="0">
                <a:hlinkClick r:id="rId5"/>
              </a:rPr>
              <a:t> Sushi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>
                <a:hlinkClick r:id="rId6"/>
              </a:rPr>
              <a:t>Felix </a:t>
            </a:r>
            <a:r>
              <a:rPr lang="en-US" dirty="0" err="1">
                <a:hlinkClick r:id="rId6"/>
              </a:rPr>
              <a:t>Koutchinski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992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https://pixabay.com/photos/stock-trading-monitor-business-1863880/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1982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5186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https://pixabay.com/photos/office-business-colleagues-meeting-1209640/</a:t>
            </a:r>
            <a:endParaRPr lang="es-UY" dirty="0"/>
          </a:p>
          <a:p>
            <a:r>
              <a:rPr lang="es-UY" dirty="0">
                <a:hlinkClick r:id="rId4"/>
              </a:rPr>
              <a:t>https://pixabay.com/photos/money-coin-investment-business-2724241/</a:t>
            </a:r>
            <a:endParaRPr lang="es-UY" dirty="0"/>
          </a:p>
          <a:p>
            <a:r>
              <a:rPr lang="es-UY" dirty="0">
                <a:hlinkClick r:id="rId5"/>
              </a:rPr>
              <a:t>https://pixabay.com/photos/men-employees-suit-work-greeting-1979261/</a:t>
            </a:r>
            <a:endParaRPr lang="es-UY" dirty="0"/>
          </a:p>
          <a:p>
            <a:r>
              <a:rPr lang="es-UY" dirty="0">
                <a:hlinkClick r:id="rId6"/>
              </a:rPr>
              <a:t>https://pixabay.com/photos/laptop-office-hand-writing-3196481/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1310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430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0197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25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070100" y="4127500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2" name="Chart 332"/>
          <p:cNvGraphicFramePr/>
          <p:nvPr>
            <p:extLst>
              <p:ext uri="{D42A27DB-BD31-4B8C-83A1-F6EECF244321}">
                <p14:modId xmlns:p14="http://schemas.microsoft.com/office/powerpoint/2010/main" val="4115459513"/>
              </p:ext>
            </p:extLst>
          </p:nvPr>
        </p:nvGraphicFramePr>
        <p:xfrm>
          <a:off x="11821938" y="3517900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3" name="Shape 333"/>
          <p:cNvSpPr/>
          <p:nvPr/>
        </p:nvSpPr>
        <p:spPr>
          <a:xfrm>
            <a:off x="2006600" y="8382001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4" name="Chart 334"/>
          <p:cNvGraphicFramePr/>
          <p:nvPr>
            <p:extLst>
              <p:ext uri="{D42A27DB-BD31-4B8C-83A1-F6EECF244321}">
                <p14:modId xmlns:p14="http://schemas.microsoft.com/office/powerpoint/2010/main" val="206252077"/>
              </p:ext>
            </p:extLst>
          </p:nvPr>
        </p:nvGraphicFramePr>
        <p:xfrm>
          <a:off x="11758438" y="7772401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6" name="Shape 336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338" name="Shape 33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850072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mages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454130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here.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16696"/>
          <a:stretch>
            <a:fillRect/>
          </a:stretch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5" r="16215"/>
          <a:stretch>
            <a:fillRect/>
          </a:stretch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23383031" y="12757150"/>
            <a:ext cx="40802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390" name="Shape 390"/>
          <p:cNvSpPr/>
          <p:nvPr/>
        </p:nvSpPr>
        <p:spPr>
          <a:xfrm>
            <a:off x="1266155" y="525006"/>
            <a:ext cx="87491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Descriptions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7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pic>
        <p:nvPicPr>
          <p:cNvPr id="392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7701" y="3071587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3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945101" y="3073399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94" name="Shape 394"/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" name="Shape 394">
            <a:extLst>
              <a:ext uri="{FF2B5EF4-FFF2-40B4-BE49-F238E27FC236}">
                <a16:creationId xmlns:a16="http://schemas.microsoft.com/office/drawing/2014/main" id="{4EACA06B-3774-46C7-ADBF-B31C324E5B1D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5">
            <a:extLst>
              <a:ext uri="{FF2B5EF4-FFF2-40B4-BE49-F238E27FC236}">
                <a16:creationId xmlns:a16="http://schemas.microsoft.com/office/drawing/2014/main" id="{398ADFD8-B74B-4208-B4FC-2762CEAE7419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5EF4A-9668-4DF7-A377-B472540D86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86" r="536"/>
          <a:stretch/>
        </p:blipFill>
        <p:spPr>
          <a:xfrm>
            <a:off x="13703300" y="4386805"/>
            <a:ext cx="3556001" cy="6292082"/>
          </a:xfrm>
        </p:spPr>
      </p:pic>
      <p:pic>
        <p:nvPicPr>
          <p:cNvPr id="29" name="Picture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A70DC-105C-4BB7-ABCD-94969AADC26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9361"/>
          <a:stretch/>
        </p:blipFill>
        <p:spPr>
          <a:xfrm>
            <a:off x="18300700" y="4356098"/>
            <a:ext cx="3556001" cy="632278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/>
          <p:cNvGrpSpPr/>
          <p:nvPr/>
        </p:nvGrpSpPr>
        <p:grpSpPr>
          <a:xfrm>
            <a:off x="13271500" y="4084632"/>
            <a:ext cx="9296401" cy="7751769"/>
            <a:chOff x="0" y="0"/>
            <a:chExt cx="9296400" cy="7751767"/>
          </a:xfrm>
        </p:grpSpPr>
        <p:pic>
          <p:nvPicPr>
            <p:cNvPr id="416" name="iMac_purefront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296400" cy="7751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placeholder.png"/>
            <p:cNvPicPr/>
            <p:nvPr/>
          </p:nvPicPr>
          <p:blipFill>
            <a:blip r:embed="rId3"/>
            <a:srcRect l="439" t="97" r="537"/>
            <a:stretch>
              <a:fillRect/>
            </a:stretch>
          </p:blipFill>
          <p:spPr>
            <a:xfrm>
              <a:off x="342900" y="360367"/>
              <a:ext cx="8585192" cy="4872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/>
          <p:nvPr/>
        </p:nvSpPr>
        <p:spPr>
          <a:xfrm>
            <a:off x="23384427" y="12756138"/>
            <a:ext cx="4052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24" name="Shape 424"/>
          <p:cNvSpPr/>
          <p:nvPr/>
        </p:nvSpPr>
        <p:spPr>
          <a:xfrm>
            <a:off x="1266155" y="525006"/>
            <a:ext cx="699550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72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sz="7200" b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goes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s-UY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3" name="Shape 394">
            <a:extLst>
              <a:ext uri="{FF2B5EF4-FFF2-40B4-BE49-F238E27FC236}">
                <a16:creationId xmlns:a16="http://schemas.microsoft.com/office/drawing/2014/main" id="{0DDBB0FC-E280-4966-9E1A-BA4E81FA7944}"/>
              </a:ext>
            </a:extLst>
          </p:cNvPr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395">
            <a:extLst>
              <a:ext uri="{FF2B5EF4-FFF2-40B4-BE49-F238E27FC236}">
                <a16:creationId xmlns:a16="http://schemas.microsoft.com/office/drawing/2014/main" id="{6ABFA253-980B-4FC0-A641-A2C875F8AAEB}"/>
              </a:ext>
            </a:extLst>
          </p:cNvPr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4">
            <a:extLst>
              <a:ext uri="{FF2B5EF4-FFF2-40B4-BE49-F238E27FC236}">
                <a16:creationId xmlns:a16="http://schemas.microsoft.com/office/drawing/2014/main" id="{45D2CD89-13F1-4995-A624-37FC56BDBDAC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hape 395">
            <a:extLst>
              <a:ext uri="{FF2B5EF4-FFF2-40B4-BE49-F238E27FC236}">
                <a16:creationId xmlns:a16="http://schemas.microsoft.com/office/drawing/2014/main" id="{FD54565C-F658-4D77-99A9-56B7D94BFC8F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E52D22-9141-489B-B67F-608A9511DB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r="8704"/>
          <a:stretch>
            <a:fillRect/>
          </a:stretch>
        </p:blipFill>
        <p:spPr>
          <a:xfrm>
            <a:off x="13614399" y="4444999"/>
            <a:ext cx="8585193" cy="487203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 flipV="1">
            <a:off x="13970000" y="2452939"/>
            <a:ext cx="0" cy="4456334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6" name="Group 456"/>
          <p:cNvGrpSpPr/>
          <p:nvPr/>
        </p:nvGrpSpPr>
        <p:grpSpPr>
          <a:xfrm>
            <a:off x="13616223" y="1528430"/>
            <a:ext cx="696798" cy="929332"/>
            <a:chOff x="0" y="0"/>
            <a:chExt cx="696797" cy="929330"/>
          </a:xfrm>
        </p:grpSpPr>
        <p:sp>
          <p:nvSpPr>
            <p:cNvPr id="454" name="Shape 454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7" name="Shape 457"/>
          <p:cNvSpPr/>
          <p:nvPr/>
        </p:nvSpPr>
        <p:spPr>
          <a:xfrm flipH="1">
            <a:off x="5156199" y="6821652"/>
            <a:ext cx="1" cy="4557548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0" name="Group 460"/>
          <p:cNvGrpSpPr/>
          <p:nvPr/>
        </p:nvGrpSpPr>
        <p:grpSpPr>
          <a:xfrm rot="10800000" flipH="1">
            <a:off x="4813300" y="11379200"/>
            <a:ext cx="696798" cy="929332"/>
            <a:chOff x="0" y="0"/>
            <a:chExt cx="696797" cy="929330"/>
          </a:xfrm>
        </p:grpSpPr>
        <p:sp>
          <p:nvSpPr>
            <p:cNvPr id="458" name="Shape 458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1" name="Shape 461"/>
          <p:cNvSpPr/>
          <p:nvPr/>
        </p:nvSpPr>
        <p:spPr>
          <a:xfrm>
            <a:off x="17297400" y="6822731"/>
            <a:ext cx="0" cy="4643270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4" name="Group 464"/>
          <p:cNvGrpSpPr/>
          <p:nvPr/>
        </p:nvGrpSpPr>
        <p:grpSpPr>
          <a:xfrm rot="10800000" flipH="1">
            <a:off x="16954500" y="11379200"/>
            <a:ext cx="696798" cy="929332"/>
            <a:chOff x="0" y="0"/>
            <a:chExt cx="696797" cy="929330"/>
          </a:xfrm>
        </p:grpSpPr>
        <p:sp>
          <p:nvSpPr>
            <p:cNvPr id="462" name="Shape 46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13982700" y="2641600"/>
            <a:ext cx="5549900" cy="1270000"/>
            <a:chOff x="0" y="0"/>
            <a:chExt cx="5549900" cy="1270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5181600" y="10033000"/>
            <a:ext cx="5549900" cy="1270000"/>
            <a:chOff x="0" y="0"/>
            <a:chExt cx="5549900" cy="1270000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7322800" y="10033000"/>
            <a:ext cx="5549900" cy="1270000"/>
            <a:chOff x="0" y="0"/>
            <a:chExt cx="5549900" cy="12700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10464799" y="2362199"/>
            <a:ext cx="2844801" cy="284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514600" y="9321800"/>
            <a:ext cx="2184401" cy="218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4503398" y="9321798"/>
            <a:ext cx="2184403" cy="218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4630400" y="29981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3" name="Shape 493"/>
          <p:cNvSpPr/>
          <p:nvPr/>
        </p:nvSpPr>
        <p:spPr>
          <a:xfrm>
            <a:off x="5867400" y="10351432"/>
            <a:ext cx="31130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YOUR TEXT</a:t>
            </a:r>
          </a:p>
        </p:txBody>
      </p:sp>
      <p:sp>
        <p:nvSpPr>
          <p:cNvPr id="494" name="Shape 494"/>
          <p:cNvSpPr/>
          <p:nvPr/>
        </p:nvSpPr>
        <p:spPr>
          <a:xfrm>
            <a:off x="18008600" y="103514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5" name="Shape 495"/>
          <p:cNvSpPr/>
          <p:nvPr/>
        </p:nvSpPr>
        <p:spPr>
          <a:xfrm>
            <a:off x="127000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9370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60782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hape 424">
            <a:extLst>
              <a:ext uri="{FF2B5EF4-FFF2-40B4-BE49-F238E27FC236}">
                <a16:creationId xmlns:a16="http://schemas.microsoft.com/office/drawing/2014/main" id="{C1561902-D114-4439-B170-849769235D2D}"/>
              </a:ext>
            </a:extLst>
          </p:cNvPr>
          <p:cNvSpPr/>
          <p:nvPr/>
        </p:nvSpPr>
        <p:spPr>
          <a:xfrm>
            <a:off x="1266155" y="525006"/>
            <a:ext cx="813363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 </a:t>
            </a:r>
            <a:r>
              <a:rPr lang="en-US" sz="72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  <a:endParaRPr sz="7200" b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DAC8A406-7344-4649-8BA2-5E65F32A48E1}"/>
              </a:ext>
            </a:extLst>
          </p:cNvPr>
          <p:cNvSpPr/>
          <p:nvPr/>
        </p:nvSpPr>
        <p:spPr>
          <a:xfrm>
            <a:off x="2514600" y="2768936"/>
            <a:ext cx="747618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64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497FCB0A-D423-4D37-A3B4-E27C3FA5D20F}"/>
              </a:ext>
            </a:extLst>
          </p:cNvPr>
          <p:cNvSpPr/>
          <p:nvPr/>
        </p:nvSpPr>
        <p:spPr>
          <a:xfrm>
            <a:off x="5602259" y="8061146"/>
            <a:ext cx="719210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0E980356-3683-419A-ADC9-C9806387E15B}"/>
              </a:ext>
            </a:extLst>
          </p:cNvPr>
          <p:cNvSpPr/>
          <p:nvPr/>
        </p:nvSpPr>
        <p:spPr>
          <a:xfrm>
            <a:off x="17708322" y="8061146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F3A55DFF-E8AC-447D-BCA3-1C538C8D6C1B}"/>
              </a:ext>
            </a:extLst>
          </p:cNvPr>
          <p:cNvSpPr/>
          <p:nvPr/>
        </p:nvSpPr>
        <p:spPr>
          <a:xfrm>
            <a:off x="14458113" y="4282638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grpSp>
        <p:nvGrpSpPr>
          <p:cNvPr id="89" name="Graphic 13" descr="Daily calendar">
            <a:extLst>
              <a:ext uri="{FF2B5EF4-FFF2-40B4-BE49-F238E27FC236}">
                <a16:creationId xmlns:a16="http://schemas.microsoft.com/office/drawing/2014/main" id="{F684714F-3C52-4D55-87DF-DB9CD6E2FFC5}"/>
              </a:ext>
            </a:extLst>
          </p:cNvPr>
          <p:cNvGrpSpPr/>
          <p:nvPr/>
        </p:nvGrpSpPr>
        <p:grpSpPr>
          <a:xfrm>
            <a:off x="15074035" y="9892437"/>
            <a:ext cx="1043128" cy="1043125"/>
            <a:chOff x="12168150" y="6834140"/>
            <a:chExt cx="647700" cy="647697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1813498-89A9-4D10-BA4C-97B4FE234060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B95669-43FC-4F1D-9E3F-D295F2994037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80695D-E894-4FF5-B1B5-A44EF62C8A0A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1CC2A1-B5F8-4F90-8AA5-1B11141009CB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4" name="Graphic 9" descr="Clipboard Mixed">
            <a:extLst>
              <a:ext uri="{FF2B5EF4-FFF2-40B4-BE49-F238E27FC236}">
                <a16:creationId xmlns:a16="http://schemas.microsoft.com/office/drawing/2014/main" id="{D102A561-B9D0-4C43-AAF7-99EC25AA8076}"/>
              </a:ext>
            </a:extLst>
          </p:cNvPr>
          <p:cNvGrpSpPr/>
          <p:nvPr/>
        </p:nvGrpSpPr>
        <p:grpSpPr>
          <a:xfrm>
            <a:off x="11311792" y="3042138"/>
            <a:ext cx="1150815" cy="1484923"/>
            <a:chOff x="11896745" y="6477004"/>
            <a:chExt cx="590551" cy="762001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6F20E-57E7-4A31-B0BA-7CBE40B1D7EE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59B6786-CBA5-424A-AD80-EB5772AC8507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8025F5-2DE4-4DD2-B402-806BE247D135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813A7D8-A43C-425A-BEE0-1947AC89F990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F9219C-6CF8-4678-BAE8-035A75E049F8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4A86C1B-3C8E-46B4-B205-033BF664C17C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47985D-906E-498A-A1AA-DC9202B61BF1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4216C7A-F393-419F-AFF3-4EA9E051919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2D101B-0AAF-4FBA-8BAE-2304E976E290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4" name="Graphic 11" descr="Management">
            <a:extLst>
              <a:ext uri="{FF2B5EF4-FFF2-40B4-BE49-F238E27FC236}">
                <a16:creationId xmlns:a16="http://schemas.microsoft.com/office/drawing/2014/main" id="{01A415BB-A3DB-4561-B851-145ABD63DD9C}"/>
              </a:ext>
            </a:extLst>
          </p:cNvPr>
          <p:cNvGrpSpPr/>
          <p:nvPr/>
        </p:nvGrpSpPr>
        <p:grpSpPr>
          <a:xfrm>
            <a:off x="3039215" y="9846418"/>
            <a:ext cx="1135171" cy="1135165"/>
            <a:chOff x="11989572" y="6655575"/>
            <a:chExt cx="704852" cy="704848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6F56-5A63-43A5-8301-7EE350AD4BC2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521692C-BE32-41B7-804E-44660FB2CFD6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56E8D4-E48D-49CF-9F58-C2DEED75E0A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9014636-AB25-48EC-A7E3-EE017390572C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54DAA6-9FF6-4935-BBF5-9EBFDB766AE6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9270999" y="6822731"/>
            <a:ext cx="1" cy="4643270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4" name="Group 504"/>
          <p:cNvGrpSpPr/>
          <p:nvPr/>
        </p:nvGrpSpPr>
        <p:grpSpPr>
          <a:xfrm rot="10800000" flipH="1">
            <a:off x="8928100" y="11379200"/>
            <a:ext cx="696798" cy="929332"/>
            <a:chOff x="0" y="0"/>
            <a:chExt cx="696797" cy="929330"/>
          </a:xfrm>
        </p:grpSpPr>
        <p:sp>
          <p:nvSpPr>
            <p:cNvPr id="502" name="Shape 50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 rot="10800000">
            <a:off x="4114798" y="2350508"/>
            <a:ext cx="1" cy="4557549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8" name="Group 508"/>
          <p:cNvGrpSpPr/>
          <p:nvPr/>
        </p:nvGrpSpPr>
        <p:grpSpPr>
          <a:xfrm>
            <a:off x="3771899" y="1421177"/>
            <a:ext cx="696798" cy="929331"/>
            <a:chOff x="0" y="0"/>
            <a:chExt cx="696797" cy="929330"/>
          </a:xfrm>
        </p:grpSpPr>
        <p:sp>
          <p:nvSpPr>
            <p:cNvPr id="506" name="Shape 506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2" name="Group 512"/>
          <p:cNvGrpSpPr/>
          <p:nvPr/>
        </p:nvGrpSpPr>
        <p:grpSpPr>
          <a:xfrm rot="10800000" flipH="1">
            <a:off x="4127499" y="2426708"/>
            <a:ext cx="5549901" cy="1270001"/>
            <a:chOff x="0" y="0"/>
            <a:chExt cx="5549900" cy="1270000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9283700" y="10033000"/>
            <a:ext cx="5549900" cy="1270000"/>
            <a:chOff x="0" y="0"/>
            <a:chExt cx="5549900" cy="1270000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13208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384799" y="8229599"/>
            <a:ext cx="3276606" cy="327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46355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27" name="Shape 527"/>
          <p:cNvSpPr/>
          <p:nvPr/>
        </p:nvSpPr>
        <p:spPr>
          <a:xfrm>
            <a:off x="9982200" y="10325100"/>
            <a:ext cx="353139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YOUR TEXT HERE</a:t>
            </a:r>
          </a:p>
        </p:txBody>
      </p:sp>
      <p:sp>
        <p:nvSpPr>
          <p:cNvPr id="528" name="Shape 528"/>
          <p:cNvSpPr/>
          <p:nvPr/>
        </p:nvSpPr>
        <p:spPr>
          <a:xfrm>
            <a:off x="2717800" y="8178800"/>
            <a:ext cx="2933700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9600" b="1" spc="-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9600" b="1" spc="-96">
                <a:solidFill>
                  <a:srgbClr val="FFFFFF"/>
                </a:solidFill>
              </a:rPr>
              <a:t>67%</a:t>
            </a:r>
          </a:p>
        </p:txBody>
      </p:sp>
      <p:sp>
        <p:nvSpPr>
          <p:cNvPr id="529" name="Shape 529"/>
          <p:cNvSpPr/>
          <p:nvPr/>
        </p:nvSpPr>
        <p:spPr>
          <a:xfrm>
            <a:off x="901700" y="9791700"/>
            <a:ext cx="43307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90000"/>
              </a:lnSpc>
              <a:defRPr sz="4200" spc="-42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200" spc="-42">
                <a:solidFill>
                  <a:srgbClr val="FFFFFF"/>
                </a:solidFill>
              </a:rPr>
              <a:t>Cras justo odio, dapibus ac </a:t>
            </a:r>
          </a:p>
        </p:txBody>
      </p:sp>
      <p:sp>
        <p:nvSpPr>
          <p:cNvPr id="530" name="Shape 530"/>
          <p:cNvSpPr/>
          <p:nvPr/>
        </p:nvSpPr>
        <p:spPr>
          <a:xfrm rot="10800000">
            <a:off x="16370298" y="2351729"/>
            <a:ext cx="1" cy="4557550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33" name="Group 533"/>
          <p:cNvGrpSpPr/>
          <p:nvPr/>
        </p:nvGrpSpPr>
        <p:grpSpPr>
          <a:xfrm>
            <a:off x="16027399" y="1422398"/>
            <a:ext cx="696798" cy="929331"/>
            <a:chOff x="0" y="0"/>
            <a:chExt cx="696797" cy="929330"/>
          </a:xfrm>
        </p:grpSpPr>
        <p:sp>
          <p:nvSpPr>
            <p:cNvPr id="531" name="Shape 531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37" name="Group 537"/>
          <p:cNvGrpSpPr/>
          <p:nvPr/>
        </p:nvGrpSpPr>
        <p:grpSpPr>
          <a:xfrm rot="10800000" flipH="1">
            <a:off x="16382999" y="2427929"/>
            <a:ext cx="5549901" cy="1270001"/>
            <a:chOff x="0" y="0"/>
            <a:chExt cx="5549900" cy="1270000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39" name="Shape 539"/>
          <p:cNvSpPr/>
          <p:nvPr/>
        </p:nvSpPr>
        <p:spPr>
          <a:xfrm>
            <a:off x="135763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68910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46" name="Shape 546"/>
          <p:cNvSpPr/>
          <p:nvPr/>
        </p:nvSpPr>
        <p:spPr>
          <a:xfrm>
            <a:off x="20840700" y="6874987"/>
            <a:ext cx="0" cy="1901435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9202400" y="8026400"/>
            <a:ext cx="3276604" cy="327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8956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19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51511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21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051800" y="122936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rgbClr val="FFFFFF"/>
                </a:solidFill>
              </a:rPr>
              <a:t>20</a:t>
            </a:r>
            <a:r>
              <a:rPr lang="en-US" sz="4800" spc="-48" dirty="0">
                <a:solidFill>
                  <a:srgbClr val="FFFFFF"/>
                </a:solidFill>
              </a:rPr>
              <a:t>20</a:t>
            </a:r>
            <a:endParaRPr sz="4800" spc="-48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9608800" y="122682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22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9075400" y="11659532"/>
            <a:ext cx="370614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YOUR TEXT HERE</a:t>
            </a:r>
          </a:p>
        </p:txBody>
      </p:sp>
      <p:grpSp>
        <p:nvGrpSpPr>
          <p:cNvPr id="10" name="Graphic 2" descr="Presentation with checklist">
            <a:extLst>
              <a:ext uri="{FF2B5EF4-FFF2-40B4-BE49-F238E27FC236}">
                <a16:creationId xmlns:a16="http://schemas.microsoft.com/office/drawing/2014/main" id="{9EC2B9BC-5118-4EDA-AAC2-EB521686F3C1}"/>
              </a:ext>
            </a:extLst>
          </p:cNvPr>
          <p:cNvGrpSpPr/>
          <p:nvPr/>
        </p:nvGrpSpPr>
        <p:grpSpPr>
          <a:xfrm>
            <a:off x="19762648" y="8586648"/>
            <a:ext cx="2156108" cy="2156108"/>
            <a:chOff x="11734800" y="6400800"/>
            <a:chExt cx="914400" cy="91440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388CD7-8CDA-417B-A803-6E2B092A48EE}"/>
                </a:ext>
              </a:extLst>
            </p:cNvPr>
            <p:cNvSpPr/>
            <p:nvPr/>
          </p:nvSpPr>
          <p:spPr>
            <a:xfrm>
              <a:off x="11830050" y="6505575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6E5DC9-A027-4B07-A7C0-4D10EAA8A927}"/>
                </a:ext>
              </a:extLst>
            </p:cNvPr>
            <p:cNvSpPr/>
            <p:nvPr/>
          </p:nvSpPr>
          <p:spPr>
            <a:xfrm>
              <a:off x="12020550" y="669607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516E87-DA7C-4D16-812B-48DE275D1A2F}"/>
                </a:ext>
              </a:extLst>
            </p:cNvPr>
            <p:cNvSpPr/>
            <p:nvPr/>
          </p:nvSpPr>
          <p:spPr>
            <a:xfrm>
              <a:off x="12241530" y="6656069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578304-7794-4956-A152-F4087BE82BC2}"/>
                </a:ext>
              </a:extLst>
            </p:cNvPr>
            <p:cNvSpPr/>
            <p:nvPr/>
          </p:nvSpPr>
          <p:spPr>
            <a:xfrm>
              <a:off x="12020550" y="681990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54FC55-00E4-454E-B367-0FEE81FD9CF7}"/>
                </a:ext>
              </a:extLst>
            </p:cNvPr>
            <p:cNvSpPr/>
            <p:nvPr/>
          </p:nvSpPr>
          <p:spPr>
            <a:xfrm>
              <a:off x="12241530" y="6779894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9" name="Graphic 8" descr="Marketing">
            <a:extLst>
              <a:ext uri="{FF2B5EF4-FFF2-40B4-BE49-F238E27FC236}">
                <a16:creationId xmlns:a16="http://schemas.microsoft.com/office/drawing/2014/main" id="{CAA51FEA-468C-4C92-94AD-F39BBDB718F3}"/>
              </a:ext>
            </a:extLst>
          </p:cNvPr>
          <p:cNvGrpSpPr/>
          <p:nvPr/>
        </p:nvGrpSpPr>
        <p:grpSpPr>
          <a:xfrm>
            <a:off x="1676675" y="2527575"/>
            <a:ext cx="1472650" cy="1472650"/>
            <a:chOff x="12184800" y="6850800"/>
            <a:chExt cx="914400" cy="914400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5BA29B-C9C6-42BF-9BB1-F1D0C48456EA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35F70C-D916-4D4D-B139-D0C93B6A90A0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24A73D-266A-475A-A9F4-5E75ED1E8DB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3" name="Graphic 4" descr="Target Audience">
            <a:extLst>
              <a:ext uri="{FF2B5EF4-FFF2-40B4-BE49-F238E27FC236}">
                <a16:creationId xmlns:a16="http://schemas.microsoft.com/office/drawing/2014/main" id="{15097AB2-CFE3-435E-AE9F-27A355E5A535}"/>
              </a:ext>
            </a:extLst>
          </p:cNvPr>
          <p:cNvGrpSpPr/>
          <p:nvPr/>
        </p:nvGrpSpPr>
        <p:grpSpPr>
          <a:xfrm>
            <a:off x="13932175" y="2527575"/>
            <a:ext cx="1472650" cy="1472650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5D95391-351B-4FA8-B568-B4312BF93B86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11A673-4801-4028-A4C3-114DD238FE9B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D3C8D6-A8B4-44D7-AD00-9432BE97B0EF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E9B21FE-F271-4030-9C26-327085CFEF02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FB4448D-EAFD-42DB-9F58-857815EDCEC8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6F5731-8948-4E3B-917D-EC6B6EE76977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6084D5-E9FD-4397-AF5B-FEF4EA6ED0B8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1" name="Graphic 6" descr="Workflow">
            <a:extLst>
              <a:ext uri="{FF2B5EF4-FFF2-40B4-BE49-F238E27FC236}">
                <a16:creationId xmlns:a16="http://schemas.microsoft.com/office/drawing/2014/main" id="{C11DF7E2-A072-43CD-BD21-B244BBAE1334}"/>
              </a:ext>
            </a:extLst>
          </p:cNvPr>
          <p:cNvGrpSpPr/>
          <p:nvPr/>
        </p:nvGrpSpPr>
        <p:grpSpPr>
          <a:xfrm>
            <a:off x="5945048" y="878984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A4E0CC-D4A9-4E4F-BC4A-A2CE1AC3FADF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F0957B3-2A81-4DE8-94A8-D4B6D352A06E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DA8B24-1ABF-4736-9CFA-50A0341A3D0C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EC6155-2C35-4F0C-AC48-9700120C2DCD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6647757-D437-4BDB-882E-4FC6D0D6ACDC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6F51FD0-AA94-41B2-B75E-4482317D65DC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0E30358-B5FB-4CEC-9095-9300701BBE24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37" name="Shape 214">
            <a:extLst>
              <a:ext uri="{FF2B5EF4-FFF2-40B4-BE49-F238E27FC236}">
                <a16:creationId xmlns:a16="http://schemas.microsoft.com/office/drawing/2014/main" id="{5F8A54EF-6AE0-46AD-A09E-894B86505D27}"/>
              </a:ext>
            </a:extLst>
          </p:cNvPr>
          <p:cNvSpPr/>
          <p:nvPr/>
        </p:nvSpPr>
        <p:spPr>
          <a:xfrm>
            <a:off x="45339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39" name="Shape 214">
            <a:extLst>
              <a:ext uri="{FF2B5EF4-FFF2-40B4-BE49-F238E27FC236}">
                <a16:creationId xmlns:a16="http://schemas.microsoft.com/office/drawing/2014/main" id="{ED9EFBB2-A525-486E-AC27-34B93FE953C2}"/>
              </a:ext>
            </a:extLst>
          </p:cNvPr>
          <p:cNvSpPr/>
          <p:nvPr/>
        </p:nvSpPr>
        <p:spPr>
          <a:xfrm>
            <a:off x="167894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41" name="Shape 214">
            <a:extLst>
              <a:ext uri="{FF2B5EF4-FFF2-40B4-BE49-F238E27FC236}">
                <a16:creationId xmlns:a16="http://schemas.microsoft.com/office/drawing/2014/main" id="{F0BDA619-A85C-4D38-88FB-78EDF967B2BE}"/>
              </a:ext>
            </a:extLst>
          </p:cNvPr>
          <p:cNvSpPr/>
          <p:nvPr/>
        </p:nvSpPr>
        <p:spPr>
          <a:xfrm>
            <a:off x="9969500" y="81153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1266155" y="525006"/>
            <a:ext cx="506228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BAR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</a:t>
            </a:r>
          </a:p>
        </p:txBody>
      </p:sp>
      <p:sp>
        <p:nvSpPr>
          <p:cNvPr id="705" name="Shape 705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712" name="Shape 712"/>
          <p:cNvSpPr/>
          <p:nvPr/>
        </p:nvSpPr>
        <p:spPr>
          <a:xfrm>
            <a:off x="1684016" y="11614994"/>
            <a:ext cx="36099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844035" y="11614994"/>
            <a:ext cx="11391901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13296794" y="11614994"/>
            <a:ext cx="36122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1681476" y="11500700"/>
            <a:ext cx="361158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5" y="21600"/>
                  <a:pt x="0" y="16769"/>
                  <a:pt x="0" y="10797"/>
                </a:cubicBezTo>
                <a:cubicBezTo>
                  <a:pt x="0" y="4831"/>
                  <a:pt x="4835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284202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907248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507433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4" y="0"/>
                  <a:pt x="21600" y="4831"/>
                  <a:pt x="21600" y="10797"/>
                </a:cubicBezTo>
                <a:cubicBezTo>
                  <a:pt x="21600" y="16769"/>
                  <a:pt x="16764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1422290" y="11500700"/>
            <a:ext cx="36109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8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8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13045333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9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8153339" y="11500700"/>
            <a:ext cx="361115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9822102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5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805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5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485900" y="1195603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5" name="Shape 755"/>
          <p:cNvSpPr/>
          <p:nvPr/>
        </p:nvSpPr>
        <p:spPr>
          <a:xfrm>
            <a:off x="30988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6" name="Shape 756"/>
          <p:cNvSpPr/>
          <p:nvPr/>
        </p:nvSpPr>
        <p:spPr>
          <a:xfrm>
            <a:off x="47117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7" name="Shape 757"/>
          <p:cNvSpPr/>
          <p:nvPr/>
        </p:nvSpPr>
        <p:spPr>
          <a:xfrm>
            <a:off x="6324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8" name="Shape 758"/>
          <p:cNvSpPr/>
          <p:nvPr/>
        </p:nvSpPr>
        <p:spPr>
          <a:xfrm>
            <a:off x="7975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9" name="Shape 759"/>
          <p:cNvSpPr/>
          <p:nvPr/>
        </p:nvSpPr>
        <p:spPr>
          <a:xfrm>
            <a:off x="96393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0" name="Shape 760"/>
          <p:cNvSpPr/>
          <p:nvPr/>
        </p:nvSpPr>
        <p:spPr>
          <a:xfrm>
            <a:off x="112395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1" name="Shape 761"/>
          <p:cNvSpPr/>
          <p:nvPr/>
        </p:nvSpPr>
        <p:spPr>
          <a:xfrm>
            <a:off x="128270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4" name="Shape 764"/>
          <p:cNvSpPr/>
          <p:nvPr/>
        </p:nvSpPr>
        <p:spPr>
          <a:xfrm>
            <a:off x="15519400" y="3647261"/>
            <a:ext cx="73406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4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sz="6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15519400" y="5067300"/>
            <a:ext cx="72009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700" spc="-26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5532100" y="87884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E778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6268700" y="86772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5532100" y="100076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16268700" y="98964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15532100" y="112268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6268700" y="111156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15532100" y="75692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16268700" y="74580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lang="en-US"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B7D5CE-9FF3-453D-A9EB-0614E7D0B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220504"/>
              </p:ext>
            </p:extLst>
          </p:nvPr>
        </p:nvGraphicFramePr>
        <p:xfrm>
          <a:off x="907834" y="4321199"/>
          <a:ext cx="12932787" cy="729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85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/>
        </p:nvSpPr>
        <p:spPr>
          <a:xfrm>
            <a:off x="1447800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5" name="Shape 1065"/>
          <p:cNvSpPr/>
          <p:nvPr/>
        </p:nvSpPr>
        <p:spPr>
          <a:xfrm rot="10800000" flipH="1">
            <a:off x="5602385" y="7539566"/>
            <a:ext cx="4779853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9745584" y="5072335"/>
            <a:ext cx="4779854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7" name="Shape 1067"/>
          <p:cNvSpPr/>
          <p:nvPr/>
        </p:nvSpPr>
        <p:spPr>
          <a:xfrm rot="10800000" flipH="1">
            <a:off x="13900168" y="7539566"/>
            <a:ext cx="4779854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18054763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2514599" y="61975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66801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107949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14960599" y="62229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19126199" y="62356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1266155" y="525006"/>
            <a:ext cx="79797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Roadmap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iagram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</a:t>
            </a:r>
          </a:p>
        </p:txBody>
      </p:sp>
      <p:grpSp>
        <p:nvGrpSpPr>
          <p:cNvPr id="25" name="Graphic 13" descr="Daily calendar">
            <a:extLst>
              <a:ext uri="{FF2B5EF4-FFF2-40B4-BE49-F238E27FC236}">
                <a16:creationId xmlns:a16="http://schemas.microsoft.com/office/drawing/2014/main" id="{9DDCF3FC-9435-4103-8D59-DF2B21B396EF}"/>
              </a:ext>
            </a:extLst>
          </p:cNvPr>
          <p:cNvGrpSpPr/>
          <p:nvPr/>
        </p:nvGrpSpPr>
        <p:grpSpPr>
          <a:xfrm>
            <a:off x="11491058" y="6906359"/>
            <a:ext cx="1262185" cy="1262182"/>
            <a:chOff x="12168150" y="6834140"/>
            <a:chExt cx="647700" cy="647697"/>
          </a:xfrm>
          <a:solidFill>
            <a:schemeClr val="accent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77E205-CE96-41D0-8BC7-748F0786C89A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22AB06-764E-4987-B3B5-3CF2D3399FD8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3C6270-659A-45CC-ADC1-93D3BF3DD031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C2CFF3-CF60-4C17-B48E-B342938084F3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30" name="Graphic 9" descr="Clipboard Mixed">
            <a:extLst>
              <a:ext uri="{FF2B5EF4-FFF2-40B4-BE49-F238E27FC236}">
                <a16:creationId xmlns:a16="http://schemas.microsoft.com/office/drawing/2014/main" id="{CDBCE0F1-EA92-4323-8FD9-CDBEDD5A5321}"/>
              </a:ext>
            </a:extLst>
          </p:cNvPr>
          <p:cNvGrpSpPr/>
          <p:nvPr/>
        </p:nvGrpSpPr>
        <p:grpSpPr>
          <a:xfrm>
            <a:off x="7431943" y="6794989"/>
            <a:ext cx="1150815" cy="1484923"/>
            <a:chOff x="11896745" y="6477004"/>
            <a:chExt cx="590551" cy="762001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53BB33-8430-4F59-9378-0489642672BF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3C2BDB-55C2-497A-9890-54471263DC2A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696266-875D-4269-8A44-EBD147FEBA6A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4B7E8-EEEF-4EAA-A96F-A38961C94975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B24319-2050-4343-A80A-F4AFB7D6FAE3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26277B-DD22-4CE7-B514-D382827C8451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5C6427-B859-4D87-8FC9-CFAEE3CD070B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D37603-DCDC-4B6C-840C-C98B0E0EB0F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F42AD1-C84E-4932-A511-938618E5D0A7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0" name="Graphic 11" descr="Management">
            <a:extLst>
              <a:ext uri="{FF2B5EF4-FFF2-40B4-BE49-F238E27FC236}">
                <a16:creationId xmlns:a16="http://schemas.microsoft.com/office/drawing/2014/main" id="{B2765A0F-EF62-43A4-BD33-396706776476}"/>
              </a:ext>
            </a:extLst>
          </p:cNvPr>
          <p:cNvGrpSpPr/>
          <p:nvPr/>
        </p:nvGrpSpPr>
        <p:grpSpPr>
          <a:xfrm>
            <a:off x="3154972" y="6837975"/>
            <a:ext cx="1373557" cy="1373550"/>
            <a:chOff x="11989572" y="6655575"/>
            <a:chExt cx="704852" cy="704848"/>
          </a:xfrm>
          <a:solidFill>
            <a:schemeClr val="accent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934492-92CD-4D27-A815-497675B7A417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5169C8F-D32E-4EB3-9293-EF350F0FD278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1FA846-F98D-4FED-B121-96597411F9C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9B1A28-1F5D-485D-94CF-2FF850782F8F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A06097-7880-40E8-A37B-256805F8D178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6" name="Graphic 8" descr="Marketing">
            <a:extLst>
              <a:ext uri="{FF2B5EF4-FFF2-40B4-BE49-F238E27FC236}">
                <a16:creationId xmlns:a16="http://schemas.microsoft.com/office/drawing/2014/main" id="{42A8C915-C4F3-40AE-9CD9-B42ABD473E27}"/>
              </a:ext>
            </a:extLst>
          </p:cNvPr>
          <p:cNvGrpSpPr/>
          <p:nvPr/>
        </p:nvGrpSpPr>
        <p:grpSpPr>
          <a:xfrm>
            <a:off x="15396797" y="6659197"/>
            <a:ext cx="1781907" cy="1781907"/>
            <a:chOff x="12184800" y="6850800"/>
            <a:chExt cx="914400" cy="914400"/>
          </a:xfrm>
          <a:solidFill>
            <a:schemeClr val="accent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42712E-BC1A-4D76-BF3E-74247640BFDD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3878A5-B8FC-446B-B1A1-295CAB383035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F5FCBF-A23E-46F7-B179-375146DFA5A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50" name="Graphic 4" descr="Target Audience">
            <a:extLst>
              <a:ext uri="{FF2B5EF4-FFF2-40B4-BE49-F238E27FC236}">
                <a16:creationId xmlns:a16="http://schemas.microsoft.com/office/drawing/2014/main" id="{95C34A6A-D0D3-4533-8ECD-5F37896EE0FF}"/>
              </a:ext>
            </a:extLst>
          </p:cNvPr>
          <p:cNvGrpSpPr/>
          <p:nvPr/>
        </p:nvGrpSpPr>
        <p:grpSpPr>
          <a:xfrm>
            <a:off x="19562397" y="6671897"/>
            <a:ext cx="1781907" cy="1781907"/>
            <a:chOff x="11884800" y="6550800"/>
            <a:chExt cx="914400" cy="914400"/>
          </a:xfrm>
          <a:solidFill>
            <a:schemeClr val="accent2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3290B1-2F01-4B24-AE38-B8885F1E05B8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DC4B05-E02A-4CE5-BD1E-3353BBBCDA59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7BE7-F010-4F57-8891-51060811EFB8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EFBC26-5C64-4054-8296-94D155D27D47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901FC3F-AF95-484E-9F3F-A6E0B4D4D549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138C72-FEF9-44B4-90A8-18FD9CFF0094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BF70F4-E2B4-43A2-9D31-6B2FFA91209C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" name="Shape 214">
            <a:extLst>
              <a:ext uri="{FF2B5EF4-FFF2-40B4-BE49-F238E27FC236}">
                <a16:creationId xmlns:a16="http://schemas.microsoft.com/office/drawing/2014/main" id="{24A0237D-514B-497C-A434-092710348F72}"/>
              </a:ext>
            </a:extLst>
          </p:cNvPr>
          <p:cNvSpPr/>
          <p:nvPr/>
        </p:nvSpPr>
        <p:spPr>
          <a:xfrm>
            <a:off x="1620611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2E964A7F-F9F7-4591-B3CA-8E0F49BEDEBB}"/>
              </a:ext>
            </a:extLst>
          </p:cNvPr>
          <p:cNvSpPr/>
          <p:nvPr/>
        </p:nvSpPr>
        <p:spPr>
          <a:xfrm>
            <a:off x="5827359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76C86045-EDEC-458C-9ADD-1BFB1A5BC76A}"/>
              </a:ext>
            </a:extLst>
          </p:cNvPr>
          <p:cNvSpPr/>
          <p:nvPr/>
        </p:nvSpPr>
        <p:spPr>
          <a:xfrm>
            <a:off x="9974885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2F5D7574-B980-454C-B735-9C8064BFE7DD}"/>
              </a:ext>
            </a:extLst>
          </p:cNvPr>
          <p:cNvSpPr/>
          <p:nvPr/>
        </p:nvSpPr>
        <p:spPr>
          <a:xfrm>
            <a:off x="14045235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8CC4526D-8F19-4531-A232-B447FE901B23}"/>
              </a:ext>
            </a:extLst>
          </p:cNvPr>
          <p:cNvSpPr/>
          <p:nvPr/>
        </p:nvSpPr>
        <p:spPr>
          <a:xfrm>
            <a:off x="18479464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470321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OUR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TEAM</a:t>
            </a:r>
          </a:p>
        </p:txBody>
      </p:sp>
      <p:sp>
        <p:nvSpPr>
          <p:cNvPr id="81" name="Shape 81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Tutor</a:t>
            </a:r>
            <a:endParaRPr 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 descr="A person standing in front of it&#10;&#10;Description automatically generated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 descr="A person wearing a suit and tie walking down the street&#10;&#10;Description automatically generated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21294" r="40042" b="60496"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3" t="22470" r="28351" b="22755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2" t="6604" r="17168" b="59134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 descr="A person wearing glasses&#10;&#10;Description automatically generated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750846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WHY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CHOOSE US</a:t>
            </a:r>
          </a:p>
        </p:txBody>
      </p:sp>
      <p:sp>
        <p:nvSpPr>
          <p:cNvPr id="152" name="Shape 152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1584" y="9810750"/>
            <a:ext cx="42545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879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340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340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57" name="Shape 157"/>
          <p:cNvSpPr/>
          <p:nvPr/>
        </p:nvSpPr>
        <p:spPr>
          <a:xfrm>
            <a:off x="12801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2661900" y="7949323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59" name="Shape 159"/>
          <p:cNvSpPr/>
          <p:nvPr/>
        </p:nvSpPr>
        <p:spPr>
          <a:xfrm>
            <a:off x="18262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8262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61" name="Shape 161"/>
          <p:cNvSpPr/>
          <p:nvPr/>
        </p:nvSpPr>
        <p:spPr>
          <a:xfrm>
            <a:off x="20701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5184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29667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4150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5019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628900" y="4292600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0645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191500" y="4292600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35509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677900" y="4292600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89865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113500" y="4292600"/>
            <a:ext cx="2679700" cy="2679700"/>
          </a:xfrm>
          <a:prstGeom prst="rect">
            <a:avLst/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10" name="Graphic 2" descr="Handshake">
            <a:extLst>
              <a:ext uri="{FF2B5EF4-FFF2-40B4-BE49-F238E27FC236}">
                <a16:creationId xmlns:a16="http://schemas.microsoft.com/office/drawing/2014/main" id="{D19158E2-BFC4-45B7-8A35-4CAB9A8AEE44}"/>
              </a:ext>
            </a:extLst>
          </p:cNvPr>
          <p:cNvSpPr/>
          <p:nvPr/>
        </p:nvSpPr>
        <p:spPr>
          <a:xfrm>
            <a:off x="2986992" y="5093765"/>
            <a:ext cx="1709517" cy="105243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aphic 4" descr="Person with idea">
            <a:extLst>
              <a:ext uri="{FF2B5EF4-FFF2-40B4-BE49-F238E27FC236}">
                <a16:creationId xmlns:a16="http://schemas.microsoft.com/office/drawing/2014/main" id="{5DCF2DA3-A6C1-4BED-A291-F62AB127417A}"/>
              </a:ext>
            </a:extLst>
          </p:cNvPr>
          <p:cNvGrpSpPr/>
          <p:nvPr/>
        </p:nvGrpSpPr>
        <p:grpSpPr>
          <a:xfrm>
            <a:off x="19639008" y="4614497"/>
            <a:ext cx="1781907" cy="1781907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4E63CF-7B44-4ECF-9DB0-2A223120F98C}"/>
                </a:ext>
              </a:extLst>
            </p:cNvPr>
            <p:cNvSpPr/>
            <p:nvPr/>
          </p:nvSpPr>
          <p:spPr>
            <a:xfrm>
              <a:off x="12411703" y="6891461"/>
              <a:ext cx="63731" cy="17144"/>
            </a:xfrm>
            <a:custGeom>
              <a:avLst/>
              <a:gdLst>
                <a:gd name="connsiteX0" fmla="*/ 55159 w 63731"/>
                <a:gd name="connsiteY0" fmla="*/ 0 h 17144"/>
                <a:gd name="connsiteX1" fmla="*/ 8572 w 63731"/>
                <a:gd name="connsiteY1" fmla="*/ 0 h 17144"/>
                <a:gd name="connsiteX2" fmla="*/ 0 w 63731"/>
                <a:gd name="connsiteY2" fmla="*/ 8573 h 17144"/>
                <a:gd name="connsiteX3" fmla="*/ 8572 w 63731"/>
                <a:gd name="connsiteY3" fmla="*/ 17145 h 17144"/>
                <a:gd name="connsiteX4" fmla="*/ 55159 w 63731"/>
                <a:gd name="connsiteY4" fmla="*/ 17145 h 17144"/>
                <a:gd name="connsiteX5" fmla="*/ 63732 w 63731"/>
                <a:gd name="connsiteY5" fmla="*/ 8573 h 17144"/>
                <a:gd name="connsiteX6" fmla="*/ 55159 w 63731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31" h="17144">
                  <a:moveTo>
                    <a:pt x="55159" y="0"/>
                  </a:moveTo>
                  <a:lnTo>
                    <a:pt x="8572" y="0"/>
                  </a:lnTo>
                  <a:cubicBezTo>
                    <a:pt x="3838" y="0"/>
                    <a:pt x="0" y="3838"/>
                    <a:pt x="0" y="8573"/>
                  </a:cubicBezTo>
                  <a:cubicBezTo>
                    <a:pt x="0" y="13307"/>
                    <a:pt x="3838" y="17145"/>
                    <a:pt x="8572" y="17145"/>
                  </a:cubicBezTo>
                  <a:lnTo>
                    <a:pt x="55159" y="17145"/>
                  </a:lnTo>
                  <a:cubicBezTo>
                    <a:pt x="59894" y="17145"/>
                    <a:pt x="63732" y="13307"/>
                    <a:pt x="63732" y="8573"/>
                  </a:cubicBezTo>
                  <a:cubicBezTo>
                    <a:pt x="63732" y="3838"/>
                    <a:pt x="59894" y="0"/>
                    <a:pt x="551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E99E48-1CA0-4700-A672-CD2DD62095D5}"/>
                </a:ext>
              </a:extLst>
            </p:cNvPr>
            <p:cNvSpPr/>
            <p:nvPr/>
          </p:nvSpPr>
          <p:spPr>
            <a:xfrm>
              <a:off x="12424562" y="6920522"/>
              <a:ext cx="37252" cy="17249"/>
            </a:xfrm>
            <a:custGeom>
              <a:avLst/>
              <a:gdLst>
                <a:gd name="connsiteX0" fmla="*/ 19050 w 37252"/>
                <a:gd name="connsiteY0" fmla="*/ 17250 h 17249"/>
                <a:gd name="connsiteX1" fmla="*/ 37252 w 37252"/>
                <a:gd name="connsiteY1" fmla="*/ 0 h 17249"/>
                <a:gd name="connsiteX2" fmla="*/ 0 w 37252"/>
                <a:gd name="connsiteY2" fmla="*/ 0 h 17249"/>
                <a:gd name="connsiteX3" fmla="*/ 19050 w 37252"/>
                <a:gd name="connsiteY3" fmla="*/ 17250 h 1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2" h="17249">
                  <a:moveTo>
                    <a:pt x="19050" y="17250"/>
                  </a:moveTo>
                  <a:cubicBezTo>
                    <a:pt x="28580" y="16867"/>
                    <a:pt x="36359" y="9495"/>
                    <a:pt x="37252" y="0"/>
                  </a:cubicBezTo>
                  <a:lnTo>
                    <a:pt x="0" y="0"/>
                  </a:lnTo>
                  <a:cubicBezTo>
                    <a:pt x="932" y="9813"/>
                    <a:pt x="9194" y="17294"/>
                    <a:pt x="19050" y="1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7FFCBF-9BB1-463E-9D19-A461F74823C3}"/>
                </a:ext>
              </a:extLst>
            </p:cNvPr>
            <p:cNvSpPr/>
            <p:nvPr/>
          </p:nvSpPr>
          <p:spPr>
            <a:xfrm>
              <a:off x="12224859" y="6636525"/>
              <a:ext cx="437414" cy="448684"/>
            </a:xfrm>
            <a:custGeom>
              <a:avLst/>
              <a:gdLst>
                <a:gd name="connsiteX0" fmla="*/ 437409 w 437414"/>
                <a:gd name="connsiteY0" fmla="*/ 23555 h 448684"/>
                <a:gd name="connsiteX1" fmla="*/ 414874 w 437414"/>
                <a:gd name="connsiteY1" fmla="*/ 1 h 448684"/>
                <a:gd name="connsiteX2" fmla="*/ 414844 w 437414"/>
                <a:gd name="connsiteY2" fmla="*/ 0 h 448684"/>
                <a:gd name="connsiteX3" fmla="*/ 22957 w 437414"/>
                <a:gd name="connsiteY3" fmla="*/ 0 h 448684"/>
                <a:gd name="connsiteX4" fmla="*/ 2 w 437414"/>
                <a:gd name="connsiteY4" fmla="*/ 23241 h 448684"/>
                <a:gd name="connsiteX5" fmla="*/ 2 w 437414"/>
                <a:gd name="connsiteY5" fmla="*/ 329298 h 448684"/>
                <a:gd name="connsiteX6" fmla="*/ 22671 w 437414"/>
                <a:gd name="connsiteY6" fmla="*/ 352549 h 448684"/>
                <a:gd name="connsiteX7" fmla="*/ 95166 w 437414"/>
                <a:gd name="connsiteY7" fmla="*/ 352549 h 448684"/>
                <a:gd name="connsiteX8" fmla="*/ 95166 w 437414"/>
                <a:gd name="connsiteY8" fmla="*/ 448685 h 448684"/>
                <a:gd name="connsiteX9" fmla="*/ 182510 w 437414"/>
                <a:gd name="connsiteY9" fmla="*/ 352549 h 448684"/>
                <a:gd name="connsiteX10" fmla="*/ 413968 w 437414"/>
                <a:gd name="connsiteY10" fmla="*/ 352549 h 448684"/>
                <a:gd name="connsiteX11" fmla="*/ 436933 w 437414"/>
                <a:gd name="connsiteY11" fmla="*/ 329394 h 448684"/>
                <a:gd name="connsiteX12" fmla="*/ 436933 w 437414"/>
                <a:gd name="connsiteY12" fmla="*/ 329298 h 448684"/>
                <a:gd name="connsiteX13" fmla="*/ 417892 w 437414"/>
                <a:gd name="connsiteY13" fmla="*/ 329470 h 448684"/>
                <a:gd name="connsiteX14" fmla="*/ 413977 w 437414"/>
                <a:gd name="connsiteY14" fmla="*/ 333499 h 448684"/>
                <a:gd name="connsiteX15" fmla="*/ 174081 w 437414"/>
                <a:gd name="connsiteY15" fmla="*/ 333499 h 448684"/>
                <a:gd name="connsiteX16" fmla="*/ 168413 w 437414"/>
                <a:gd name="connsiteY16" fmla="*/ 339738 h 448684"/>
                <a:gd name="connsiteX17" fmla="*/ 114216 w 437414"/>
                <a:gd name="connsiteY17" fmla="*/ 399383 h 448684"/>
                <a:gd name="connsiteX18" fmla="*/ 114216 w 437414"/>
                <a:gd name="connsiteY18" fmla="*/ 333499 h 448684"/>
                <a:gd name="connsiteX19" fmla="*/ 22909 w 437414"/>
                <a:gd name="connsiteY19" fmla="*/ 333499 h 448684"/>
                <a:gd name="connsiteX20" fmla="*/ 19047 w 437414"/>
                <a:gd name="connsiteY20" fmla="*/ 329421 h 448684"/>
                <a:gd name="connsiteX21" fmla="*/ 19052 w 437414"/>
                <a:gd name="connsiteY21" fmla="*/ 329298 h 448684"/>
                <a:gd name="connsiteX22" fmla="*/ 19052 w 437414"/>
                <a:gd name="connsiteY22" fmla="*/ 23193 h 448684"/>
                <a:gd name="connsiteX23" fmla="*/ 22957 w 437414"/>
                <a:gd name="connsiteY23" fmla="*/ 19079 h 448684"/>
                <a:gd name="connsiteX24" fmla="*/ 414434 w 437414"/>
                <a:gd name="connsiteY24" fmla="*/ 19079 h 448684"/>
                <a:gd name="connsiteX25" fmla="*/ 417235 w 437414"/>
                <a:gd name="connsiteY25" fmla="*/ 20307 h 448684"/>
                <a:gd name="connsiteX26" fmla="*/ 418340 w 437414"/>
                <a:gd name="connsiteY26" fmla="*/ 23527 h 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14" h="448684">
                  <a:moveTo>
                    <a:pt x="437409" y="23555"/>
                  </a:moveTo>
                  <a:cubicBezTo>
                    <a:pt x="437691" y="10828"/>
                    <a:pt x="427601" y="282"/>
                    <a:pt x="414874" y="1"/>
                  </a:cubicBezTo>
                  <a:cubicBezTo>
                    <a:pt x="414864" y="0"/>
                    <a:pt x="414854" y="0"/>
                    <a:pt x="414844" y="0"/>
                  </a:cubicBezTo>
                  <a:lnTo>
                    <a:pt x="22957" y="0"/>
                  </a:lnTo>
                  <a:cubicBezTo>
                    <a:pt x="10213" y="110"/>
                    <a:pt x="-46" y="10497"/>
                    <a:pt x="2" y="23241"/>
                  </a:cubicBezTo>
                  <a:lnTo>
                    <a:pt x="2" y="329298"/>
                  </a:lnTo>
                  <a:cubicBezTo>
                    <a:pt x="-152" y="341976"/>
                    <a:pt x="9993" y="352381"/>
                    <a:pt x="22671" y="352549"/>
                  </a:cubicBezTo>
                  <a:lnTo>
                    <a:pt x="95166" y="352549"/>
                  </a:lnTo>
                  <a:lnTo>
                    <a:pt x="95166" y="448685"/>
                  </a:lnTo>
                  <a:lnTo>
                    <a:pt x="182510" y="352549"/>
                  </a:lnTo>
                  <a:lnTo>
                    <a:pt x="413968" y="352549"/>
                  </a:lnTo>
                  <a:cubicBezTo>
                    <a:pt x="426702" y="352491"/>
                    <a:pt x="436980" y="342128"/>
                    <a:pt x="436933" y="329394"/>
                  </a:cubicBezTo>
                  <a:lnTo>
                    <a:pt x="436933" y="329298"/>
                  </a:lnTo>
                  <a:close/>
                  <a:moveTo>
                    <a:pt x="417892" y="329470"/>
                  </a:moveTo>
                  <a:cubicBezTo>
                    <a:pt x="417908" y="331658"/>
                    <a:pt x="416164" y="333452"/>
                    <a:pt x="413977" y="333499"/>
                  </a:cubicBezTo>
                  <a:lnTo>
                    <a:pt x="174081" y="333499"/>
                  </a:lnTo>
                  <a:lnTo>
                    <a:pt x="168413" y="339738"/>
                  </a:lnTo>
                  <a:lnTo>
                    <a:pt x="114216" y="399383"/>
                  </a:lnTo>
                  <a:lnTo>
                    <a:pt x="114216" y="333499"/>
                  </a:lnTo>
                  <a:lnTo>
                    <a:pt x="22909" y="333499"/>
                  </a:lnTo>
                  <a:cubicBezTo>
                    <a:pt x="20717" y="333440"/>
                    <a:pt x="18987" y="331614"/>
                    <a:pt x="19047" y="329421"/>
                  </a:cubicBezTo>
                  <a:cubicBezTo>
                    <a:pt x="19048" y="329380"/>
                    <a:pt x="19049" y="329339"/>
                    <a:pt x="19052" y="329298"/>
                  </a:cubicBezTo>
                  <a:lnTo>
                    <a:pt x="19052" y="23193"/>
                  </a:lnTo>
                  <a:cubicBezTo>
                    <a:pt x="19024" y="20990"/>
                    <a:pt x="20756" y="19166"/>
                    <a:pt x="22957" y="19079"/>
                  </a:cubicBezTo>
                  <a:lnTo>
                    <a:pt x="414434" y="19079"/>
                  </a:lnTo>
                  <a:cubicBezTo>
                    <a:pt x="415497" y="19090"/>
                    <a:pt x="416507" y="19534"/>
                    <a:pt x="417235" y="20307"/>
                  </a:cubicBezTo>
                  <a:cubicBezTo>
                    <a:pt x="418040" y="21177"/>
                    <a:pt x="418441" y="22346"/>
                    <a:pt x="418340" y="23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FE42D8-E35E-4EBB-9FAC-E3D0259D2B2D}"/>
                </a:ext>
              </a:extLst>
            </p:cNvPr>
            <p:cNvSpPr/>
            <p:nvPr/>
          </p:nvSpPr>
          <p:spPr>
            <a:xfrm>
              <a:off x="12107323" y="7036698"/>
              <a:ext cx="165220" cy="165220"/>
            </a:xfrm>
            <a:custGeom>
              <a:avLst/>
              <a:gdLst>
                <a:gd name="connsiteX0" fmla="*/ 82582 w 165220"/>
                <a:gd name="connsiteY0" fmla="*/ 165221 h 165220"/>
                <a:gd name="connsiteX1" fmla="*/ 165221 w 165220"/>
                <a:gd name="connsiteY1" fmla="*/ 82639 h 165220"/>
                <a:gd name="connsiteX2" fmla="*/ 82639 w 165220"/>
                <a:gd name="connsiteY2" fmla="*/ 0 h 165220"/>
                <a:gd name="connsiteX3" fmla="*/ 0 w 165220"/>
                <a:gd name="connsiteY3" fmla="*/ 82582 h 165220"/>
                <a:gd name="connsiteX4" fmla="*/ 0 w 165220"/>
                <a:gd name="connsiteY4" fmla="*/ 82620 h 165220"/>
                <a:gd name="connsiteX5" fmla="*/ 82582 w 165220"/>
                <a:gd name="connsiteY5" fmla="*/ 165221 h 165220"/>
                <a:gd name="connsiteX6" fmla="*/ 82582 w 165220"/>
                <a:gd name="connsiteY6" fmla="*/ 19060 h 165220"/>
                <a:gd name="connsiteX7" fmla="*/ 146171 w 165220"/>
                <a:gd name="connsiteY7" fmla="*/ 82591 h 165220"/>
                <a:gd name="connsiteX8" fmla="*/ 82639 w 165220"/>
                <a:gd name="connsiteY8" fmla="*/ 146180 h 165220"/>
                <a:gd name="connsiteX9" fmla="*/ 19050 w 165220"/>
                <a:gd name="connsiteY9" fmla="*/ 82648 h 165220"/>
                <a:gd name="connsiteX10" fmla="*/ 19050 w 165220"/>
                <a:gd name="connsiteY10" fmla="*/ 82620 h 165220"/>
                <a:gd name="connsiteX11" fmla="*/ 82582 w 165220"/>
                <a:gd name="connsiteY11" fmla="*/ 19060 h 1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20" h="165220">
                  <a:moveTo>
                    <a:pt x="82582" y="165221"/>
                  </a:moveTo>
                  <a:cubicBezTo>
                    <a:pt x="128206" y="165237"/>
                    <a:pt x="165204" y="128264"/>
                    <a:pt x="165221" y="82639"/>
                  </a:cubicBezTo>
                  <a:cubicBezTo>
                    <a:pt x="165237" y="37014"/>
                    <a:pt x="128264" y="16"/>
                    <a:pt x="82639" y="0"/>
                  </a:cubicBezTo>
                  <a:cubicBezTo>
                    <a:pt x="37014" y="-16"/>
                    <a:pt x="16" y="36957"/>
                    <a:pt x="0" y="82582"/>
                  </a:cubicBezTo>
                  <a:cubicBezTo>
                    <a:pt x="0" y="82594"/>
                    <a:pt x="0" y="82607"/>
                    <a:pt x="0" y="82620"/>
                  </a:cubicBezTo>
                  <a:cubicBezTo>
                    <a:pt x="-5" y="128234"/>
                    <a:pt x="36967" y="165215"/>
                    <a:pt x="82582" y="165221"/>
                  </a:cubicBezTo>
                  <a:close/>
                  <a:moveTo>
                    <a:pt x="82582" y="19060"/>
                  </a:moveTo>
                  <a:cubicBezTo>
                    <a:pt x="117685" y="19043"/>
                    <a:pt x="146154" y="47488"/>
                    <a:pt x="146171" y="82591"/>
                  </a:cubicBezTo>
                  <a:cubicBezTo>
                    <a:pt x="146187" y="117695"/>
                    <a:pt x="117742" y="146164"/>
                    <a:pt x="82639" y="146180"/>
                  </a:cubicBezTo>
                  <a:cubicBezTo>
                    <a:pt x="47535" y="146196"/>
                    <a:pt x="19066" y="117752"/>
                    <a:pt x="19050" y="82648"/>
                  </a:cubicBezTo>
                  <a:cubicBezTo>
                    <a:pt x="19050" y="82639"/>
                    <a:pt x="19050" y="82629"/>
                    <a:pt x="19050" y="82620"/>
                  </a:cubicBezTo>
                  <a:cubicBezTo>
                    <a:pt x="19081" y="47541"/>
                    <a:pt x="47502" y="19107"/>
                    <a:pt x="82582" y="19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3C2486-CE6F-41F1-A933-54CD17CCCE60}"/>
                </a:ext>
              </a:extLst>
            </p:cNvPr>
            <p:cNvSpPr/>
            <p:nvPr/>
          </p:nvSpPr>
          <p:spPr>
            <a:xfrm>
              <a:off x="12371708" y="6731822"/>
              <a:ext cx="143722" cy="147866"/>
            </a:xfrm>
            <a:custGeom>
              <a:avLst/>
              <a:gdLst>
                <a:gd name="connsiteX0" fmla="*/ 74514 w 143722"/>
                <a:gd name="connsiteY0" fmla="*/ 0 h 147866"/>
                <a:gd name="connsiteX1" fmla="*/ 71819 w 143722"/>
                <a:gd name="connsiteY1" fmla="*/ 0 h 147866"/>
                <a:gd name="connsiteX2" fmla="*/ 0 w 143722"/>
                <a:gd name="connsiteY2" fmla="*/ 69266 h 147866"/>
                <a:gd name="connsiteX3" fmla="*/ 0 w 143722"/>
                <a:gd name="connsiteY3" fmla="*/ 72314 h 147866"/>
                <a:gd name="connsiteX4" fmla="*/ 5105 w 143722"/>
                <a:gd name="connsiteY4" fmla="*/ 97079 h 147866"/>
                <a:gd name="connsiteX5" fmla="*/ 17488 w 143722"/>
                <a:gd name="connsiteY5" fmla="*/ 117415 h 147866"/>
                <a:gd name="connsiteX6" fmla="*/ 36157 w 143722"/>
                <a:gd name="connsiteY6" fmla="*/ 147780 h 147866"/>
                <a:gd name="connsiteX7" fmla="*/ 36595 w 143722"/>
                <a:gd name="connsiteY7" fmla="*/ 147866 h 147866"/>
                <a:gd name="connsiteX8" fmla="*/ 37033 w 143722"/>
                <a:gd name="connsiteY8" fmla="*/ 147780 h 147866"/>
                <a:gd name="connsiteX9" fmla="*/ 106690 w 143722"/>
                <a:gd name="connsiteY9" fmla="*/ 147780 h 147866"/>
                <a:gd name="connsiteX10" fmla="*/ 107575 w 143722"/>
                <a:gd name="connsiteY10" fmla="*/ 147190 h 147866"/>
                <a:gd name="connsiteX11" fmla="*/ 126330 w 143722"/>
                <a:gd name="connsiteY11" fmla="*/ 117024 h 147866"/>
                <a:gd name="connsiteX12" fmla="*/ 138713 w 143722"/>
                <a:gd name="connsiteY12" fmla="*/ 96688 h 147866"/>
                <a:gd name="connsiteX13" fmla="*/ 143723 w 143722"/>
                <a:gd name="connsiteY13" fmla="*/ 71828 h 147866"/>
                <a:gd name="connsiteX14" fmla="*/ 143723 w 143722"/>
                <a:gd name="connsiteY14" fmla="*/ 69266 h 147866"/>
                <a:gd name="connsiteX15" fmla="*/ 74514 w 143722"/>
                <a:gd name="connsiteY15" fmla="*/ 0 h 147866"/>
                <a:gd name="connsiteX16" fmla="*/ 127530 w 143722"/>
                <a:gd name="connsiteY16" fmla="*/ 71495 h 147866"/>
                <a:gd name="connsiteX17" fmla="*/ 123634 w 143722"/>
                <a:gd name="connsiteY17" fmla="*/ 90735 h 147866"/>
                <a:gd name="connsiteX18" fmla="*/ 114167 w 143722"/>
                <a:gd name="connsiteY18" fmla="*/ 106289 h 147866"/>
                <a:gd name="connsiteX19" fmla="*/ 113929 w 143722"/>
                <a:gd name="connsiteY19" fmla="*/ 106566 h 147866"/>
                <a:gd name="connsiteX20" fmla="*/ 113700 w 143722"/>
                <a:gd name="connsiteY20" fmla="*/ 106851 h 147866"/>
                <a:gd name="connsiteX21" fmla="*/ 97326 w 143722"/>
                <a:gd name="connsiteY21" fmla="*/ 131540 h 147866"/>
                <a:gd name="connsiteX22" fmla="*/ 46168 w 143722"/>
                <a:gd name="connsiteY22" fmla="*/ 131540 h 147866"/>
                <a:gd name="connsiteX23" fmla="*/ 30147 w 143722"/>
                <a:gd name="connsiteY23" fmla="*/ 107271 h 147866"/>
                <a:gd name="connsiteX24" fmla="*/ 29880 w 143722"/>
                <a:gd name="connsiteY24" fmla="*/ 106937 h 147866"/>
                <a:gd name="connsiteX25" fmla="*/ 29594 w 143722"/>
                <a:gd name="connsiteY25" fmla="*/ 106613 h 147866"/>
                <a:gd name="connsiteX26" fmla="*/ 20183 w 143722"/>
                <a:gd name="connsiteY26" fmla="*/ 91107 h 147866"/>
                <a:gd name="connsiteX27" fmla="*/ 16193 w 143722"/>
                <a:gd name="connsiteY27" fmla="*/ 71990 h 147866"/>
                <a:gd name="connsiteX28" fmla="*/ 16193 w 143722"/>
                <a:gd name="connsiteY28" fmla="*/ 69542 h 147866"/>
                <a:gd name="connsiteX29" fmla="*/ 71828 w 143722"/>
                <a:gd name="connsiteY29" fmla="*/ 16145 h 147866"/>
                <a:gd name="connsiteX30" fmla="*/ 73924 w 143722"/>
                <a:gd name="connsiteY30" fmla="*/ 16145 h 147866"/>
                <a:gd name="connsiteX31" fmla="*/ 127530 w 143722"/>
                <a:gd name="connsiteY31" fmla="*/ 69485 h 1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722" h="147866">
                  <a:moveTo>
                    <a:pt x="74514" y="0"/>
                  </a:moveTo>
                  <a:cubicBezTo>
                    <a:pt x="73609" y="0"/>
                    <a:pt x="72714" y="0"/>
                    <a:pt x="71819" y="0"/>
                  </a:cubicBezTo>
                  <a:cubicBezTo>
                    <a:pt x="33152" y="30"/>
                    <a:pt x="1429" y="30626"/>
                    <a:pt x="0" y="69266"/>
                  </a:cubicBezTo>
                  <a:lnTo>
                    <a:pt x="0" y="72314"/>
                  </a:lnTo>
                  <a:cubicBezTo>
                    <a:pt x="280" y="80800"/>
                    <a:pt x="2006" y="89175"/>
                    <a:pt x="5105" y="97079"/>
                  </a:cubicBezTo>
                  <a:cubicBezTo>
                    <a:pt x="7979" y="104545"/>
                    <a:pt x="12174" y="111434"/>
                    <a:pt x="17488" y="117415"/>
                  </a:cubicBezTo>
                  <a:cubicBezTo>
                    <a:pt x="24923" y="126740"/>
                    <a:pt x="31192" y="136937"/>
                    <a:pt x="36157" y="147780"/>
                  </a:cubicBezTo>
                  <a:cubicBezTo>
                    <a:pt x="36296" y="147838"/>
                    <a:pt x="36445" y="147867"/>
                    <a:pt x="36595" y="147866"/>
                  </a:cubicBezTo>
                  <a:cubicBezTo>
                    <a:pt x="36746" y="147866"/>
                    <a:pt x="36894" y="147837"/>
                    <a:pt x="37033" y="147780"/>
                  </a:cubicBezTo>
                  <a:lnTo>
                    <a:pt x="106690" y="147780"/>
                  </a:lnTo>
                  <a:cubicBezTo>
                    <a:pt x="107073" y="147768"/>
                    <a:pt x="107416" y="147539"/>
                    <a:pt x="107575" y="147190"/>
                  </a:cubicBezTo>
                  <a:cubicBezTo>
                    <a:pt x="112604" y="136424"/>
                    <a:pt x="118900" y="126297"/>
                    <a:pt x="126330" y="117024"/>
                  </a:cubicBezTo>
                  <a:cubicBezTo>
                    <a:pt x="131605" y="111015"/>
                    <a:pt x="135795" y="104134"/>
                    <a:pt x="138713" y="96688"/>
                  </a:cubicBezTo>
                  <a:cubicBezTo>
                    <a:pt x="141752" y="88738"/>
                    <a:pt x="143445" y="80336"/>
                    <a:pt x="143723" y="71828"/>
                  </a:cubicBezTo>
                  <a:lnTo>
                    <a:pt x="143723" y="69266"/>
                  </a:lnTo>
                  <a:cubicBezTo>
                    <a:pt x="142357" y="31613"/>
                    <a:pt x="112165" y="1397"/>
                    <a:pt x="74514" y="0"/>
                  </a:cubicBezTo>
                  <a:close/>
                  <a:moveTo>
                    <a:pt x="127530" y="71495"/>
                  </a:moveTo>
                  <a:cubicBezTo>
                    <a:pt x="127291" y="78078"/>
                    <a:pt x="125976" y="84577"/>
                    <a:pt x="123634" y="90735"/>
                  </a:cubicBezTo>
                  <a:cubicBezTo>
                    <a:pt x="121410" y="96433"/>
                    <a:pt x="118206" y="101697"/>
                    <a:pt x="114167" y="106289"/>
                  </a:cubicBezTo>
                  <a:lnTo>
                    <a:pt x="113929" y="106566"/>
                  </a:lnTo>
                  <a:lnTo>
                    <a:pt x="113700" y="106851"/>
                  </a:lnTo>
                  <a:cubicBezTo>
                    <a:pt x="107512" y="114572"/>
                    <a:pt x="102032" y="122835"/>
                    <a:pt x="97326" y="131540"/>
                  </a:cubicBezTo>
                  <a:lnTo>
                    <a:pt x="46168" y="131540"/>
                  </a:lnTo>
                  <a:cubicBezTo>
                    <a:pt x="41564" y="122987"/>
                    <a:pt x="36203" y="114865"/>
                    <a:pt x="30147" y="107271"/>
                  </a:cubicBezTo>
                  <a:lnTo>
                    <a:pt x="29880" y="106937"/>
                  </a:lnTo>
                  <a:lnTo>
                    <a:pt x="29594" y="106613"/>
                  </a:lnTo>
                  <a:cubicBezTo>
                    <a:pt x="25544" y="102058"/>
                    <a:pt x="22355" y="96803"/>
                    <a:pt x="20183" y="91107"/>
                  </a:cubicBezTo>
                  <a:cubicBezTo>
                    <a:pt x="17781" y="85006"/>
                    <a:pt x="16432" y="78542"/>
                    <a:pt x="16193" y="71990"/>
                  </a:cubicBezTo>
                  <a:lnTo>
                    <a:pt x="16193" y="69542"/>
                  </a:lnTo>
                  <a:cubicBezTo>
                    <a:pt x="17341" y="39669"/>
                    <a:pt x="41933" y="16067"/>
                    <a:pt x="71828" y="16145"/>
                  </a:cubicBezTo>
                  <a:cubicBezTo>
                    <a:pt x="72523" y="16145"/>
                    <a:pt x="73219" y="16145"/>
                    <a:pt x="73924" y="16145"/>
                  </a:cubicBezTo>
                  <a:cubicBezTo>
                    <a:pt x="102922" y="17330"/>
                    <a:pt x="126201" y="40493"/>
                    <a:pt x="127530" y="6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EA83D4-A211-49BE-BEC6-F858AFEDF61C}"/>
                </a:ext>
              </a:extLst>
            </p:cNvPr>
            <p:cNvSpPr/>
            <p:nvPr/>
          </p:nvSpPr>
          <p:spPr>
            <a:xfrm>
              <a:off x="12027675" y="7227074"/>
              <a:ext cx="324926" cy="162153"/>
            </a:xfrm>
            <a:custGeom>
              <a:avLst/>
              <a:gdLst>
                <a:gd name="connsiteX0" fmla="*/ 305857 w 324926"/>
                <a:gd name="connsiteY0" fmla="*/ 47463 h 162153"/>
                <a:gd name="connsiteX1" fmla="*/ 227914 w 324926"/>
                <a:gd name="connsiteY1" fmla="*/ 10554 h 162153"/>
                <a:gd name="connsiteX2" fmla="*/ 162268 w 324926"/>
                <a:gd name="connsiteY2" fmla="*/ 0 h 162153"/>
                <a:gd name="connsiteX3" fmla="*/ 161801 w 324926"/>
                <a:gd name="connsiteY3" fmla="*/ 0 h 162153"/>
                <a:gd name="connsiteX4" fmla="*/ 97203 w 324926"/>
                <a:gd name="connsiteY4" fmla="*/ 10039 h 162153"/>
                <a:gd name="connsiteX5" fmla="*/ 19050 w 324926"/>
                <a:gd name="connsiteY5" fmla="*/ 46968 h 162153"/>
                <a:gd name="connsiteX6" fmla="*/ 0 w 324926"/>
                <a:gd name="connsiteY6" fmla="*/ 85182 h 162153"/>
                <a:gd name="connsiteX7" fmla="*/ 0 w 324926"/>
                <a:gd name="connsiteY7" fmla="*/ 162154 h 162153"/>
                <a:gd name="connsiteX8" fmla="*/ 19050 w 324926"/>
                <a:gd name="connsiteY8" fmla="*/ 162154 h 162153"/>
                <a:gd name="connsiteX9" fmla="*/ 19050 w 324926"/>
                <a:gd name="connsiteY9" fmla="*/ 85230 h 162153"/>
                <a:gd name="connsiteX10" fmla="*/ 30318 w 324926"/>
                <a:gd name="connsiteY10" fmla="*/ 62303 h 162153"/>
                <a:gd name="connsiteX11" fmla="*/ 102537 w 324926"/>
                <a:gd name="connsiteY11" fmla="*/ 28308 h 162153"/>
                <a:gd name="connsiteX12" fmla="*/ 161592 w 324926"/>
                <a:gd name="connsiteY12" fmla="*/ 19050 h 162153"/>
                <a:gd name="connsiteX13" fmla="*/ 161982 w 324926"/>
                <a:gd name="connsiteY13" fmla="*/ 19050 h 162153"/>
                <a:gd name="connsiteX14" fmla="*/ 223085 w 324926"/>
                <a:gd name="connsiteY14" fmla="*/ 28975 h 162153"/>
                <a:gd name="connsiteX15" fmla="*/ 294523 w 324926"/>
                <a:gd name="connsiteY15" fmla="*/ 62760 h 162153"/>
                <a:gd name="connsiteX16" fmla="*/ 305857 w 324926"/>
                <a:gd name="connsiteY16" fmla="*/ 85620 h 162153"/>
                <a:gd name="connsiteX17" fmla="*/ 305857 w 324926"/>
                <a:gd name="connsiteY17" fmla="*/ 162154 h 162153"/>
                <a:gd name="connsiteX18" fmla="*/ 324907 w 324926"/>
                <a:gd name="connsiteY18" fmla="*/ 162154 h 162153"/>
                <a:gd name="connsiteX19" fmla="*/ 324907 w 324926"/>
                <a:gd name="connsiteY19" fmla="*/ 85868 h 162153"/>
                <a:gd name="connsiteX20" fmla="*/ 305857 w 324926"/>
                <a:gd name="connsiteY20" fmla="*/ 47463 h 16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926" h="162153">
                  <a:moveTo>
                    <a:pt x="305857" y="47463"/>
                  </a:moveTo>
                  <a:cubicBezTo>
                    <a:pt x="282873" y="29631"/>
                    <a:pt x="256273" y="17036"/>
                    <a:pt x="227914" y="10554"/>
                  </a:cubicBezTo>
                  <a:cubicBezTo>
                    <a:pt x="206593" y="4155"/>
                    <a:pt x="184520" y="606"/>
                    <a:pt x="162268" y="0"/>
                  </a:cubicBezTo>
                  <a:lnTo>
                    <a:pt x="161801" y="0"/>
                  </a:lnTo>
                  <a:cubicBezTo>
                    <a:pt x="139878" y="-19"/>
                    <a:pt x="118085" y="3368"/>
                    <a:pt x="97203" y="10039"/>
                  </a:cubicBezTo>
                  <a:cubicBezTo>
                    <a:pt x="69152" y="17575"/>
                    <a:pt x="42682" y="30083"/>
                    <a:pt x="19050" y="46968"/>
                  </a:cubicBezTo>
                  <a:cubicBezTo>
                    <a:pt x="7142" y="56082"/>
                    <a:pt x="111" y="70187"/>
                    <a:pt x="0" y="85182"/>
                  </a:cubicBezTo>
                  <a:lnTo>
                    <a:pt x="0" y="162154"/>
                  </a:lnTo>
                  <a:lnTo>
                    <a:pt x="19050" y="162154"/>
                  </a:lnTo>
                  <a:lnTo>
                    <a:pt x="19050" y="85230"/>
                  </a:lnTo>
                  <a:cubicBezTo>
                    <a:pt x="19100" y="76266"/>
                    <a:pt x="23251" y="67818"/>
                    <a:pt x="30318" y="62303"/>
                  </a:cubicBezTo>
                  <a:cubicBezTo>
                    <a:pt x="52166" y="46746"/>
                    <a:pt x="76625" y="35232"/>
                    <a:pt x="102537" y="28308"/>
                  </a:cubicBezTo>
                  <a:cubicBezTo>
                    <a:pt x="121624" y="22184"/>
                    <a:pt x="141546" y="19061"/>
                    <a:pt x="161592" y="19050"/>
                  </a:cubicBezTo>
                  <a:lnTo>
                    <a:pt x="161982" y="19050"/>
                  </a:lnTo>
                  <a:cubicBezTo>
                    <a:pt x="182698" y="19650"/>
                    <a:pt x="203244" y="22987"/>
                    <a:pt x="223085" y="28975"/>
                  </a:cubicBezTo>
                  <a:cubicBezTo>
                    <a:pt x="249082" y="34877"/>
                    <a:pt x="273468" y="46410"/>
                    <a:pt x="294523" y="62760"/>
                  </a:cubicBezTo>
                  <a:cubicBezTo>
                    <a:pt x="301903" y="67990"/>
                    <a:pt x="306162" y="76579"/>
                    <a:pt x="305857" y="85620"/>
                  </a:cubicBezTo>
                  <a:lnTo>
                    <a:pt x="305857" y="162154"/>
                  </a:lnTo>
                  <a:lnTo>
                    <a:pt x="324907" y="162154"/>
                  </a:lnTo>
                  <a:lnTo>
                    <a:pt x="324907" y="85868"/>
                  </a:lnTo>
                  <a:cubicBezTo>
                    <a:pt x="325344" y="70694"/>
                    <a:pt x="318202" y="56298"/>
                    <a:pt x="305857" y="47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CAD8F4-4822-4415-883C-4EC6BCB69741}"/>
                </a:ext>
              </a:extLst>
            </p:cNvPr>
            <p:cNvSpPr/>
            <p:nvPr/>
          </p:nvSpPr>
          <p:spPr>
            <a:xfrm>
              <a:off x="12434992" y="6680235"/>
              <a:ext cx="17144" cy="36195"/>
            </a:xfrm>
            <a:custGeom>
              <a:avLst/>
              <a:gdLst>
                <a:gd name="connsiteX0" fmla="*/ 8572 w 17144"/>
                <a:gd name="connsiteY0" fmla="*/ 36195 h 36195"/>
                <a:gd name="connsiteX1" fmla="*/ 17145 w 17144"/>
                <a:gd name="connsiteY1" fmla="*/ 27623 h 36195"/>
                <a:gd name="connsiteX2" fmla="*/ 17145 w 17144"/>
                <a:gd name="connsiteY2" fmla="*/ 8573 h 36195"/>
                <a:gd name="connsiteX3" fmla="*/ 8572 w 17144"/>
                <a:gd name="connsiteY3" fmla="*/ 0 h 36195"/>
                <a:gd name="connsiteX4" fmla="*/ 0 w 17144"/>
                <a:gd name="connsiteY4" fmla="*/ 8573 h 36195"/>
                <a:gd name="connsiteX5" fmla="*/ 0 w 17144"/>
                <a:gd name="connsiteY5" fmla="*/ 27623 h 36195"/>
                <a:gd name="connsiteX6" fmla="*/ 8572 w 17144"/>
                <a:gd name="connsiteY6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4" h="36195">
                  <a:moveTo>
                    <a:pt x="8572" y="36195"/>
                  </a:moveTo>
                  <a:cubicBezTo>
                    <a:pt x="13307" y="36195"/>
                    <a:pt x="17145" y="32357"/>
                    <a:pt x="17145" y="27623"/>
                  </a:cubicBezTo>
                  <a:lnTo>
                    <a:pt x="17145" y="8573"/>
                  </a:lnTo>
                  <a:cubicBezTo>
                    <a:pt x="17145" y="3838"/>
                    <a:pt x="13307" y="0"/>
                    <a:pt x="8572" y="0"/>
                  </a:cubicBezTo>
                  <a:cubicBezTo>
                    <a:pt x="3838" y="0"/>
                    <a:pt x="0" y="3838"/>
                    <a:pt x="0" y="8573"/>
                  </a:cubicBezTo>
                  <a:lnTo>
                    <a:pt x="0" y="27623"/>
                  </a:lnTo>
                  <a:cubicBezTo>
                    <a:pt x="0" y="32357"/>
                    <a:pt x="3838" y="36195"/>
                    <a:pt x="8572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E0DA6-9D7D-468D-97FD-D4E78D30932F}"/>
                </a:ext>
              </a:extLst>
            </p:cNvPr>
            <p:cNvSpPr/>
            <p:nvPr/>
          </p:nvSpPr>
          <p:spPr>
            <a:xfrm>
              <a:off x="12357463" y="6709099"/>
              <a:ext cx="30613" cy="30614"/>
            </a:xfrm>
            <a:custGeom>
              <a:avLst/>
              <a:gdLst>
                <a:gd name="connsiteX0" fmla="*/ 15769 w 30613"/>
                <a:gd name="connsiteY0" fmla="*/ 27885 h 30614"/>
                <a:gd name="connsiteX1" fmla="*/ 27885 w 30613"/>
                <a:gd name="connsiteY1" fmla="*/ 28313 h 30614"/>
                <a:gd name="connsiteX2" fmla="*/ 28313 w 30613"/>
                <a:gd name="connsiteY2" fmla="*/ 16197 h 30614"/>
                <a:gd name="connsiteX3" fmla="*/ 27885 w 30613"/>
                <a:gd name="connsiteY3" fmla="*/ 15769 h 30614"/>
                <a:gd name="connsiteX4" fmla="*/ 14417 w 30613"/>
                <a:gd name="connsiteY4" fmla="*/ 2301 h 30614"/>
                <a:gd name="connsiteX5" fmla="*/ 2301 w 30613"/>
                <a:gd name="connsiteY5" fmla="*/ 2729 h 30614"/>
                <a:gd name="connsiteX6" fmla="*/ 2301 w 30613"/>
                <a:gd name="connsiteY6" fmla="*/ 14417 h 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3" h="30614">
                  <a:moveTo>
                    <a:pt x="15769" y="27885"/>
                  </a:moveTo>
                  <a:cubicBezTo>
                    <a:pt x="18997" y="31350"/>
                    <a:pt x="24421" y="31541"/>
                    <a:pt x="27885" y="28313"/>
                  </a:cubicBezTo>
                  <a:cubicBezTo>
                    <a:pt x="31348" y="25085"/>
                    <a:pt x="31541" y="19661"/>
                    <a:pt x="28313" y="16197"/>
                  </a:cubicBezTo>
                  <a:cubicBezTo>
                    <a:pt x="28176" y="16050"/>
                    <a:pt x="28033" y="15907"/>
                    <a:pt x="27885" y="15769"/>
                  </a:cubicBezTo>
                  <a:lnTo>
                    <a:pt x="14417" y="2301"/>
                  </a:lnTo>
                  <a:cubicBezTo>
                    <a:pt x="10953" y="-927"/>
                    <a:pt x="5529" y="-735"/>
                    <a:pt x="2301" y="2729"/>
                  </a:cubicBezTo>
                  <a:cubicBezTo>
                    <a:pt x="-767" y="6021"/>
                    <a:pt x="-767" y="11125"/>
                    <a:pt x="2301" y="14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12F5D9-911D-4218-8D7D-FB73A2522B19}"/>
                </a:ext>
              </a:extLst>
            </p:cNvPr>
            <p:cNvSpPr/>
            <p:nvPr/>
          </p:nvSpPr>
          <p:spPr>
            <a:xfrm>
              <a:off x="12323902" y="6780352"/>
              <a:ext cx="36195" cy="17144"/>
            </a:xfrm>
            <a:custGeom>
              <a:avLst/>
              <a:gdLst>
                <a:gd name="connsiteX0" fmla="*/ 27623 w 36195"/>
                <a:gd name="connsiteY0" fmla="*/ 0 h 17144"/>
                <a:gd name="connsiteX1" fmla="*/ 8573 w 36195"/>
                <a:gd name="connsiteY1" fmla="*/ 0 h 17144"/>
                <a:gd name="connsiteX2" fmla="*/ 0 w 36195"/>
                <a:gd name="connsiteY2" fmla="*/ 8572 h 17144"/>
                <a:gd name="connsiteX3" fmla="*/ 8573 w 36195"/>
                <a:gd name="connsiteY3" fmla="*/ 17145 h 17144"/>
                <a:gd name="connsiteX4" fmla="*/ 27623 w 36195"/>
                <a:gd name="connsiteY4" fmla="*/ 17145 h 17144"/>
                <a:gd name="connsiteX5" fmla="*/ 36195 w 36195"/>
                <a:gd name="connsiteY5" fmla="*/ 8572 h 17144"/>
                <a:gd name="connsiteX6" fmla="*/ 27623 w 36195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171815-8FC4-47D2-867F-6C9C827B7868}"/>
                </a:ext>
              </a:extLst>
            </p:cNvPr>
            <p:cNvSpPr/>
            <p:nvPr/>
          </p:nvSpPr>
          <p:spPr>
            <a:xfrm>
              <a:off x="12500122" y="6709100"/>
              <a:ext cx="30392" cy="30399"/>
            </a:xfrm>
            <a:custGeom>
              <a:avLst/>
              <a:gdLst>
                <a:gd name="connsiteX0" fmla="*/ 8565 w 30392"/>
                <a:gd name="connsiteY0" fmla="*/ 30400 h 30399"/>
                <a:gd name="connsiteX1" fmla="*/ 14623 w 30392"/>
                <a:gd name="connsiteY1" fmla="*/ 27885 h 30399"/>
                <a:gd name="connsiteX2" fmla="*/ 28091 w 30392"/>
                <a:gd name="connsiteY2" fmla="*/ 14417 h 30399"/>
                <a:gd name="connsiteX3" fmla="*/ 27664 w 30392"/>
                <a:gd name="connsiteY3" fmla="*/ 2301 h 30399"/>
                <a:gd name="connsiteX4" fmla="*/ 15976 w 30392"/>
                <a:gd name="connsiteY4" fmla="*/ 2301 h 30399"/>
                <a:gd name="connsiteX5" fmla="*/ 2507 w 30392"/>
                <a:gd name="connsiteY5" fmla="*/ 15769 h 30399"/>
                <a:gd name="connsiteX6" fmla="*/ 2515 w 30392"/>
                <a:gd name="connsiteY6" fmla="*/ 27893 h 30399"/>
                <a:gd name="connsiteX7" fmla="*/ 8565 w 30392"/>
                <a:gd name="connsiteY7" fmla="*/ 30400 h 3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2" h="30399">
                  <a:moveTo>
                    <a:pt x="8565" y="30400"/>
                  </a:moveTo>
                  <a:cubicBezTo>
                    <a:pt x="10838" y="30398"/>
                    <a:pt x="13017" y="29493"/>
                    <a:pt x="14623" y="27885"/>
                  </a:cubicBezTo>
                  <a:lnTo>
                    <a:pt x="28091" y="14417"/>
                  </a:lnTo>
                  <a:cubicBezTo>
                    <a:pt x="31319" y="10953"/>
                    <a:pt x="31128" y="5529"/>
                    <a:pt x="27664" y="2301"/>
                  </a:cubicBezTo>
                  <a:cubicBezTo>
                    <a:pt x="24372" y="-767"/>
                    <a:pt x="19267" y="-767"/>
                    <a:pt x="15976" y="2301"/>
                  </a:cubicBezTo>
                  <a:lnTo>
                    <a:pt x="2507" y="15769"/>
                  </a:lnTo>
                  <a:cubicBezTo>
                    <a:pt x="-839" y="19119"/>
                    <a:pt x="-835" y="24547"/>
                    <a:pt x="2515" y="27893"/>
                  </a:cubicBezTo>
                  <a:cubicBezTo>
                    <a:pt x="4120" y="29496"/>
                    <a:pt x="6296" y="30398"/>
                    <a:pt x="8565" y="30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552CD8-E1AF-4618-9466-C64811487971}"/>
                </a:ext>
              </a:extLst>
            </p:cNvPr>
            <p:cNvSpPr/>
            <p:nvPr/>
          </p:nvSpPr>
          <p:spPr>
            <a:xfrm>
              <a:off x="12527851" y="6780352"/>
              <a:ext cx="36194" cy="17144"/>
            </a:xfrm>
            <a:custGeom>
              <a:avLst/>
              <a:gdLst>
                <a:gd name="connsiteX0" fmla="*/ 27623 w 36194"/>
                <a:gd name="connsiteY0" fmla="*/ 0 h 17144"/>
                <a:gd name="connsiteX1" fmla="*/ 8573 w 36194"/>
                <a:gd name="connsiteY1" fmla="*/ 0 h 17144"/>
                <a:gd name="connsiteX2" fmla="*/ 0 w 36194"/>
                <a:gd name="connsiteY2" fmla="*/ 8572 h 17144"/>
                <a:gd name="connsiteX3" fmla="*/ 8573 w 36194"/>
                <a:gd name="connsiteY3" fmla="*/ 17145 h 17144"/>
                <a:gd name="connsiteX4" fmla="*/ 27623 w 36194"/>
                <a:gd name="connsiteY4" fmla="*/ 17145 h 17144"/>
                <a:gd name="connsiteX5" fmla="*/ 36195 w 36194"/>
                <a:gd name="connsiteY5" fmla="*/ 8572 h 17144"/>
                <a:gd name="connsiteX6" fmla="*/ 27623 w 36194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4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aphic 6" descr="Internet">
            <a:extLst>
              <a:ext uri="{FF2B5EF4-FFF2-40B4-BE49-F238E27FC236}">
                <a16:creationId xmlns:a16="http://schemas.microsoft.com/office/drawing/2014/main" id="{3A5FDA84-7BF4-46CC-BE1C-431398BAF810}"/>
              </a:ext>
            </a:extLst>
          </p:cNvPr>
          <p:cNvGrpSpPr/>
          <p:nvPr/>
        </p:nvGrpSpPr>
        <p:grpSpPr>
          <a:xfrm>
            <a:off x="14163874" y="5080542"/>
            <a:ext cx="1707752" cy="1020779"/>
            <a:chOff x="12053850" y="6900697"/>
            <a:chExt cx="876346" cy="523821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90582A-001B-4408-A12D-628C193B09CD}"/>
                </a:ext>
              </a:extLst>
            </p:cNvPr>
            <p:cNvSpPr/>
            <p:nvPr/>
          </p:nvSpPr>
          <p:spPr>
            <a:xfrm>
              <a:off x="12215784" y="6948338"/>
              <a:ext cx="552477" cy="342995"/>
            </a:xfrm>
            <a:custGeom>
              <a:avLst/>
              <a:gdLst>
                <a:gd name="connsiteX0" fmla="*/ 552441 w 552477"/>
                <a:gd name="connsiteY0" fmla="*/ 342828 h 342995"/>
                <a:gd name="connsiteX1" fmla="*/ 552478 w 552477"/>
                <a:gd name="connsiteY1" fmla="*/ 0 h 342995"/>
                <a:gd name="connsiteX2" fmla="*/ 0 w 552477"/>
                <a:gd name="connsiteY2" fmla="*/ 0 h 342995"/>
                <a:gd name="connsiteX3" fmla="*/ 0 w 552477"/>
                <a:gd name="connsiteY3" fmla="*/ 342995 h 342995"/>
                <a:gd name="connsiteX4" fmla="*/ 19050 w 552477"/>
                <a:gd name="connsiteY4" fmla="*/ 19050 h 342995"/>
                <a:gd name="connsiteX5" fmla="*/ 533428 w 552477"/>
                <a:gd name="connsiteY5" fmla="*/ 19050 h 342995"/>
                <a:gd name="connsiteX6" fmla="*/ 533391 w 552477"/>
                <a:gd name="connsiteY6" fmla="*/ 323782 h 342995"/>
                <a:gd name="connsiteX7" fmla="*/ 19050 w 552477"/>
                <a:gd name="connsiteY7" fmla="*/ 323939 h 34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77" h="342995">
                  <a:moveTo>
                    <a:pt x="552441" y="342828"/>
                  </a:moveTo>
                  <a:lnTo>
                    <a:pt x="552478" y="0"/>
                  </a:lnTo>
                  <a:lnTo>
                    <a:pt x="0" y="0"/>
                  </a:lnTo>
                  <a:lnTo>
                    <a:pt x="0" y="342995"/>
                  </a:lnTo>
                  <a:close/>
                  <a:moveTo>
                    <a:pt x="19050" y="19050"/>
                  </a:moveTo>
                  <a:lnTo>
                    <a:pt x="533428" y="19050"/>
                  </a:lnTo>
                  <a:lnTo>
                    <a:pt x="533391" y="323782"/>
                  </a:lnTo>
                  <a:lnTo>
                    <a:pt x="19050" y="323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89A30-91B2-4DD7-9DC9-EF5A8DDDDA7F}"/>
                </a:ext>
              </a:extLst>
            </p:cNvPr>
            <p:cNvSpPr/>
            <p:nvPr/>
          </p:nvSpPr>
          <p:spPr>
            <a:xfrm>
              <a:off x="12168159" y="6900697"/>
              <a:ext cx="647727" cy="428752"/>
            </a:xfrm>
            <a:custGeom>
              <a:avLst/>
              <a:gdLst>
                <a:gd name="connsiteX0" fmla="*/ 19050 w 647727"/>
                <a:gd name="connsiteY0" fmla="*/ 38100 h 428752"/>
                <a:gd name="connsiteX1" fmla="*/ 38100 w 647727"/>
                <a:gd name="connsiteY1" fmla="*/ 19050 h 428752"/>
                <a:gd name="connsiteX2" fmla="*/ 609628 w 647727"/>
                <a:gd name="connsiteY2" fmla="*/ 19050 h 428752"/>
                <a:gd name="connsiteX3" fmla="*/ 628678 w 647727"/>
                <a:gd name="connsiteY3" fmla="*/ 38100 h 428752"/>
                <a:gd name="connsiteX4" fmla="*/ 628678 w 647727"/>
                <a:gd name="connsiteY4" fmla="*/ 428753 h 428752"/>
                <a:gd name="connsiteX5" fmla="*/ 647728 w 647727"/>
                <a:gd name="connsiteY5" fmla="*/ 428753 h 428752"/>
                <a:gd name="connsiteX6" fmla="*/ 647728 w 647727"/>
                <a:gd name="connsiteY6" fmla="*/ 38100 h 428752"/>
                <a:gd name="connsiteX7" fmla="*/ 609628 w 647727"/>
                <a:gd name="connsiteY7" fmla="*/ 0 h 428752"/>
                <a:gd name="connsiteX8" fmla="*/ 38100 w 647727"/>
                <a:gd name="connsiteY8" fmla="*/ 0 h 428752"/>
                <a:gd name="connsiteX9" fmla="*/ 0 w 647727"/>
                <a:gd name="connsiteY9" fmla="*/ 38100 h 428752"/>
                <a:gd name="connsiteX10" fmla="*/ 0 w 647727"/>
                <a:gd name="connsiteY10" fmla="*/ 428753 h 428752"/>
                <a:gd name="connsiteX11" fmla="*/ 19050 w 647727"/>
                <a:gd name="connsiteY11" fmla="*/ 428753 h 42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27" h="428752">
                  <a:moveTo>
                    <a:pt x="19050" y="38100"/>
                  </a:moveTo>
                  <a:cubicBezTo>
                    <a:pt x="19062" y="27584"/>
                    <a:pt x="27584" y="19062"/>
                    <a:pt x="38100" y="19050"/>
                  </a:cubicBezTo>
                  <a:lnTo>
                    <a:pt x="609628" y="19050"/>
                  </a:lnTo>
                  <a:cubicBezTo>
                    <a:pt x="620143" y="19063"/>
                    <a:pt x="628664" y="27584"/>
                    <a:pt x="628678" y="38100"/>
                  </a:cubicBezTo>
                  <a:lnTo>
                    <a:pt x="628678" y="428753"/>
                  </a:lnTo>
                  <a:lnTo>
                    <a:pt x="647728" y="428753"/>
                  </a:lnTo>
                  <a:lnTo>
                    <a:pt x="647728" y="38100"/>
                  </a:lnTo>
                  <a:cubicBezTo>
                    <a:pt x="647706" y="17067"/>
                    <a:pt x="630661" y="22"/>
                    <a:pt x="609628" y="0"/>
                  </a:cubicBezTo>
                  <a:lnTo>
                    <a:pt x="38100" y="0"/>
                  </a:lnTo>
                  <a:cubicBezTo>
                    <a:pt x="17067" y="22"/>
                    <a:pt x="22" y="17067"/>
                    <a:pt x="0" y="38100"/>
                  </a:cubicBezTo>
                  <a:lnTo>
                    <a:pt x="0" y="428753"/>
                  </a:lnTo>
                  <a:lnTo>
                    <a:pt x="19050" y="428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B3E2F-50CD-48C3-9F95-836A2E5DAD71}"/>
                </a:ext>
              </a:extLst>
            </p:cNvPr>
            <p:cNvSpPr/>
            <p:nvPr/>
          </p:nvSpPr>
          <p:spPr>
            <a:xfrm>
              <a:off x="12053850" y="7357844"/>
              <a:ext cx="876346" cy="66675"/>
            </a:xfrm>
            <a:custGeom>
              <a:avLst/>
              <a:gdLst>
                <a:gd name="connsiteX0" fmla="*/ 485803 w 876346"/>
                <a:gd name="connsiteY0" fmla="*/ 0 h 66675"/>
                <a:gd name="connsiteX1" fmla="*/ 485803 w 876346"/>
                <a:gd name="connsiteY1" fmla="*/ 19050 h 66675"/>
                <a:gd name="connsiteX2" fmla="*/ 390544 w 876346"/>
                <a:gd name="connsiteY2" fmla="*/ 19050 h 66675"/>
                <a:gd name="connsiteX3" fmla="*/ 390544 w 876346"/>
                <a:gd name="connsiteY3" fmla="*/ 0 h 66675"/>
                <a:gd name="connsiteX4" fmla="*/ 0 w 876346"/>
                <a:gd name="connsiteY4" fmla="*/ 0 h 66675"/>
                <a:gd name="connsiteX5" fmla="*/ 0 w 876346"/>
                <a:gd name="connsiteY5" fmla="*/ 19040 h 66675"/>
                <a:gd name="connsiteX6" fmla="*/ 47625 w 876346"/>
                <a:gd name="connsiteY6" fmla="*/ 66675 h 66675"/>
                <a:gd name="connsiteX7" fmla="*/ 828712 w 876346"/>
                <a:gd name="connsiteY7" fmla="*/ 66675 h 66675"/>
                <a:gd name="connsiteX8" fmla="*/ 876347 w 876346"/>
                <a:gd name="connsiteY8" fmla="*/ 19040 h 66675"/>
                <a:gd name="connsiteX9" fmla="*/ 876347 w 876346"/>
                <a:gd name="connsiteY9" fmla="*/ 0 h 66675"/>
                <a:gd name="connsiteX10" fmla="*/ 828712 w 876346"/>
                <a:gd name="connsiteY10" fmla="*/ 47625 h 66675"/>
                <a:gd name="connsiteX11" fmla="*/ 47625 w 876346"/>
                <a:gd name="connsiteY11" fmla="*/ 47625 h 66675"/>
                <a:gd name="connsiteX12" fmla="*/ 19050 w 876346"/>
                <a:gd name="connsiteY12" fmla="*/ 19050 h 66675"/>
                <a:gd name="connsiteX13" fmla="*/ 371494 w 876346"/>
                <a:gd name="connsiteY13" fmla="*/ 19050 h 66675"/>
                <a:gd name="connsiteX14" fmla="*/ 389272 w 876346"/>
                <a:gd name="connsiteY14" fmla="*/ 38100 h 66675"/>
                <a:gd name="connsiteX15" fmla="*/ 390544 w 876346"/>
                <a:gd name="connsiteY15" fmla="*/ 38100 h 66675"/>
                <a:gd name="connsiteX16" fmla="*/ 485803 w 876346"/>
                <a:gd name="connsiteY16" fmla="*/ 38100 h 66675"/>
                <a:gd name="connsiteX17" fmla="*/ 504853 w 876346"/>
                <a:gd name="connsiteY17" fmla="*/ 20322 h 66675"/>
                <a:gd name="connsiteX18" fmla="*/ 504853 w 876346"/>
                <a:gd name="connsiteY18" fmla="*/ 19050 h 66675"/>
                <a:gd name="connsiteX19" fmla="*/ 857297 w 876346"/>
                <a:gd name="connsiteY19" fmla="*/ 19050 h 66675"/>
                <a:gd name="connsiteX20" fmla="*/ 828712 w 876346"/>
                <a:gd name="connsiteY20" fmla="*/ 4762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6346" h="66675">
                  <a:moveTo>
                    <a:pt x="485803" y="0"/>
                  </a:moveTo>
                  <a:lnTo>
                    <a:pt x="485803" y="19050"/>
                  </a:lnTo>
                  <a:lnTo>
                    <a:pt x="390544" y="19050"/>
                  </a:lnTo>
                  <a:lnTo>
                    <a:pt x="390544" y="0"/>
                  </a:lnTo>
                  <a:lnTo>
                    <a:pt x="0" y="0"/>
                  </a:lnTo>
                  <a:lnTo>
                    <a:pt x="0" y="19040"/>
                  </a:lnTo>
                  <a:cubicBezTo>
                    <a:pt x="28" y="45333"/>
                    <a:pt x="21332" y="66642"/>
                    <a:pt x="47625" y="66675"/>
                  </a:cubicBezTo>
                  <a:lnTo>
                    <a:pt x="828712" y="66675"/>
                  </a:lnTo>
                  <a:cubicBezTo>
                    <a:pt x="855008" y="66646"/>
                    <a:pt x="876318" y="45336"/>
                    <a:pt x="876347" y="19040"/>
                  </a:cubicBezTo>
                  <a:lnTo>
                    <a:pt x="876347" y="0"/>
                  </a:lnTo>
                  <a:close/>
                  <a:moveTo>
                    <a:pt x="828712" y="47625"/>
                  </a:moveTo>
                  <a:lnTo>
                    <a:pt x="47625" y="47625"/>
                  </a:lnTo>
                  <a:cubicBezTo>
                    <a:pt x="31852" y="47605"/>
                    <a:pt x="19070" y="34823"/>
                    <a:pt x="19050" y="19050"/>
                  </a:cubicBezTo>
                  <a:lnTo>
                    <a:pt x="371494" y="19050"/>
                  </a:lnTo>
                  <a:cubicBezTo>
                    <a:pt x="371143" y="29220"/>
                    <a:pt x="379103" y="37748"/>
                    <a:pt x="389272" y="38100"/>
                  </a:cubicBezTo>
                  <a:cubicBezTo>
                    <a:pt x="389696" y="38114"/>
                    <a:pt x="390120" y="38114"/>
                    <a:pt x="390544" y="38100"/>
                  </a:cubicBezTo>
                  <a:lnTo>
                    <a:pt x="485803" y="38100"/>
                  </a:lnTo>
                  <a:cubicBezTo>
                    <a:pt x="495972" y="38451"/>
                    <a:pt x="504501" y="30491"/>
                    <a:pt x="504853" y="20322"/>
                  </a:cubicBezTo>
                  <a:cubicBezTo>
                    <a:pt x="504867" y="19898"/>
                    <a:pt x="504867" y="19474"/>
                    <a:pt x="504853" y="19050"/>
                  </a:cubicBezTo>
                  <a:lnTo>
                    <a:pt x="857297" y="19050"/>
                  </a:lnTo>
                  <a:cubicBezTo>
                    <a:pt x="857272" y="34825"/>
                    <a:pt x="844487" y="47605"/>
                    <a:pt x="828712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E32D84-3BB3-40D2-9898-3A3589E561EE}"/>
                </a:ext>
              </a:extLst>
            </p:cNvPr>
            <p:cNvSpPr/>
            <p:nvPr/>
          </p:nvSpPr>
          <p:spPr>
            <a:xfrm>
              <a:off x="12368175" y="6996075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28117 w 247650"/>
                <a:gd name="connsiteY5" fmla="*/ 114300 h 247650"/>
                <a:gd name="connsiteX6" fmla="*/ 194604 w 247650"/>
                <a:gd name="connsiteY6" fmla="*/ 114300 h 247650"/>
                <a:gd name="connsiteX7" fmla="*/ 154828 w 247650"/>
                <a:gd name="connsiteY7" fmla="*/ 23738 h 247650"/>
                <a:gd name="connsiteX8" fmla="*/ 228117 w 247650"/>
                <a:gd name="connsiteY8" fmla="*/ 114300 h 247650"/>
                <a:gd name="connsiteX9" fmla="*/ 114300 w 247650"/>
                <a:gd name="connsiteY9" fmla="*/ 30724 h 247650"/>
                <a:gd name="connsiteX10" fmla="*/ 114300 w 247650"/>
                <a:gd name="connsiteY10" fmla="*/ 114300 h 247650"/>
                <a:gd name="connsiteX11" fmla="*/ 72144 w 247650"/>
                <a:gd name="connsiteY11" fmla="*/ 114300 h 247650"/>
                <a:gd name="connsiteX12" fmla="*/ 114300 w 247650"/>
                <a:gd name="connsiteY12" fmla="*/ 30724 h 247650"/>
                <a:gd name="connsiteX13" fmla="*/ 114300 w 247650"/>
                <a:gd name="connsiteY13" fmla="*/ 133350 h 247650"/>
                <a:gd name="connsiteX14" fmla="*/ 114300 w 247650"/>
                <a:gd name="connsiteY14" fmla="*/ 216936 h 247650"/>
                <a:gd name="connsiteX15" fmla="*/ 72152 w 247650"/>
                <a:gd name="connsiteY15" fmla="*/ 133350 h 247650"/>
                <a:gd name="connsiteX16" fmla="*/ 133350 w 247650"/>
                <a:gd name="connsiteY16" fmla="*/ 216920 h 247650"/>
                <a:gd name="connsiteX17" fmla="*/ 133350 w 247650"/>
                <a:gd name="connsiteY17" fmla="*/ 133350 h 247650"/>
                <a:gd name="connsiteX18" fmla="*/ 175498 w 247650"/>
                <a:gd name="connsiteY18" fmla="*/ 133350 h 247650"/>
                <a:gd name="connsiteX19" fmla="*/ 133350 w 247650"/>
                <a:gd name="connsiteY19" fmla="*/ 216920 h 247650"/>
                <a:gd name="connsiteX20" fmla="*/ 133350 w 247650"/>
                <a:gd name="connsiteY20" fmla="*/ 114300 h 247650"/>
                <a:gd name="connsiteX21" fmla="*/ 133350 w 247650"/>
                <a:gd name="connsiteY21" fmla="*/ 30738 h 247650"/>
                <a:gd name="connsiteX22" fmla="*/ 175498 w 247650"/>
                <a:gd name="connsiteY22" fmla="*/ 114300 h 247650"/>
                <a:gd name="connsiteX23" fmla="*/ 92647 w 247650"/>
                <a:gd name="connsiteY23" fmla="*/ 23790 h 247650"/>
                <a:gd name="connsiteX24" fmla="*/ 53048 w 247650"/>
                <a:gd name="connsiteY24" fmla="*/ 114300 h 247650"/>
                <a:gd name="connsiteX25" fmla="*/ 19533 w 247650"/>
                <a:gd name="connsiteY25" fmla="*/ 114300 h 247650"/>
                <a:gd name="connsiteX26" fmla="*/ 92647 w 247650"/>
                <a:gd name="connsiteY26" fmla="*/ 23790 h 247650"/>
                <a:gd name="connsiteX27" fmla="*/ 19533 w 247650"/>
                <a:gd name="connsiteY27" fmla="*/ 133350 h 247650"/>
                <a:gd name="connsiteX28" fmla="*/ 53046 w 247650"/>
                <a:gd name="connsiteY28" fmla="*/ 133350 h 247650"/>
                <a:gd name="connsiteX29" fmla="*/ 92788 w 247650"/>
                <a:gd name="connsiteY29" fmla="*/ 223902 h 247650"/>
                <a:gd name="connsiteX30" fmla="*/ 19533 w 247650"/>
                <a:gd name="connsiteY30" fmla="*/ 133350 h 247650"/>
                <a:gd name="connsiteX31" fmla="*/ 154837 w 247650"/>
                <a:gd name="connsiteY31" fmla="*/ 223910 h 247650"/>
                <a:gd name="connsiteX32" fmla="*/ 194604 w 247650"/>
                <a:gd name="connsiteY32" fmla="*/ 133350 h 247650"/>
                <a:gd name="connsiteX33" fmla="*/ 228117 w 247650"/>
                <a:gd name="connsiteY33" fmla="*/ 133350 h 247650"/>
                <a:gd name="connsiteX34" fmla="*/ 154837 w 247650"/>
                <a:gd name="connsiteY34" fmla="*/ 22391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572" y="55471"/>
                    <a:pt x="192179" y="78"/>
                    <a:pt x="123825" y="0"/>
                  </a:cubicBezTo>
                  <a:close/>
                  <a:moveTo>
                    <a:pt x="228117" y="114300"/>
                  </a:moveTo>
                  <a:lnTo>
                    <a:pt x="194604" y="114300"/>
                  </a:lnTo>
                  <a:cubicBezTo>
                    <a:pt x="193287" y="80166"/>
                    <a:pt x="179072" y="47802"/>
                    <a:pt x="154828" y="23738"/>
                  </a:cubicBezTo>
                  <a:cubicBezTo>
                    <a:pt x="195302" y="36360"/>
                    <a:pt x="224212" y="72084"/>
                    <a:pt x="228117" y="114300"/>
                  </a:cubicBezTo>
                  <a:close/>
                  <a:moveTo>
                    <a:pt x="114300" y="30724"/>
                  </a:moveTo>
                  <a:lnTo>
                    <a:pt x="114300" y="114300"/>
                  </a:lnTo>
                  <a:lnTo>
                    <a:pt x="72144" y="114300"/>
                  </a:lnTo>
                  <a:cubicBezTo>
                    <a:pt x="74563" y="78379"/>
                    <a:pt x="90519" y="47053"/>
                    <a:pt x="114300" y="30724"/>
                  </a:cubicBezTo>
                  <a:close/>
                  <a:moveTo>
                    <a:pt x="114300" y="133350"/>
                  </a:moveTo>
                  <a:lnTo>
                    <a:pt x="114300" y="216936"/>
                  </a:lnTo>
                  <a:cubicBezTo>
                    <a:pt x="90546" y="200580"/>
                    <a:pt x="74581" y="169150"/>
                    <a:pt x="72152" y="133350"/>
                  </a:cubicBezTo>
                  <a:close/>
                  <a:moveTo>
                    <a:pt x="133350" y="216920"/>
                  </a:moveTo>
                  <a:lnTo>
                    <a:pt x="133350" y="133350"/>
                  </a:lnTo>
                  <a:lnTo>
                    <a:pt x="175498" y="133350"/>
                  </a:lnTo>
                  <a:cubicBezTo>
                    <a:pt x="173069" y="169111"/>
                    <a:pt x="157093" y="200556"/>
                    <a:pt x="133350" y="216920"/>
                  </a:cubicBezTo>
                  <a:close/>
                  <a:moveTo>
                    <a:pt x="133350" y="114300"/>
                  </a:moveTo>
                  <a:lnTo>
                    <a:pt x="133350" y="30738"/>
                  </a:lnTo>
                  <a:cubicBezTo>
                    <a:pt x="157090" y="47102"/>
                    <a:pt x="173069" y="78541"/>
                    <a:pt x="175498" y="114300"/>
                  </a:cubicBezTo>
                  <a:close/>
                  <a:moveTo>
                    <a:pt x="92647" y="23790"/>
                  </a:moveTo>
                  <a:cubicBezTo>
                    <a:pt x="68447" y="47846"/>
                    <a:pt x="54292" y="80200"/>
                    <a:pt x="53048" y="114300"/>
                  </a:cubicBezTo>
                  <a:lnTo>
                    <a:pt x="19533" y="114300"/>
                  </a:lnTo>
                  <a:cubicBezTo>
                    <a:pt x="23431" y="72150"/>
                    <a:pt x="52259" y="36464"/>
                    <a:pt x="92647" y="23790"/>
                  </a:cubicBezTo>
                  <a:close/>
                  <a:moveTo>
                    <a:pt x="19533" y="133350"/>
                  </a:moveTo>
                  <a:lnTo>
                    <a:pt x="53046" y="133350"/>
                  </a:lnTo>
                  <a:cubicBezTo>
                    <a:pt x="54347" y="167478"/>
                    <a:pt x="68550" y="199840"/>
                    <a:pt x="92788" y="223902"/>
                  </a:cubicBezTo>
                  <a:cubicBezTo>
                    <a:pt x="52331" y="211269"/>
                    <a:pt x="23437" y="175552"/>
                    <a:pt x="19533" y="133350"/>
                  </a:cubicBezTo>
                  <a:close/>
                  <a:moveTo>
                    <a:pt x="154837" y="223910"/>
                  </a:moveTo>
                  <a:cubicBezTo>
                    <a:pt x="179077" y="199844"/>
                    <a:pt x="193288" y="167482"/>
                    <a:pt x="194604" y="133350"/>
                  </a:cubicBezTo>
                  <a:lnTo>
                    <a:pt x="228117" y="133350"/>
                  </a:lnTo>
                  <a:cubicBezTo>
                    <a:pt x="224212" y="175562"/>
                    <a:pt x="195306" y="211284"/>
                    <a:pt x="154837" y="223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8869723" y="4887732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5051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  <a:endParaRPr sz="3200" b="1" spc="-64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12648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320800" y="5238750"/>
            <a:ext cx="21551900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 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384300" y="3708400"/>
            <a:ext cx="215519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your subtitle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text here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266155" y="525006"/>
            <a:ext cx="953626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3 Column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" name="Shape 197">
            <a:extLst>
              <a:ext uri="{FF2B5EF4-FFF2-40B4-BE49-F238E27FC236}">
                <a16:creationId xmlns:a16="http://schemas.microsoft.com/office/drawing/2014/main" id="{3236B10B-F494-4A24-A9C1-5897FA908BAB}"/>
              </a:ext>
            </a:extLst>
          </p:cNvPr>
          <p:cNvSpPr/>
          <p:nvPr/>
        </p:nvSpPr>
        <p:spPr>
          <a:xfrm>
            <a:off x="18742946" y="8369299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grpSp>
        <p:nvGrpSpPr>
          <p:cNvPr id="9" name="Graphic 3" descr="Cmd Terminal">
            <a:extLst>
              <a:ext uri="{FF2B5EF4-FFF2-40B4-BE49-F238E27FC236}">
                <a16:creationId xmlns:a16="http://schemas.microsoft.com/office/drawing/2014/main" id="{0A3A33CA-8056-4B76-B6F3-4BEFDF2DFB51}"/>
              </a:ext>
            </a:extLst>
          </p:cNvPr>
          <p:cNvGrpSpPr/>
          <p:nvPr/>
        </p:nvGrpSpPr>
        <p:grpSpPr>
          <a:xfrm>
            <a:off x="8979277" y="8107493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180B09-4AE2-4CE6-99E5-0141D498610C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25F017-5586-4AFE-B677-7A9FD649F959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05801B-1C9B-4082-960A-A5043CFA981C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" name="Graphic 5" descr="Flowchart">
            <a:extLst>
              <a:ext uri="{FF2B5EF4-FFF2-40B4-BE49-F238E27FC236}">
                <a16:creationId xmlns:a16="http://schemas.microsoft.com/office/drawing/2014/main" id="{3F9ADC91-CE0F-4977-859C-E08B661245B5}"/>
              </a:ext>
            </a:extLst>
          </p:cNvPr>
          <p:cNvGrpSpPr/>
          <p:nvPr/>
        </p:nvGrpSpPr>
        <p:grpSpPr>
          <a:xfrm>
            <a:off x="16640999" y="8188489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4E38CE-C46E-4B9C-9784-1E90F2BB8D70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A13174-EBE1-40ED-B6B6-A93E0A104700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8DD44B-836A-4DAA-B74F-C1E2A4CA2680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0E2CD-FB4D-4C68-A24E-27F413C7172F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666A7B-1793-4494-8C23-5C0AB67D2F36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9" name="Graphic 7" descr="Upward trend">
            <a:extLst>
              <a:ext uri="{FF2B5EF4-FFF2-40B4-BE49-F238E27FC236}">
                <a16:creationId xmlns:a16="http://schemas.microsoft.com/office/drawing/2014/main" id="{85584BCF-1C25-4365-B961-E5008370A9B2}"/>
              </a:ext>
            </a:extLst>
          </p:cNvPr>
          <p:cNvGrpSpPr/>
          <p:nvPr/>
        </p:nvGrpSpPr>
        <p:grpSpPr>
          <a:xfrm>
            <a:off x="1085253" y="8188489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6C1B9E-1ECD-4FFF-99D1-B31813F266BA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EE0F95-0192-4F64-844C-201884EB3D17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266155" y="525006"/>
            <a:ext cx="953626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6 Column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</a:p>
        </p:txBody>
      </p:sp>
      <p:sp>
        <p:nvSpPr>
          <p:cNvPr id="213" name="Shape 213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14" name="Shape 214"/>
          <p:cNvSpPr/>
          <p:nvPr/>
        </p:nvSpPr>
        <p:spPr>
          <a:xfrm>
            <a:off x="3505200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251" name="Shape 251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3" name="Shape 214">
            <a:extLst>
              <a:ext uri="{FF2B5EF4-FFF2-40B4-BE49-F238E27FC236}">
                <a16:creationId xmlns:a16="http://schemas.microsoft.com/office/drawing/2014/main" id="{40BD5E20-56AB-42C5-A4C6-BF3A1281503A}"/>
              </a:ext>
            </a:extLst>
          </p:cNvPr>
          <p:cNvSpPr/>
          <p:nvPr/>
        </p:nvSpPr>
        <p:spPr>
          <a:xfrm>
            <a:off x="11137662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33B0C1B3-5081-4ED0-9E84-CD3812DEB691}"/>
              </a:ext>
            </a:extLst>
          </p:cNvPr>
          <p:cNvSpPr/>
          <p:nvPr/>
        </p:nvSpPr>
        <p:spPr>
          <a:xfrm>
            <a:off x="18770124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9" name="Shape 214">
            <a:extLst>
              <a:ext uri="{FF2B5EF4-FFF2-40B4-BE49-F238E27FC236}">
                <a16:creationId xmlns:a16="http://schemas.microsoft.com/office/drawing/2014/main" id="{1F81A841-A2C2-4351-BA02-99D5CDDCBC81}"/>
              </a:ext>
            </a:extLst>
          </p:cNvPr>
          <p:cNvSpPr/>
          <p:nvPr/>
        </p:nvSpPr>
        <p:spPr>
          <a:xfrm>
            <a:off x="3505200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C1F55E74-9A03-49AB-B69B-4FAF17A2B63F}"/>
              </a:ext>
            </a:extLst>
          </p:cNvPr>
          <p:cNvSpPr/>
          <p:nvPr/>
        </p:nvSpPr>
        <p:spPr>
          <a:xfrm>
            <a:off x="11137662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1" name="Shape 214">
            <a:extLst>
              <a:ext uri="{FF2B5EF4-FFF2-40B4-BE49-F238E27FC236}">
                <a16:creationId xmlns:a16="http://schemas.microsoft.com/office/drawing/2014/main" id="{E7EB195B-A05A-43BA-ACA4-7CF51D67870D}"/>
              </a:ext>
            </a:extLst>
          </p:cNvPr>
          <p:cNvSpPr/>
          <p:nvPr/>
        </p:nvSpPr>
        <p:spPr>
          <a:xfrm>
            <a:off x="18770124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8" name="Graphic 12" descr="Connections">
            <a:extLst>
              <a:ext uri="{FF2B5EF4-FFF2-40B4-BE49-F238E27FC236}">
                <a16:creationId xmlns:a16="http://schemas.microsoft.com/office/drawing/2014/main" id="{18AD85C6-1814-471E-8ABE-F4266A4C3E3E}"/>
              </a:ext>
            </a:extLst>
          </p:cNvPr>
          <p:cNvSpPr/>
          <p:nvPr/>
        </p:nvSpPr>
        <p:spPr>
          <a:xfrm>
            <a:off x="1360236" y="9039133"/>
            <a:ext cx="1311036" cy="1189447"/>
          </a:xfrm>
          <a:custGeom>
            <a:avLst/>
            <a:gdLst>
              <a:gd name="connsiteX0" fmla="*/ 733425 w 814050"/>
              <a:gd name="connsiteY0" fmla="*/ 289163 h 738553"/>
              <a:gd name="connsiteX1" fmla="*/ 724853 w 814050"/>
              <a:gd name="connsiteY1" fmla="*/ 289163 h 738553"/>
              <a:gd name="connsiteX2" fmla="*/ 700088 w 814050"/>
              <a:gd name="connsiteY2" fmla="*/ 222488 h 738553"/>
              <a:gd name="connsiteX3" fmla="*/ 745808 w 814050"/>
              <a:gd name="connsiteY3" fmla="*/ 60563 h 738553"/>
              <a:gd name="connsiteX4" fmla="*/ 583883 w 814050"/>
              <a:gd name="connsiteY4" fmla="*/ 14843 h 738553"/>
              <a:gd name="connsiteX5" fmla="*/ 527685 w 814050"/>
              <a:gd name="connsiteY5" fmla="*/ 87233 h 738553"/>
              <a:gd name="connsiteX6" fmla="*/ 439103 w 814050"/>
              <a:gd name="connsiteY6" fmla="*/ 77708 h 738553"/>
              <a:gd name="connsiteX7" fmla="*/ 351473 w 814050"/>
              <a:gd name="connsiteY7" fmla="*/ 12938 h 738553"/>
              <a:gd name="connsiteX8" fmla="*/ 285750 w 814050"/>
              <a:gd name="connsiteY8" fmla="*/ 89138 h 738553"/>
              <a:gd name="connsiteX9" fmla="*/ 296228 w 814050"/>
              <a:gd name="connsiteY9" fmla="*/ 128190 h 738553"/>
              <a:gd name="connsiteX10" fmla="*/ 189547 w 814050"/>
              <a:gd name="connsiteY10" fmla="*/ 232965 h 738553"/>
              <a:gd name="connsiteX11" fmla="*/ 119062 w 814050"/>
              <a:gd name="connsiteY11" fmla="*/ 209153 h 738553"/>
              <a:gd name="connsiteX12" fmla="*/ 0 w 814050"/>
              <a:gd name="connsiteY12" fmla="*/ 328215 h 738553"/>
              <a:gd name="connsiteX13" fmla="*/ 119062 w 814050"/>
              <a:gd name="connsiteY13" fmla="*/ 447278 h 738553"/>
              <a:gd name="connsiteX14" fmla="*/ 142875 w 814050"/>
              <a:gd name="connsiteY14" fmla="*/ 590153 h 738553"/>
              <a:gd name="connsiteX15" fmla="*/ 102870 w 814050"/>
              <a:gd name="connsiteY15" fmla="*/ 692070 h 738553"/>
              <a:gd name="connsiteX16" fmla="*/ 204788 w 814050"/>
              <a:gd name="connsiteY16" fmla="*/ 732075 h 738553"/>
              <a:gd name="connsiteX17" fmla="*/ 248603 w 814050"/>
              <a:gd name="connsiteY17" fmla="*/ 638730 h 738553"/>
              <a:gd name="connsiteX18" fmla="*/ 332423 w 814050"/>
              <a:gd name="connsiteY18" fmla="*/ 594915 h 738553"/>
              <a:gd name="connsiteX19" fmla="*/ 541020 w 814050"/>
              <a:gd name="connsiteY19" fmla="*/ 605393 h 738553"/>
              <a:gd name="connsiteX20" fmla="*/ 589598 w 814050"/>
              <a:gd name="connsiteY20" fmla="*/ 496808 h 738553"/>
              <a:gd name="connsiteX21" fmla="*/ 585788 w 814050"/>
              <a:gd name="connsiteY21" fmla="*/ 464423 h 738553"/>
              <a:gd name="connsiteX22" fmla="*/ 678180 w 814050"/>
              <a:gd name="connsiteY22" fmla="*/ 416798 h 738553"/>
              <a:gd name="connsiteX23" fmla="*/ 787718 w 814050"/>
              <a:gd name="connsiteY23" fmla="*/ 423465 h 738553"/>
              <a:gd name="connsiteX24" fmla="*/ 794385 w 814050"/>
              <a:gd name="connsiteY24" fmla="*/ 313928 h 738553"/>
              <a:gd name="connsiteX25" fmla="*/ 733425 w 814050"/>
              <a:gd name="connsiteY25" fmla="*/ 289163 h 738553"/>
              <a:gd name="connsiteX26" fmla="*/ 733425 w 814050"/>
              <a:gd name="connsiteY26" fmla="*/ 289163 h 738553"/>
              <a:gd name="connsiteX27" fmla="*/ 733425 w 814050"/>
              <a:gd name="connsiteY27" fmla="*/ 317738 h 738553"/>
              <a:gd name="connsiteX28" fmla="*/ 755333 w 814050"/>
              <a:gd name="connsiteY28" fmla="*/ 339645 h 738553"/>
              <a:gd name="connsiteX29" fmla="*/ 733425 w 814050"/>
              <a:gd name="connsiteY29" fmla="*/ 361553 h 738553"/>
              <a:gd name="connsiteX30" fmla="*/ 711518 w 814050"/>
              <a:gd name="connsiteY30" fmla="*/ 339645 h 738553"/>
              <a:gd name="connsiteX31" fmla="*/ 711518 w 814050"/>
              <a:gd name="connsiteY31" fmla="*/ 339645 h 738553"/>
              <a:gd name="connsiteX32" fmla="*/ 733425 w 814050"/>
              <a:gd name="connsiteY32" fmla="*/ 317738 h 738553"/>
              <a:gd name="connsiteX33" fmla="*/ 733425 w 814050"/>
              <a:gd name="connsiteY33" fmla="*/ 317738 h 738553"/>
              <a:gd name="connsiteX34" fmla="*/ 641985 w 814050"/>
              <a:gd name="connsiteY34" fmla="*/ 46275 h 738553"/>
              <a:gd name="connsiteX35" fmla="*/ 675323 w 814050"/>
              <a:gd name="connsiteY35" fmla="*/ 79613 h 738553"/>
              <a:gd name="connsiteX36" fmla="*/ 641985 w 814050"/>
              <a:gd name="connsiteY36" fmla="*/ 112950 h 738553"/>
              <a:gd name="connsiteX37" fmla="*/ 608648 w 814050"/>
              <a:gd name="connsiteY37" fmla="*/ 79613 h 738553"/>
              <a:gd name="connsiteX38" fmla="*/ 608648 w 814050"/>
              <a:gd name="connsiteY38" fmla="*/ 79613 h 738553"/>
              <a:gd name="connsiteX39" fmla="*/ 641985 w 814050"/>
              <a:gd name="connsiteY39" fmla="*/ 46275 h 738553"/>
              <a:gd name="connsiteX40" fmla="*/ 574358 w 814050"/>
              <a:gd name="connsiteY40" fmla="*/ 154860 h 738553"/>
              <a:gd name="connsiteX41" fmla="*/ 581025 w 814050"/>
              <a:gd name="connsiteY41" fmla="*/ 141525 h 738553"/>
              <a:gd name="connsiteX42" fmla="*/ 613410 w 814050"/>
              <a:gd name="connsiteY42" fmla="*/ 126285 h 738553"/>
              <a:gd name="connsiteX43" fmla="*/ 641033 w 814050"/>
              <a:gd name="connsiteY43" fmla="*/ 122475 h 738553"/>
              <a:gd name="connsiteX44" fmla="*/ 668655 w 814050"/>
              <a:gd name="connsiteY44" fmla="*/ 126285 h 738553"/>
              <a:gd name="connsiteX45" fmla="*/ 701040 w 814050"/>
              <a:gd name="connsiteY45" fmla="*/ 142478 h 738553"/>
              <a:gd name="connsiteX46" fmla="*/ 707708 w 814050"/>
              <a:gd name="connsiteY46" fmla="*/ 155813 h 738553"/>
              <a:gd name="connsiteX47" fmla="*/ 707708 w 814050"/>
              <a:gd name="connsiteY47" fmla="*/ 181530 h 738553"/>
              <a:gd name="connsiteX48" fmla="*/ 574358 w 814050"/>
              <a:gd name="connsiteY48" fmla="*/ 181530 h 738553"/>
              <a:gd name="connsiteX49" fmla="*/ 574358 w 814050"/>
              <a:gd name="connsiteY49" fmla="*/ 154860 h 738553"/>
              <a:gd name="connsiteX50" fmla="*/ 361950 w 814050"/>
              <a:gd name="connsiteY50" fmla="*/ 40560 h 738553"/>
              <a:gd name="connsiteX51" fmla="*/ 383858 w 814050"/>
              <a:gd name="connsiteY51" fmla="*/ 62468 h 738553"/>
              <a:gd name="connsiteX52" fmla="*/ 361950 w 814050"/>
              <a:gd name="connsiteY52" fmla="*/ 84375 h 738553"/>
              <a:gd name="connsiteX53" fmla="*/ 340043 w 814050"/>
              <a:gd name="connsiteY53" fmla="*/ 62468 h 738553"/>
              <a:gd name="connsiteX54" fmla="*/ 340043 w 814050"/>
              <a:gd name="connsiteY54" fmla="*/ 62468 h 738553"/>
              <a:gd name="connsiteX55" fmla="*/ 361950 w 814050"/>
              <a:gd name="connsiteY55" fmla="*/ 40560 h 738553"/>
              <a:gd name="connsiteX56" fmla="*/ 361950 w 814050"/>
              <a:gd name="connsiteY56" fmla="*/ 40560 h 738553"/>
              <a:gd name="connsiteX57" fmla="*/ 317183 w 814050"/>
              <a:gd name="connsiteY57" fmla="*/ 111998 h 738553"/>
              <a:gd name="connsiteX58" fmla="*/ 321945 w 814050"/>
              <a:gd name="connsiteY58" fmla="*/ 103425 h 738553"/>
              <a:gd name="connsiteX59" fmla="*/ 343853 w 814050"/>
              <a:gd name="connsiteY59" fmla="*/ 93900 h 738553"/>
              <a:gd name="connsiteX60" fmla="*/ 361950 w 814050"/>
              <a:gd name="connsiteY60" fmla="*/ 91043 h 738553"/>
              <a:gd name="connsiteX61" fmla="*/ 380048 w 814050"/>
              <a:gd name="connsiteY61" fmla="*/ 93900 h 738553"/>
              <a:gd name="connsiteX62" fmla="*/ 401003 w 814050"/>
              <a:gd name="connsiteY62" fmla="*/ 104378 h 738553"/>
              <a:gd name="connsiteX63" fmla="*/ 405765 w 814050"/>
              <a:gd name="connsiteY63" fmla="*/ 112950 h 738553"/>
              <a:gd name="connsiteX64" fmla="*/ 405765 w 814050"/>
              <a:gd name="connsiteY64" fmla="*/ 130095 h 738553"/>
              <a:gd name="connsiteX65" fmla="*/ 318135 w 814050"/>
              <a:gd name="connsiteY65" fmla="*/ 130095 h 738553"/>
              <a:gd name="connsiteX66" fmla="*/ 318135 w 814050"/>
              <a:gd name="connsiteY66" fmla="*/ 111998 h 738553"/>
              <a:gd name="connsiteX67" fmla="*/ 117158 w 814050"/>
              <a:gd name="connsiteY67" fmla="*/ 255825 h 738553"/>
              <a:gd name="connsiteX68" fmla="*/ 150495 w 814050"/>
              <a:gd name="connsiteY68" fmla="*/ 289163 h 738553"/>
              <a:gd name="connsiteX69" fmla="*/ 117158 w 814050"/>
              <a:gd name="connsiteY69" fmla="*/ 322500 h 738553"/>
              <a:gd name="connsiteX70" fmla="*/ 83820 w 814050"/>
              <a:gd name="connsiteY70" fmla="*/ 289163 h 738553"/>
              <a:gd name="connsiteX71" fmla="*/ 83820 w 814050"/>
              <a:gd name="connsiteY71" fmla="*/ 289163 h 738553"/>
              <a:gd name="connsiteX72" fmla="*/ 117158 w 814050"/>
              <a:gd name="connsiteY72" fmla="*/ 255825 h 738553"/>
              <a:gd name="connsiteX73" fmla="*/ 117158 w 814050"/>
              <a:gd name="connsiteY73" fmla="*/ 255825 h 738553"/>
              <a:gd name="connsiteX74" fmla="*/ 50482 w 814050"/>
              <a:gd name="connsiteY74" fmla="*/ 390128 h 738553"/>
              <a:gd name="connsiteX75" fmla="*/ 50482 w 814050"/>
              <a:gd name="connsiteY75" fmla="*/ 364410 h 738553"/>
              <a:gd name="connsiteX76" fmla="*/ 57150 w 814050"/>
              <a:gd name="connsiteY76" fmla="*/ 351075 h 738553"/>
              <a:gd name="connsiteX77" fmla="*/ 89535 w 814050"/>
              <a:gd name="connsiteY77" fmla="*/ 335835 h 738553"/>
              <a:gd name="connsiteX78" fmla="*/ 117158 w 814050"/>
              <a:gd name="connsiteY78" fmla="*/ 332025 h 738553"/>
              <a:gd name="connsiteX79" fmla="*/ 144780 w 814050"/>
              <a:gd name="connsiteY79" fmla="*/ 335835 h 738553"/>
              <a:gd name="connsiteX80" fmla="*/ 177165 w 814050"/>
              <a:gd name="connsiteY80" fmla="*/ 352028 h 738553"/>
              <a:gd name="connsiteX81" fmla="*/ 183833 w 814050"/>
              <a:gd name="connsiteY81" fmla="*/ 365363 h 738553"/>
              <a:gd name="connsiteX82" fmla="*/ 183833 w 814050"/>
              <a:gd name="connsiteY82" fmla="*/ 391080 h 738553"/>
              <a:gd name="connsiteX83" fmla="*/ 50482 w 814050"/>
              <a:gd name="connsiteY83" fmla="*/ 390128 h 738553"/>
              <a:gd name="connsiteX84" fmla="*/ 215265 w 814050"/>
              <a:gd name="connsiteY84" fmla="*/ 700643 h 738553"/>
              <a:gd name="connsiteX85" fmla="*/ 126683 w 814050"/>
              <a:gd name="connsiteY85" fmla="*/ 700643 h 738553"/>
              <a:gd name="connsiteX86" fmla="*/ 126683 w 814050"/>
              <a:gd name="connsiteY86" fmla="*/ 683498 h 738553"/>
              <a:gd name="connsiteX87" fmla="*/ 131445 w 814050"/>
              <a:gd name="connsiteY87" fmla="*/ 674925 h 738553"/>
              <a:gd name="connsiteX88" fmla="*/ 153353 w 814050"/>
              <a:gd name="connsiteY88" fmla="*/ 664448 h 738553"/>
              <a:gd name="connsiteX89" fmla="*/ 171450 w 814050"/>
              <a:gd name="connsiteY89" fmla="*/ 661590 h 738553"/>
              <a:gd name="connsiteX90" fmla="*/ 189547 w 814050"/>
              <a:gd name="connsiteY90" fmla="*/ 664448 h 738553"/>
              <a:gd name="connsiteX91" fmla="*/ 210503 w 814050"/>
              <a:gd name="connsiteY91" fmla="*/ 674925 h 738553"/>
              <a:gd name="connsiteX92" fmla="*/ 215265 w 814050"/>
              <a:gd name="connsiteY92" fmla="*/ 683498 h 738553"/>
              <a:gd name="connsiteX93" fmla="*/ 215265 w 814050"/>
              <a:gd name="connsiteY93" fmla="*/ 700643 h 738553"/>
              <a:gd name="connsiteX94" fmla="*/ 148590 w 814050"/>
              <a:gd name="connsiteY94" fmla="*/ 633968 h 738553"/>
              <a:gd name="connsiteX95" fmla="*/ 170497 w 814050"/>
              <a:gd name="connsiteY95" fmla="*/ 612060 h 738553"/>
              <a:gd name="connsiteX96" fmla="*/ 192405 w 814050"/>
              <a:gd name="connsiteY96" fmla="*/ 633968 h 738553"/>
              <a:gd name="connsiteX97" fmla="*/ 170497 w 814050"/>
              <a:gd name="connsiteY97" fmla="*/ 655875 h 738553"/>
              <a:gd name="connsiteX98" fmla="*/ 148590 w 814050"/>
              <a:gd name="connsiteY98" fmla="*/ 633968 h 738553"/>
              <a:gd name="connsiteX99" fmla="*/ 148590 w 814050"/>
              <a:gd name="connsiteY99" fmla="*/ 633968 h 738553"/>
              <a:gd name="connsiteX100" fmla="*/ 224790 w 814050"/>
              <a:gd name="connsiteY100" fmla="*/ 607298 h 738553"/>
              <a:gd name="connsiteX101" fmla="*/ 178118 w 814050"/>
              <a:gd name="connsiteY101" fmla="*/ 585390 h 738553"/>
              <a:gd name="connsiteX102" fmla="*/ 154305 w 814050"/>
              <a:gd name="connsiteY102" fmla="*/ 442515 h 738553"/>
              <a:gd name="connsiteX103" fmla="*/ 211455 w 814050"/>
              <a:gd name="connsiteY103" fmla="*/ 401558 h 738553"/>
              <a:gd name="connsiteX104" fmla="*/ 300038 w 814050"/>
              <a:gd name="connsiteY104" fmla="*/ 448230 h 738553"/>
              <a:gd name="connsiteX105" fmla="*/ 307658 w 814050"/>
              <a:gd name="connsiteY105" fmla="*/ 565388 h 738553"/>
              <a:gd name="connsiteX106" fmla="*/ 224790 w 814050"/>
              <a:gd name="connsiteY106" fmla="*/ 607298 h 738553"/>
              <a:gd name="connsiteX107" fmla="*/ 318135 w 814050"/>
              <a:gd name="connsiteY107" fmla="*/ 412988 h 738553"/>
              <a:gd name="connsiteX108" fmla="*/ 230505 w 814050"/>
              <a:gd name="connsiteY108" fmla="*/ 367268 h 738553"/>
              <a:gd name="connsiteX109" fmla="*/ 236220 w 814050"/>
              <a:gd name="connsiteY109" fmla="*/ 329168 h 738553"/>
              <a:gd name="connsiteX110" fmla="*/ 214313 w 814050"/>
              <a:gd name="connsiteY110" fmla="*/ 260588 h 738553"/>
              <a:gd name="connsiteX111" fmla="*/ 320993 w 814050"/>
              <a:gd name="connsiteY111" fmla="*/ 156765 h 738553"/>
              <a:gd name="connsiteX112" fmla="*/ 426720 w 814050"/>
              <a:gd name="connsiteY112" fmla="*/ 132000 h 738553"/>
              <a:gd name="connsiteX113" fmla="*/ 433388 w 814050"/>
              <a:gd name="connsiteY113" fmla="*/ 117713 h 738553"/>
              <a:gd name="connsiteX114" fmla="*/ 521970 w 814050"/>
              <a:gd name="connsiteY114" fmla="*/ 127238 h 738553"/>
              <a:gd name="connsiteX115" fmla="*/ 568643 w 814050"/>
              <a:gd name="connsiteY115" fmla="*/ 214868 h 738553"/>
              <a:gd name="connsiteX116" fmla="*/ 490538 w 814050"/>
              <a:gd name="connsiteY116" fmla="*/ 360600 h 738553"/>
              <a:gd name="connsiteX117" fmla="*/ 318135 w 814050"/>
              <a:gd name="connsiteY117" fmla="*/ 412988 h 738553"/>
              <a:gd name="connsiteX118" fmla="*/ 318135 w 814050"/>
              <a:gd name="connsiteY118" fmla="*/ 412988 h 738553"/>
              <a:gd name="connsiteX119" fmla="*/ 480060 w 814050"/>
              <a:gd name="connsiteY119" fmla="*/ 448230 h 738553"/>
              <a:gd name="connsiteX120" fmla="*/ 438150 w 814050"/>
              <a:gd name="connsiteY120" fmla="*/ 489188 h 738553"/>
              <a:gd name="connsiteX121" fmla="*/ 397193 w 814050"/>
              <a:gd name="connsiteY121" fmla="*/ 448230 h 738553"/>
              <a:gd name="connsiteX122" fmla="*/ 438150 w 814050"/>
              <a:gd name="connsiteY122" fmla="*/ 407273 h 738553"/>
              <a:gd name="connsiteX123" fmla="*/ 439103 w 814050"/>
              <a:gd name="connsiteY123" fmla="*/ 407273 h 738553"/>
              <a:gd name="connsiteX124" fmla="*/ 480060 w 814050"/>
              <a:gd name="connsiteY124" fmla="*/ 448230 h 738553"/>
              <a:gd name="connsiteX125" fmla="*/ 480060 w 814050"/>
              <a:gd name="connsiteY125" fmla="*/ 448230 h 738553"/>
              <a:gd name="connsiteX126" fmla="*/ 521018 w 814050"/>
              <a:gd name="connsiteY126" fmla="*/ 573008 h 738553"/>
              <a:gd name="connsiteX127" fmla="*/ 356235 w 814050"/>
              <a:gd name="connsiteY127" fmla="*/ 573008 h 738553"/>
              <a:gd name="connsiteX128" fmla="*/ 356235 w 814050"/>
              <a:gd name="connsiteY128" fmla="*/ 541575 h 738553"/>
              <a:gd name="connsiteX129" fmla="*/ 364808 w 814050"/>
              <a:gd name="connsiteY129" fmla="*/ 525383 h 738553"/>
              <a:gd name="connsiteX130" fmla="*/ 404813 w 814050"/>
              <a:gd name="connsiteY130" fmla="*/ 505380 h 738553"/>
              <a:gd name="connsiteX131" fmla="*/ 439103 w 814050"/>
              <a:gd name="connsiteY131" fmla="*/ 500618 h 738553"/>
              <a:gd name="connsiteX132" fmla="*/ 473393 w 814050"/>
              <a:gd name="connsiteY132" fmla="*/ 505380 h 738553"/>
              <a:gd name="connsiteX133" fmla="*/ 513398 w 814050"/>
              <a:gd name="connsiteY133" fmla="*/ 525383 h 738553"/>
              <a:gd name="connsiteX134" fmla="*/ 521970 w 814050"/>
              <a:gd name="connsiteY134" fmla="*/ 541575 h 738553"/>
              <a:gd name="connsiteX135" fmla="*/ 521018 w 814050"/>
              <a:gd name="connsiteY135" fmla="*/ 573008 h 738553"/>
              <a:gd name="connsiteX136" fmla="*/ 656273 w 814050"/>
              <a:gd name="connsiteY136" fmla="*/ 367268 h 738553"/>
              <a:gd name="connsiteX137" fmla="*/ 659130 w 814050"/>
              <a:gd name="connsiteY137" fmla="*/ 384413 h 738553"/>
              <a:gd name="connsiteX138" fmla="*/ 571500 w 814050"/>
              <a:gd name="connsiteY138" fmla="*/ 430133 h 738553"/>
              <a:gd name="connsiteX139" fmla="*/ 525780 w 814050"/>
              <a:gd name="connsiteY139" fmla="*/ 378698 h 738553"/>
              <a:gd name="connsiteX140" fmla="*/ 603885 w 814050"/>
              <a:gd name="connsiteY140" fmla="*/ 232965 h 738553"/>
              <a:gd name="connsiteX141" fmla="*/ 642938 w 814050"/>
              <a:gd name="connsiteY141" fmla="*/ 239633 h 738553"/>
              <a:gd name="connsiteX142" fmla="*/ 665798 w 814050"/>
              <a:gd name="connsiteY142" fmla="*/ 237728 h 738553"/>
              <a:gd name="connsiteX143" fmla="*/ 690563 w 814050"/>
              <a:gd name="connsiteY143" fmla="*/ 304403 h 738553"/>
              <a:gd name="connsiteX144" fmla="*/ 656273 w 814050"/>
              <a:gd name="connsiteY144" fmla="*/ 367268 h 738553"/>
              <a:gd name="connsiteX145" fmla="*/ 777240 w 814050"/>
              <a:gd name="connsiteY145" fmla="*/ 405368 h 738553"/>
              <a:gd name="connsiteX146" fmla="*/ 688658 w 814050"/>
              <a:gd name="connsiteY146" fmla="*/ 405368 h 738553"/>
              <a:gd name="connsiteX147" fmla="*/ 688658 w 814050"/>
              <a:gd name="connsiteY147" fmla="*/ 388223 h 738553"/>
              <a:gd name="connsiteX148" fmla="*/ 693420 w 814050"/>
              <a:gd name="connsiteY148" fmla="*/ 379650 h 738553"/>
              <a:gd name="connsiteX149" fmla="*/ 715328 w 814050"/>
              <a:gd name="connsiteY149" fmla="*/ 369173 h 738553"/>
              <a:gd name="connsiteX150" fmla="*/ 733425 w 814050"/>
              <a:gd name="connsiteY150" fmla="*/ 366315 h 738553"/>
              <a:gd name="connsiteX151" fmla="*/ 751523 w 814050"/>
              <a:gd name="connsiteY151" fmla="*/ 369173 h 738553"/>
              <a:gd name="connsiteX152" fmla="*/ 772478 w 814050"/>
              <a:gd name="connsiteY152" fmla="*/ 379650 h 738553"/>
              <a:gd name="connsiteX153" fmla="*/ 777240 w 814050"/>
              <a:gd name="connsiteY153" fmla="*/ 388223 h 738553"/>
              <a:gd name="connsiteX154" fmla="*/ 777240 w 814050"/>
              <a:gd name="connsiteY154" fmla="*/ 405368 h 7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14050" h="738553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9" name="Graphic 14" descr="Brain">
            <a:extLst>
              <a:ext uri="{FF2B5EF4-FFF2-40B4-BE49-F238E27FC236}">
                <a16:creationId xmlns:a16="http://schemas.microsoft.com/office/drawing/2014/main" id="{00547B9C-5E15-4E4C-8BBB-461C5F4E17F1}"/>
              </a:ext>
            </a:extLst>
          </p:cNvPr>
          <p:cNvSpPr/>
          <p:nvPr/>
        </p:nvSpPr>
        <p:spPr>
          <a:xfrm>
            <a:off x="17039113" y="9111348"/>
            <a:ext cx="1226767" cy="1045017"/>
          </a:xfrm>
          <a:custGeom>
            <a:avLst/>
            <a:gdLst>
              <a:gd name="connsiteX0" fmla="*/ 742246 w 761725"/>
              <a:gd name="connsiteY0" fmla="*/ 392651 h 648873"/>
              <a:gd name="connsiteX1" fmla="*/ 737484 w 761725"/>
              <a:gd name="connsiteY1" fmla="*/ 260253 h 648873"/>
              <a:gd name="connsiteX2" fmla="*/ 743199 w 761725"/>
              <a:gd name="connsiteY2" fmla="*/ 225963 h 648873"/>
              <a:gd name="connsiteX3" fmla="*/ 651759 w 761725"/>
              <a:gd name="connsiteY3" fmla="*/ 115473 h 648873"/>
              <a:gd name="connsiteX4" fmla="*/ 543174 w 761725"/>
              <a:gd name="connsiteY4" fmla="*/ 38321 h 648873"/>
              <a:gd name="connsiteX5" fmla="*/ 516504 w 761725"/>
              <a:gd name="connsiteY5" fmla="*/ 41178 h 648873"/>
              <a:gd name="connsiteX6" fmla="*/ 436494 w 761725"/>
              <a:gd name="connsiteY6" fmla="*/ 221 h 648873"/>
              <a:gd name="connsiteX7" fmla="*/ 351721 w 761725"/>
              <a:gd name="connsiteY7" fmla="*/ 29748 h 648873"/>
              <a:gd name="connsiteX8" fmla="*/ 251709 w 761725"/>
              <a:gd name="connsiteY8" fmla="*/ 14508 h 648873"/>
              <a:gd name="connsiteX9" fmla="*/ 178366 w 761725"/>
              <a:gd name="connsiteY9" fmla="*/ 84993 h 648873"/>
              <a:gd name="connsiteX10" fmla="*/ 171699 w 761725"/>
              <a:gd name="connsiteY10" fmla="*/ 84993 h 648873"/>
              <a:gd name="connsiteX11" fmla="*/ 57399 w 761725"/>
              <a:gd name="connsiteY11" fmla="*/ 197388 h 648873"/>
              <a:gd name="connsiteX12" fmla="*/ 57399 w 761725"/>
              <a:gd name="connsiteY12" fmla="*/ 203103 h 648873"/>
              <a:gd name="connsiteX13" fmla="*/ 249 w 761725"/>
              <a:gd name="connsiteY13" fmla="*/ 308831 h 648873"/>
              <a:gd name="connsiteX14" fmla="*/ 118359 w 761725"/>
              <a:gd name="connsiteY14" fmla="*/ 413606 h 648873"/>
              <a:gd name="connsiteX15" fmla="*/ 265996 w 761725"/>
              <a:gd name="connsiteY15" fmla="*/ 413606 h 648873"/>
              <a:gd name="connsiteX16" fmla="*/ 381249 w 761725"/>
              <a:gd name="connsiteY16" fmla="*/ 526953 h 648873"/>
              <a:gd name="connsiteX17" fmla="*/ 381249 w 761725"/>
              <a:gd name="connsiteY17" fmla="*/ 648873 h 648873"/>
              <a:gd name="connsiteX18" fmla="*/ 456496 w 761725"/>
              <a:gd name="connsiteY18" fmla="*/ 648873 h 648873"/>
              <a:gd name="connsiteX19" fmla="*/ 456496 w 761725"/>
              <a:gd name="connsiteY19" fmla="*/ 563148 h 648873"/>
              <a:gd name="connsiteX20" fmla="*/ 456496 w 761725"/>
              <a:gd name="connsiteY20" fmla="*/ 550766 h 648873"/>
              <a:gd name="connsiteX21" fmla="*/ 480309 w 761725"/>
              <a:gd name="connsiteY21" fmla="*/ 442181 h 648873"/>
              <a:gd name="connsiteX22" fmla="*/ 530791 w 761725"/>
              <a:gd name="connsiteY22" fmla="*/ 399318 h 648873"/>
              <a:gd name="connsiteX23" fmla="*/ 567939 w 761725"/>
              <a:gd name="connsiteY23" fmla="*/ 367886 h 648873"/>
              <a:gd name="connsiteX24" fmla="*/ 580321 w 761725"/>
              <a:gd name="connsiteY24" fmla="*/ 345026 h 648873"/>
              <a:gd name="connsiteX25" fmla="*/ 518409 w 761725"/>
              <a:gd name="connsiteY25" fmla="*/ 337406 h 648873"/>
              <a:gd name="connsiteX26" fmla="*/ 496501 w 761725"/>
              <a:gd name="connsiteY26" fmla="*/ 321213 h 648873"/>
              <a:gd name="connsiteX27" fmla="*/ 512694 w 761725"/>
              <a:gd name="connsiteY27" fmla="*/ 299306 h 648873"/>
              <a:gd name="connsiteX28" fmla="*/ 588894 w 761725"/>
              <a:gd name="connsiteY28" fmla="*/ 307878 h 648873"/>
              <a:gd name="connsiteX29" fmla="*/ 589846 w 761725"/>
              <a:gd name="connsiteY29" fmla="*/ 300258 h 648873"/>
              <a:gd name="connsiteX30" fmla="*/ 584131 w 761725"/>
              <a:gd name="connsiteY30" fmla="*/ 255491 h 648873"/>
              <a:gd name="connsiteX31" fmla="*/ 506026 w 761725"/>
              <a:gd name="connsiteY31" fmla="*/ 193578 h 648873"/>
              <a:gd name="connsiteX32" fmla="*/ 486976 w 761725"/>
              <a:gd name="connsiteY32" fmla="*/ 187863 h 648873"/>
              <a:gd name="connsiteX33" fmla="*/ 481261 w 761725"/>
              <a:gd name="connsiteY33" fmla="*/ 185958 h 648873"/>
              <a:gd name="connsiteX34" fmla="*/ 480309 w 761725"/>
              <a:gd name="connsiteY34" fmla="*/ 185958 h 648873"/>
              <a:gd name="connsiteX35" fmla="*/ 458401 w 761725"/>
              <a:gd name="connsiteY35" fmla="*/ 191673 h 648873"/>
              <a:gd name="connsiteX36" fmla="*/ 449829 w 761725"/>
              <a:gd name="connsiteY36" fmla="*/ 193578 h 648873"/>
              <a:gd name="connsiteX37" fmla="*/ 440304 w 761725"/>
              <a:gd name="connsiteY37" fmla="*/ 195483 h 648873"/>
              <a:gd name="connsiteX38" fmla="*/ 417444 w 761725"/>
              <a:gd name="connsiteY38" fmla="*/ 265016 h 648873"/>
              <a:gd name="connsiteX39" fmla="*/ 450781 w 761725"/>
              <a:gd name="connsiteY39" fmla="*/ 329786 h 648873"/>
              <a:gd name="connsiteX40" fmla="*/ 452686 w 761725"/>
              <a:gd name="connsiteY40" fmla="*/ 356456 h 648873"/>
              <a:gd name="connsiteX41" fmla="*/ 427921 w 761725"/>
              <a:gd name="connsiteY41" fmla="*/ 358361 h 648873"/>
              <a:gd name="connsiteX42" fmla="*/ 399346 w 761725"/>
              <a:gd name="connsiteY42" fmla="*/ 323118 h 648873"/>
              <a:gd name="connsiteX43" fmla="*/ 397441 w 761725"/>
              <a:gd name="connsiteY43" fmla="*/ 323118 h 648873"/>
              <a:gd name="connsiteX44" fmla="*/ 315526 w 761725"/>
              <a:gd name="connsiteY44" fmla="*/ 297401 h 648873"/>
              <a:gd name="connsiteX45" fmla="*/ 310764 w 761725"/>
              <a:gd name="connsiteY45" fmla="*/ 271683 h 648873"/>
              <a:gd name="connsiteX46" fmla="*/ 336481 w 761725"/>
              <a:gd name="connsiteY46" fmla="*/ 265968 h 648873"/>
              <a:gd name="connsiteX47" fmla="*/ 384106 w 761725"/>
              <a:gd name="connsiteY47" fmla="*/ 282161 h 648873"/>
              <a:gd name="connsiteX48" fmla="*/ 380296 w 761725"/>
              <a:gd name="connsiteY48" fmla="*/ 266921 h 648873"/>
              <a:gd name="connsiteX49" fmla="*/ 390774 w 761725"/>
              <a:gd name="connsiteY49" fmla="*/ 205008 h 648873"/>
              <a:gd name="connsiteX50" fmla="*/ 351721 w 761725"/>
              <a:gd name="connsiteY50" fmla="*/ 207866 h 648873"/>
              <a:gd name="connsiteX51" fmla="*/ 317431 w 761725"/>
              <a:gd name="connsiteY51" fmla="*/ 205008 h 648873"/>
              <a:gd name="connsiteX52" fmla="*/ 234564 w 761725"/>
              <a:gd name="connsiteY52" fmla="*/ 257396 h 648873"/>
              <a:gd name="connsiteX53" fmla="*/ 151696 w 761725"/>
              <a:gd name="connsiteY53" fmla="*/ 353598 h 648873"/>
              <a:gd name="connsiteX54" fmla="*/ 132646 w 761725"/>
              <a:gd name="connsiteY54" fmla="*/ 372648 h 648873"/>
              <a:gd name="connsiteX55" fmla="*/ 113596 w 761725"/>
              <a:gd name="connsiteY55" fmla="*/ 353598 h 648873"/>
              <a:gd name="connsiteX56" fmla="*/ 158364 w 761725"/>
              <a:gd name="connsiteY56" fmla="*/ 261206 h 648873"/>
              <a:gd name="connsiteX57" fmla="*/ 99309 w 761725"/>
              <a:gd name="connsiteY57" fmla="*/ 231678 h 648873"/>
              <a:gd name="connsiteX58" fmla="*/ 102166 w 761725"/>
              <a:gd name="connsiteY58" fmla="*/ 205008 h 648873"/>
              <a:gd name="connsiteX59" fmla="*/ 128836 w 761725"/>
              <a:gd name="connsiteY59" fmla="*/ 206913 h 648873"/>
              <a:gd name="connsiteX60" fmla="*/ 189796 w 761725"/>
              <a:gd name="connsiteY60" fmla="*/ 224058 h 648873"/>
              <a:gd name="connsiteX61" fmla="*/ 276474 w 761725"/>
              <a:gd name="connsiteY61" fmla="*/ 191673 h 648873"/>
              <a:gd name="connsiteX62" fmla="*/ 211704 w 761725"/>
              <a:gd name="connsiteY62" fmla="*/ 132618 h 648873"/>
              <a:gd name="connsiteX63" fmla="*/ 218371 w 761725"/>
              <a:gd name="connsiteY63" fmla="*/ 106901 h 648873"/>
              <a:gd name="connsiteX64" fmla="*/ 244089 w 761725"/>
              <a:gd name="connsiteY64" fmla="*/ 113568 h 648873"/>
              <a:gd name="connsiteX65" fmla="*/ 426969 w 761725"/>
              <a:gd name="connsiteY65" fmla="*/ 157383 h 648873"/>
              <a:gd name="connsiteX66" fmla="*/ 398394 w 761725"/>
              <a:gd name="connsiteY66" fmla="*/ 84041 h 648873"/>
              <a:gd name="connsiteX67" fmla="*/ 418396 w 761725"/>
              <a:gd name="connsiteY67" fmla="*/ 65943 h 648873"/>
              <a:gd name="connsiteX68" fmla="*/ 436494 w 761725"/>
              <a:gd name="connsiteY68" fmla="*/ 85946 h 648873"/>
              <a:gd name="connsiteX69" fmla="*/ 496501 w 761725"/>
              <a:gd name="connsiteY69" fmla="*/ 148811 h 648873"/>
              <a:gd name="connsiteX70" fmla="*/ 513646 w 761725"/>
              <a:gd name="connsiteY70" fmla="*/ 153573 h 648873"/>
              <a:gd name="connsiteX71" fmla="*/ 570796 w 761725"/>
              <a:gd name="connsiteY71" fmla="*/ 104996 h 648873"/>
              <a:gd name="connsiteX72" fmla="*/ 594609 w 761725"/>
              <a:gd name="connsiteY72" fmla="*/ 119283 h 648873"/>
              <a:gd name="connsiteX73" fmla="*/ 580321 w 761725"/>
              <a:gd name="connsiteY73" fmla="*/ 143096 h 648873"/>
              <a:gd name="connsiteX74" fmla="*/ 549842 w 761725"/>
              <a:gd name="connsiteY74" fmla="*/ 167861 h 648873"/>
              <a:gd name="connsiteX75" fmla="*/ 549842 w 761725"/>
              <a:gd name="connsiteY75" fmla="*/ 169766 h 648873"/>
              <a:gd name="connsiteX76" fmla="*/ 618421 w 761725"/>
              <a:gd name="connsiteY76" fmla="*/ 240251 h 648873"/>
              <a:gd name="connsiteX77" fmla="*/ 624136 w 761725"/>
              <a:gd name="connsiteY77" fmla="*/ 263111 h 648873"/>
              <a:gd name="connsiteX78" fmla="*/ 632709 w 761725"/>
              <a:gd name="connsiteY78" fmla="*/ 251681 h 648873"/>
              <a:gd name="connsiteX79" fmla="*/ 646044 w 761725"/>
              <a:gd name="connsiteY79" fmla="*/ 206913 h 648873"/>
              <a:gd name="connsiteX80" fmla="*/ 658426 w 761725"/>
              <a:gd name="connsiteY80" fmla="*/ 191673 h 648873"/>
              <a:gd name="connsiteX81" fmla="*/ 677476 w 761725"/>
              <a:gd name="connsiteY81" fmla="*/ 195483 h 648873"/>
              <a:gd name="connsiteX82" fmla="*/ 683192 w 761725"/>
              <a:gd name="connsiteY82" fmla="*/ 214533 h 648873"/>
              <a:gd name="connsiteX83" fmla="*/ 665094 w 761725"/>
              <a:gd name="connsiteY83" fmla="*/ 269778 h 648873"/>
              <a:gd name="connsiteX84" fmla="*/ 624136 w 761725"/>
              <a:gd name="connsiteY84" fmla="*/ 308831 h 648873"/>
              <a:gd name="connsiteX85" fmla="*/ 603181 w 761725"/>
              <a:gd name="connsiteY85" fmla="*/ 377411 h 648873"/>
              <a:gd name="connsiteX86" fmla="*/ 645092 w 761725"/>
              <a:gd name="connsiteY86" fmla="*/ 413606 h 648873"/>
              <a:gd name="connsiteX87" fmla="*/ 654617 w 761725"/>
              <a:gd name="connsiteY87" fmla="*/ 430751 h 648873"/>
              <a:gd name="connsiteX88" fmla="*/ 644139 w 761725"/>
              <a:gd name="connsiteY88" fmla="*/ 446943 h 648873"/>
              <a:gd name="connsiteX89" fmla="*/ 625089 w 761725"/>
              <a:gd name="connsiteY89" fmla="*/ 445991 h 648873"/>
              <a:gd name="connsiteX90" fmla="*/ 580321 w 761725"/>
              <a:gd name="connsiteY90" fmla="*/ 407891 h 648873"/>
              <a:gd name="connsiteX91" fmla="*/ 550794 w 761725"/>
              <a:gd name="connsiteY91" fmla="*/ 429798 h 648873"/>
              <a:gd name="connsiteX92" fmla="*/ 507931 w 761725"/>
              <a:gd name="connsiteY92" fmla="*/ 465993 h 648873"/>
              <a:gd name="connsiteX93" fmla="*/ 493644 w 761725"/>
              <a:gd name="connsiteY93" fmla="*/ 549813 h 648873"/>
              <a:gd name="connsiteX94" fmla="*/ 493644 w 761725"/>
              <a:gd name="connsiteY94" fmla="*/ 563148 h 648873"/>
              <a:gd name="connsiteX95" fmla="*/ 493644 w 761725"/>
              <a:gd name="connsiteY95" fmla="*/ 648873 h 648873"/>
              <a:gd name="connsiteX96" fmla="*/ 569844 w 761725"/>
              <a:gd name="connsiteY96" fmla="*/ 648873 h 648873"/>
              <a:gd name="connsiteX97" fmla="*/ 636519 w 761725"/>
              <a:gd name="connsiteY97" fmla="*/ 516476 h 648873"/>
              <a:gd name="connsiteX98" fmla="*/ 741294 w 761725"/>
              <a:gd name="connsiteY98" fmla="*/ 405033 h 648873"/>
              <a:gd name="connsiteX99" fmla="*/ 742246 w 761725"/>
              <a:gd name="connsiteY99" fmla="*/ 392651 h 648873"/>
              <a:gd name="connsiteX100" fmla="*/ 742246 w 761725"/>
              <a:gd name="connsiteY100" fmla="*/ 392651 h 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61725" h="648873">
                <a:moveTo>
                  <a:pt x="742246" y="392651"/>
                </a:moveTo>
                <a:cubicBezTo>
                  <a:pt x="769869" y="352646"/>
                  <a:pt x="767964" y="298353"/>
                  <a:pt x="737484" y="260253"/>
                </a:cubicBezTo>
                <a:cubicBezTo>
                  <a:pt x="741294" y="248823"/>
                  <a:pt x="743199" y="237393"/>
                  <a:pt x="743199" y="225963"/>
                </a:cubicBezTo>
                <a:cubicBezTo>
                  <a:pt x="743199" y="171671"/>
                  <a:pt x="704146" y="125951"/>
                  <a:pt x="651759" y="115473"/>
                </a:cubicBezTo>
                <a:cubicBezTo>
                  <a:pt x="635567" y="68801"/>
                  <a:pt x="592704" y="38321"/>
                  <a:pt x="543174" y="38321"/>
                </a:cubicBezTo>
                <a:cubicBezTo>
                  <a:pt x="534601" y="38321"/>
                  <a:pt x="525076" y="39273"/>
                  <a:pt x="516504" y="41178"/>
                </a:cubicBezTo>
                <a:cubicBezTo>
                  <a:pt x="496501" y="17366"/>
                  <a:pt x="466974" y="3078"/>
                  <a:pt x="436494" y="221"/>
                </a:cubicBezTo>
                <a:cubicBezTo>
                  <a:pt x="405061" y="-1684"/>
                  <a:pt x="374581" y="8793"/>
                  <a:pt x="351721" y="29748"/>
                </a:cubicBezTo>
                <a:cubicBezTo>
                  <a:pt x="322194" y="9746"/>
                  <a:pt x="285046" y="4031"/>
                  <a:pt x="251709" y="14508"/>
                </a:cubicBezTo>
                <a:cubicBezTo>
                  <a:pt x="217419" y="24986"/>
                  <a:pt x="190749" y="50703"/>
                  <a:pt x="178366" y="84993"/>
                </a:cubicBezTo>
                <a:cubicBezTo>
                  <a:pt x="176461" y="84993"/>
                  <a:pt x="173604" y="84993"/>
                  <a:pt x="171699" y="84993"/>
                </a:cubicBezTo>
                <a:cubicBezTo>
                  <a:pt x="108834" y="84993"/>
                  <a:pt x="58351" y="134523"/>
                  <a:pt x="57399" y="197388"/>
                </a:cubicBezTo>
                <a:cubicBezTo>
                  <a:pt x="57399" y="199293"/>
                  <a:pt x="57399" y="201198"/>
                  <a:pt x="57399" y="203103"/>
                </a:cubicBezTo>
                <a:cubicBezTo>
                  <a:pt x="19299" y="224058"/>
                  <a:pt x="-2609" y="265016"/>
                  <a:pt x="249" y="308831"/>
                </a:cubicBezTo>
                <a:cubicBezTo>
                  <a:pt x="4059" y="368838"/>
                  <a:pt x="57399" y="413606"/>
                  <a:pt x="118359" y="413606"/>
                </a:cubicBezTo>
                <a:lnTo>
                  <a:pt x="265996" y="413606"/>
                </a:lnTo>
                <a:cubicBezTo>
                  <a:pt x="328861" y="413606"/>
                  <a:pt x="380296" y="464088"/>
                  <a:pt x="381249" y="526953"/>
                </a:cubicBezTo>
                <a:lnTo>
                  <a:pt x="381249" y="648873"/>
                </a:lnTo>
                <a:lnTo>
                  <a:pt x="456496" y="648873"/>
                </a:lnTo>
                <a:lnTo>
                  <a:pt x="456496" y="563148"/>
                </a:lnTo>
                <a:cubicBezTo>
                  <a:pt x="456496" y="559338"/>
                  <a:pt x="456496" y="554576"/>
                  <a:pt x="456496" y="550766"/>
                </a:cubicBezTo>
                <a:cubicBezTo>
                  <a:pt x="456496" y="515523"/>
                  <a:pt x="455544" y="470756"/>
                  <a:pt x="480309" y="442181"/>
                </a:cubicBezTo>
                <a:cubicBezTo>
                  <a:pt x="495549" y="425988"/>
                  <a:pt x="512694" y="411701"/>
                  <a:pt x="530791" y="399318"/>
                </a:cubicBezTo>
                <a:cubicBezTo>
                  <a:pt x="545079" y="390746"/>
                  <a:pt x="557461" y="380268"/>
                  <a:pt x="567939" y="367886"/>
                </a:cubicBezTo>
                <a:cubicBezTo>
                  <a:pt x="572701" y="360266"/>
                  <a:pt x="577464" y="352646"/>
                  <a:pt x="580321" y="345026"/>
                </a:cubicBezTo>
                <a:cubicBezTo>
                  <a:pt x="560319" y="337406"/>
                  <a:pt x="539364" y="334548"/>
                  <a:pt x="518409" y="337406"/>
                </a:cubicBezTo>
                <a:cubicBezTo>
                  <a:pt x="507931" y="338358"/>
                  <a:pt x="498406" y="331691"/>
                  <a:pt x="496501" y="321213"/>
                </a:cubicBezTo>
                <a:cubicBezTo>
                  <a:pt x="495549" y="310736"/>
                  <a:pt x="502216" y="301211"/>
                  <a:pt x="512694" y="299306"/>
                </a:cubicBezTo>
                <a:cubicBezTo>
                  <a:pt x="538411" y="295496"/>
                  <a:pt x="564129" y="298353"/>
                  <a:pt x="588894" y="307878"/>
                </a:cubicBezTo>
                <a:cubicBezTo>
                  <a:pt x="588894" y="305021"/>
                  <a:pt x="588894" y="303116"/>
                  <a:pt x="589846" y="300258"/>
                </a:cubicBezTo>
                <a:cubicBezTo>
                  <a:pt x="590799" y="285018"/>
                  <a:pt x="588894" y="269778"/>
                  <a:pt x="584131" y="255491"/>
                </a:cubicBezTo>
                <a:cubicBezTo>
                  <a:pt x="570796" y="221201"/>
                  <a:pt x="537459" y="205961"/>
                  <a:pt x="506026" y="193578"/>
                </a:cubicBezTo>
                <a:cubicBezTo>
                  <a:pt x="500311" y="191673"/>
                  <a:pt x="494596" y="189768"/>
                  <a:pt x="486976" y="187863"/>
                </a:cubicBezTo>
                <a:lnTo>
                  <a:pt x="481261" y="185958"/>
                </a:lnTo>
                <a:lnTo>
                  <a:pt x="480309" y="185958"/>
                </a:lnTo>
                <a:cubicBezTo>
                  <a:pt x="472689" y="186911"/>
                  <a:pt x="466021" y="188816"/>
                  <a:pt x="458401" y="191673"/>
                </a:cubicBezTo>
                <a:lnTo>
                  <a:pt x="449829" y="193578"/>
                </a:lnTo>
                <a:lnTo>
                  <a:pt x="440304" y="195483"/>
                </a:lnTo>
                <a:cubicBezTo>
                  <a:pt x="424111" y="214533"/>
                  <a:pt x="415539" y="239298"/>
                  <a:pt x="417444" y="265016"/>
                </a:cubicBezTo>
                <a:cubicBezTo>
                  <a:pt x="419349" y="290733"/>
                  <a:pt x="431731" y="313593"/>
                  <a:pt x="450781" y="329786"/>
                </a:cubicBezTo>
                <a:cubicBezTo>
                  <a:pt x="458401" y="336453"/>
                  <a:pt x="458401" y="347883"/>
                  <a:pt x="452686" y="356456"/>
                </a:cubicBezTo>
                <a:cubicBezTo>
                  <a:pt x="446971" y="363123"/>
                  <a:pt x="435541" y="364076"/>
                  <a:pt x="427921" y="358361"/>
                </a:cubicBezTo>
                <a:cubicBezTo>
                  <a:pt x="416491" y="348836"/>
                  <a:pt x="406966" y="336453"/>
                  <a:pt x="399346" y="323118"/>
                </a:cubicBezTo>
                <a:lnTo>
                  <a:pt x="397441" y="323118"/>
                </a:lnTo>
                <a:cubicBezTo>
                  <a:pt x="370771" y="318356"/>
                  <a:pt x="340291" y="313593"/>
                  <a:pt x="315526" y="297401"/>
                </a:cubicBezTo>
                <a:cubicBezTo>
                  <a:pt x="306954" y="291686"/>
                  <a:pt x="305049" y="280256"/>
                  <a:pt x="310764" y="271683"/>
                </a:cubicBezTo>
                <a:cubicBezTo>
                  <a:pt x="316479" y="263111"/>
                  <a:pt x="327909" y="260253"/>
                  <a:pt x="336481" y="265968"/>
                </a:cubicBezTo>
                <a:cubicBezTo>
                  <a:pt x="350769" y="274541"/>
                  <a:pt x="366961" y="280256"/>
                  <a:pt x="384106" y="282161"/>
                </a:cubicBezTo>
                <a:cubicBezTo>
                  <a:pt x="382201" y="277398"/>
                  <a:pt x="381249" y="272636"/>
                  <a:pt x="380296" y="266921"/>
                </a:cubicBezTo>
                <a:cubicBezTo>
                  <a:pt x="378391" y="245966"/>
                  <a:pt x="382201" y="224058"/>
                  <a:pt x="390774" y="205008"/>
                </a:cubicBezTo>
                <a:cubicBezTo>
                  <a:pt x="377439" y="206913"/>
                  <a:pt x="365056" y="207866"/>
                  <a:pt x="351721" y="207866"/>
                </a:cubicBezTo>
                <a:cubicBezTo>
                  <a:pt x="340291" y="207866"/>
                  <a:pt x="328861" y="206913"/>
                  <a:pt x="317431" y="205008"/>
                </a:cubicBezTo>
                <a:cubicBezTo>
                  <a:pt x="296476" y="230726"/>
                  <a:pt x="266949" y="249776"/>
                  <a:pt x="234564" y="257396"/>
                </a:cubicBezTo>
                <a:cubicBezTo>
                  <a:pt x="191701" y="279303"/>
                  <a:pt x="151696" y="306926"/>
                  <a:pt x="151696" y="353598"/>
                </a:cubicBezTo>
                <a:cubicBezTo>
                  <a:pt x="151696" y="364076"/>
                  <a:pt x="143124" y="372648"/>
                  <a:pt x="132646" y="372648"/>
                </a:cubicBezTo>
                <a:cubicBezTo>
                  <a:pt x="122169" y="372648"/>
                  <a:pt x="113596" y="364076"/>
                  <a:pt x="113596" y="353598"/>
                </a:cubicBezTo>
                <a:cubicBezTo>
                  <a:pt x="114549" y="317403"/>
                  <a:pt x="130741" y="284066"/>
                  <a:pt x="158364" y="261206"/>
                </a:cubicBezTo>
                <a:cubicBezTo>
                  <a:pt x="135504" y="258348"/>
                  <a:pt x="114549" y="248823"/>
                  <a:pt x="99309" y="231678"/>
                </a:cubicBezTo>
                <a:cubicBezTo>
                  <a:pt x="92641" y="223106"/>
                  <a:pt x="94546" y="211676"/>
                  <a:pt x="102166" y="205008"/>
                </a:cubicBezTo>
                <a:cubicBezTo>
                  <a:pt x="109786" y="198341"/>
                  <a:pt x="122169" y="199293"/>
                  <a:pt x="128836" y="206913"/>
                </a:cubicBezTo>
                <a:cubicBezTo>
                  <a:pt x="136456" y="216438"/>
                  <a:pt x="158364" y="225011"/>
                  <a:pt x="189796" y="224058"/>
                </a:cubicBezTo>
                <a:cubicBezTo>
                  <a:pt x="221229" y="224058"/>
                  <a:pt x="252661" y="212628"/>
                  <a:pt x="276474" y="191673"/>
                </a:cubicBezTo>
                <a:cubicBezTo>
                  <a:pt x="248851" y="180243"/>
                  <a:pt x="225991" y="159288"/>
                  <a:pt x="211704" y="132618"/>
                </a:cubicBezTo>
                <a:cubicBezTo>
                  <a:pt x="205989" y="123093"/>
                  <a:pt x="209799" y="111663"/>
                  <a:pt x="218371" y="106901"/>
                </a:cubicBezTo>
                <a:cubicBezTo>
                  <a:pt x="227896" y="101186"/>
                  <a:pt x="239326" y="104996"/>
                  <a:pt x="244089" y="113568"/>
                </a:cubicBezTo>
                <a:cubicBezTo>
                  <a:pt x="272664" y="165003"/>
                  <a:pt x="332671" y="179291"/>
                  <a:pt x="426969" y="157383"/>
                </a:cubicBezTo>
                <a:cubicBezTo>
                  <a:pt x="409824" y="143096"/>
                  <a:pt x="397441" y="120236"/>
                  <a:pt x="398394" y="84041"/>
                </a:cubicBezTo>
                <a:cubicBezTo>
                  <a:pt x="398394" y="73563"/>
                  <a:pt x="407919" y="64991"/>
                  <a:pt x="418396" y="65943"/>
                </a:cubicBezTo>
                <a:cubicBezTo>
                  <a:pt x="428874" y="65943"/>
                  <a:pt x="437446" y="75468"/>
                  <a:pt x="436494" y="85946"/>
                </a:cubicBezTo>
                <a:cubicBezTo>
                  <a:pt x="434589" y="128808"/>
                  <a:pt x="458401" y="137381"/>
                  <a:pt x="496501" y="148811"/>
                </a:cubicBezTo>
                <a:cubicBezTo>
                  <a:pt x="502216" y="150716"/>
                  <a:pt x="507931" y="151668"/>
                  <a:pt x="513646" y="153573"/>
                </a:cubicBezTo>
                <a:cubicBezTo>
                  <a:pt x="524124" y="129761"/>
                  <a:pt x="545079" y="111663"/>
                  <a:pt x="570796" y="104996"/>
                </a:cubicBezTo>
                <a:cubicBezTo>
                  <a:pt x="581274" y="102138"/>
                  <a:pt x="591751" y="108806"/>
                  <a:pt x="594609" y="119283"/>
                </a:cubicBezTo>
                <a:cubicBezTo>
                  <a:pt x="597467" y="129761"/>
                  <a:pt x="590799" y="140238"/>
                  <a:pt x="580321" y="143096"/>
                </a:cubicBezTo>
                <a:cubicBezTo>
                  <a:pt x="566986" y="146906"/>
                  <a:pt x="556509" y="155478"/>
                  <a:pt x="549842" y="167861"/>
                </a:cubicBezTo>
                <a:cubicBezTo>
                  <a:pt x="549842" y="168813"/>
                  <a:pt x="549842" y="168813"/>
                  <a:pt x="549842" y="169766"/>
                </a:cubicBezTo>
                <a:cubicBezTo>
                  <a:pt x="579369" y="184053"/>
                  <a:pt x="605086" y="205008"/>
                  <a:pt x="618421" y="240251"/>
                </a:cubicBezTo>
                <a:cubicBezTo>
                  <a:pt x="621279" y="247871"/>
                  <a:pt x="623184" y="255491"/>
                  <a:pt x="624136" y="263111"/>
                </a:cubicBezTo>
                <a:cubicBezTo>
                  <a:pt x="627946" y="260253"/>
                  <a:pt x="630804" y="256443"/>
                  <a:pt x="632709" y="251681"/>
                </a:cubicBezTo>
                <a:cubicBezTo>
                  <a:pt x="639376" y="237393"/>
                  <a:pt x="644139" y="223106"/>
                  <a:pt x="646044" y="206913"/>
                </a:cubicBezTo>
                <a:cubicBezTo>
                  <a:pt x="646996" y="200246"/>
                  <a:pt x="651759" y="194531"/>
                  <a:pt x="658426" y="191673"/>
                </a:cubicBezTo>
                <a:cubicBezTo>
                  <a:pt x="665094" y="188816"/>
                  <a:pt x="672714" y="190721"/>
                  <a:pt x="677476" y="195483"/>
                </a:cubicBezTo>
                <a:cubicBezTo>
                  <a:pt x="683192" y="200246"/>
                  <a:pt x="685096" y="206913"/>
                  <a:pt x="683192" y="214533"/>
                </a:cubicBezTo>
                <a:cubicBezTo>
                  <a:pt x="680334" y="233583"/>
                  <a:pt x="674619" y="252633"/>
                  <a:pt x="665094" y="269778"/>
                </a:cubicBezTo>
                <a:cubicBezTo>
                  <a:pt x="655569" y="285971"/>
                  <a:pt x="641281" y="299306"/>
                  <a:pt x="624136" y="308831"/>
                </a:cubicBezTo>
                <a:cubicBezTo>
                  <a:pt x="622231" y="332643"/>
                  <a:pt x="614611" y="356456"/>
                  <a:pt x="603181" y="377411"/>
                </a:cubicBezTo>
                <a:cubicBezTo>
                  <a:pt x="615564" y="391698"/>
                  <a:pt x="628899" y="404081"/>
                  <a:pt x="645092" y="413606"/>
                </a:cubicBezTo>
                <a:cubicBezTo>
                  <a:pt x="650806" y="417416"/>
                  <a:pt x="654617" y="424083"/>
                  <a:pt x="654617" y="430751"/>
                </a:cubicBezTo>
                <a:cubicBezTo>
                  <a:pt x="654617" y="437418"/>
                  <a:pt x="650806" y="444086"/>
                  <a:pt x="644139" y="446943"/>
                </a:cubicBezTo>
                <a:cubicBezTo>
                  <a:pt x="637471" y="449801"/>
                  <a:pt x="630804" y="449801"/>
                  <a:pt x="625089" y="445991"/>
                </a:cubicBezTo>
                <a:cubicBezTo>
                  <a:pt x="608896" y="435513"/>
                  <a:pt x="593656" y="422178"/>
                  <a:pt x="580321" y="407891"/>
                </a:cubicBezTo>
                <a:cubicBezTo>
                  <a:pt x="570796" y="415511"/>
                  <a:pt x="560319" y="423131"/>
                  <a:pt x="550794" y="429798"/>
                </a:cubicBezTo>
                <a:cubicBezTo>
                  <a:pt x="534601" y="440276"/>
                  <a:pt x="520314" y="451706"/>
                  <a:pt x="507931" y="465993"/>
                </a:cubicBezTo>
                <a:cubicBezTo>
                  <a:pt x="492691" y="484091"/>
                  <a:pt x="493644" y="519333"/>
                  <a:pt x="493644" y="549813"/>
                </a:cubicBezTo>
                <a:cubicBezTo>
                  <a:pt x="493644" y="554576"/>
                  <a:pt x="493644" y="558386"/>
                  <a:pt x="493644" y="563148"/>
                </a:cubicBezTo>
                <a:lnTo>
                  <a:pt x="493644" y="648873"/>
                </a:lnTo>
                <a:lnTo>
                  <a:pt x="569844" y="648873"/>
                </a:lnTo>
                <a:cubicBezTo>
                  <a:pt x="569844" y="525048"/>
                  <a:pt x="628899" y="518381"/>
                  <a:pt x="636519" y="516476"/>
                </a:cubicBezTo>
                <a:cubicBezTo>
                  <a:pt x="661284" y="509808"/>
                  <a:pt x="727006" y="475518"/>
                  <a:pt x="741294" y="405033"/>
                </a:cubicBezTo>
                <a:cubicBezTo>
                  <a:pt x="743199" y="401223"/>
                  <a:pt x="742246" y="396461"/>
                  <a:pt x="742246" y="392651"/>
                </a:cubicBezTo>
                <a:cubicBezTo>
                  <a:pt x="741294" y="392651"/>
                  <a:pt x="741294" y="392651"/>
                  <a:pt x="742246" y="39265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20" name="Graphic 16" descr="Chevron arrows">
            <a:extLst>
              <a:ext uri="{FF2B5EF4-FFF2-40B4-BE49-F238E27FC236}">
                <a16:creationId xmlns:a16="http://schemas.microsoft.com/office/drawing/2014/main" id="{4C71751F-1909-4CE6-82A3-830B21370294}"/>
              </a:ext>
            </a:extLst>
          </p:cNvPr>
          <p:cNvGrpSpPr/>
          <p:nvPr/>
        </p:nvGrpSpPr>
        <p:grpSpPr>
          <a:xfrm>
            <a:off x="9254449" y="8897531"/>
            <a:ext cx="1472650" cy="1472650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4129DB-56B3-4461-9B6E-8922AF7A3197}"/>
                </a:ext>
              </a:extLst>
            </p:cNvPr>
            <p:cNvSpPr/>
            <p:nvPr/>
          </p:nvSpPr>
          <p:spPr>
            <a:xfrm>
              <a:off x="123372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43F6B1-D3D5-4A77-86B6-CD6F96A2D009}"/>
                </a:ext>
              </a:extLst>
            </p:cNvPr>
            <p:cNvSpPr/>
            <p:nvPr/>
          </p:nvSpPr>
          <p:spPr>
            <a:xfrm>
              <a:off x="12108618" y="6891300"/>
              <a:ext cx="319087" cy="533400"/>
            </a:xfrm>
            <a:custGeom>
              <a:avLst/>
              <a:gdLst>
                <a:gd name="connsiteX0" fmla="*/ 0 w 319087"/>
                <a:gd name="connsiteY0" fmla="*/ 533400 h 533400"/>
                <a:gd name="connsiteX1" fmla="*/ 119063 w 319087"/>
                <a:gd name="connsiteY1" fmla="*/ 533400 h 533400"/>
                <a:gd name="connsiteX2" fmla="*/ 319088 w 319087"/>
                <a:gd name="connsiteY2" fmla="*/ 266700 h 533400"/>
                <a:gd name="connsiteX3" fmla="*/ 119063 w 319087"/>
                <a:gd name="connsiteY3" fmla="*/ 0 h 533400"/>
                <a:gd name="connsiteX4" fmla="*/ 0 w 319087"/>
                <a:gd name="connsiteY4" fmla="*/ 0 h 533400"/>
                <a:gd name="connsiteX5" fmla="*/ 200025 w 319087"/>
                <a:gd name="connsiteY5" fmla="*/ 266700 h 533400"/>
                <a:gd name="connsiteX6" fmla="*/ 0 w 319087"/>
                <a:gd name="connsiteY6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0" y="533400"/>
                  </a:move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845F4E-0CEA-45B1-8944-4B0CB1EE0562}"/>
                </a:ext>
              </a:extLst>
            </p:cNvPr>
            <p:cNvSpPr/>
            <p:nvPr/>
          </p:nvSpPr>
          <p:spPr>
            <a:xfrm>
              <a:off x="125658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7" name="Graphic 3" descr="Cmd Terminal">
            <a:extLst>
              <a:ext uri="{FF2B5EF4-FFF2-40B4-BE49-F238E27FC236}">
                <a16:creationId xmlns:a16="http://schemas.microsoft.com/office/drawing/2014/main" id="{68476B72-5835-4E58-AD1D-8C36E44D2A66}"/>
              </a:ext>
            </a:extLst>
          </p:cNvPr>
          <p:cNvGrpSpPr/>
          <p:nvPr/>
        </p:nvGrpSpPr>
        <p:grpSpPr>
          <a:xfrm>
            <a:off x="9099821" y="3948189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EC991E-F56D-4541-AA27-DF9E8B3F0C10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E88B085-984E-47E6-8752-71D97C8ECD14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8E902F-FEEB-44F9-A99B-7E6B86899D81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1" name="Graphic 5" descr="Flowchart">
            <a:extLst>
              <a:ext uri="{FF2B5EF4-FFF2-40B4-BE49-F238E27FC236}">
                <a16:creationId xmlns:a16="http://schemas.microsoft.com/office/drawing/2014/main" id="{1DB33CE1-BC96-4572-BC20-4BD23E35A1CA}"/>
              </a:ext>
            </a:extLst>
          </p:cNvPr>
          <p:cNvGrpSpPr/>
          <p:nvPr/>
        </p:nvGrpSpPr>
        <p:grpSpPr>
          <a:xfrm>
            <a:off x="16761543" y="4029185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56E29-D95A-4C97-8192-30463F5F709C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83326E-DE3A-4CC0-A2B9-6F51BCA70D66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2C83BE-D858-48AD-BDF6-3BED0D9B08D3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A1E818-F453-4A49-935F-7020F903BF55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4B1F63-B965-45D0-8790-620A8722EDDA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7" name="Graphic 7" descr="Upward trend">
            <a:extLst>
              <a:ext uri="{FF2B5EF4-FFF2-40B4-BE49-F238E27FC236}">
                <a16:creationId xmlns:a16="http://schemas.microsoft.com/office/drawing/2014/main" id="{BCD8EE1B-D319-4D75-986F-42B70A697187}"/>
              </a:ext>
            </a:extLst>
          </p:cNvPr>
          <p:cNvGrpSpPr/>
          <p:nvPr/>
        </p:nvGrpSpPr>
        <p:grpSpPr>
          <a:xfrm>
            <a:off x="1205797" y="4029185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7B260D-0707-44F4-83C7-9126992A8E21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1B2F12-49EF-4729-BB50-263C343F8590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266155" y="525006"/>
            <a:ext cx="1136849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 (data driven)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4476D-125B-4A5D-AC7E-AB63B856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92165"/>
              </p:ext>
            </p:extLst>
          </p:nvPr>
        </p:nvGraphicFramePr>
        <p:xfrm>
          <a:off x="1484607" y="2705427"/>
          <a:ext cx="21186789" cy="991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 flipV="1">
            <a:off x="1378363" y="10261051"/>
            <a:ext cx="21235562" cy="550"/>
          </a:xfrm>
          <a:prstGeom prst="line">
            <a:avLst/>
          </a:pr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595100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0289217" y="11693975"/>
            <a:ext cx="2595261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</a:p>
        </p:txBody>
      </p:sp>
      <p:sp>
        <p:nvSpPr>
          <p:cNvPr id="290" name="Shape 290"/>
          <p:cNvSpPr/>
          <p:nvPr/>
        </p:nvSpPr>
        <p:spPr>
          <a:xfrm flipH="1">
            <a:off x="4968239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617487" y="11700325"/>
            <a:ext cx="2689839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5532101" y="4690741"/>
            <a:ext cx="7086602" cy="433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TITLE HERE</a:t>
            </a:r>
            <a:endParaRPr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 This is a sample text. Insert your text here. This is a sample text. Insert your text here. This is a sample text. Insert your text here. This is a sample text. Insert your text here. </a:t>
            </a:r>
          </a:p>
          <a:p>
            <a:pPr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97" name="Shape 297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B867D6-F274-46D6-A696-42BFD53CD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366808"/>
              </p:ext>
            </p:extLst>
          </p:nvPr>
        </p:nvGraphicFramePr>
        <p:xfrm>
          <a:off x="1484607" y="2956887"/>
          <a:ext cx="13465833" cy="755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Chart 299"/>
          <p:cNvGraphicFramePr/>
          <p:nvPr>
            <p:extLst>
              <p:ext uri="{D42A27DB-BD31-4B8C-83A1-F6EECF244321}">
                <p14:modId xmlns:p14="http://schemas.microsoft.com/office/powerpoint/2010/main" val="1890551404"/>
              </p:ext>
            </p:extLst>
          </p:nvPr>
        </p:nvGraphicFramePr>
        <p:xfrm>
          <a:off x="713737" y="525006"/>
          <a:ext cx="10668003" cy="1172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1" name="Shape 301"/>
          <p:cNvSpPr/>
          <p:nvPr/>
        </p:nvSpPr>
        <p:spPr>
          <a:xfrm>
            <a:off x="12738100" y="8383785"/>
            <a:ext cx="855980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TEST HERE.</a:t>
            </a:r>
          </a:p>
          <a:p>
            <a:pPr lvl="0"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</a:t>
            </a:r>
          </a:p>
        </p:txBody>
      </p:sp>
      <p:sp>
        <p:nvSpPr>
          <p:cNvPr id="304" name="Shape 304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Placeholder 3">
            <a:extLst>
              <a:ext uri="{FF2B5EF4-FFF2-40B4-BE49-F238E27FC236}">
                <a16:creationId xmlns:a16="http://schemas.microsoft.com/office/drawing/2014/main" id="{69942407-DC67-4BA6-9F20-79225DA847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3" b="19573"/>
          <a:stretch>
            <a:fillRect/>
          </a:stretch>
        </p:blipFill>
        <p:spPr>
          <a:xfrm>
            <a:off x="12750800" y="3784600"/>
            <a:ext cx="8528058" cy="34544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Chart 310"/>
          <p:cNvGraphicFramePr/>
          <p:nvPr>
            <p:extLst>
              <p:ext uri="{D42A27DB-BD31-4B8C-83A1-F6EECF244321}">
                <p14:modId xmlns:p14="http://schemas.microsoft.com/office/powerpoint/2010/main" val="1811652616"/>
              </p:ext>
            </p:extLst>
          </p:nvPr>
        </p:nvGraphicFramePr>
        <p:xfrm>
          <a:off x="7542652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4" name="Shape 314"/>
          <p:cNvSpPr/>
          <p:nvPr/>
        </p:nvSpPr>
        <p:spPr>
          <a:xfrm>
            <a:off x="2136531" y="9097961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5" name="Shape 315"/>
          <p:cNvSpPr/>
          <p:nvPr/>
        </p:nvSpPr>
        <p:spPr>
          <a:xfrm>
            <a:off x="9221665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6" name="Shape 316"/>
          <p:cNvSpPr/>
          <p:nvPr/>
        </p:nvSpPr>
        <p:spPr>
          <a:xfrm>
            <a:off x="16306800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2" name="Chart 310">
            <a:extLst>
              <a:ext uri="{FF2B5EF4-FFF2-40B4-BE49-F238E27FC236}">
                <a16:creationId xmlns:a16="http://schemas.microsoft.com/office/drawing/2014/main" id="{BC50E5E9-F3C4-469D-8282-474166D03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268142"/>
              </p:ext>
            </p:extLst>
          </p:nvPr>
        </p:nvGraphicFramePr>
        <p:xfrm>
          <a:off x="14627787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310">
            <a:extLst>
              <a:ext uri="{FF2B5EF4-FFF2-40B4-BE49-F238E27FC236}">
                <a16:creationId xmlns:a16="http://schemas.microsoft.com/office/drawing/2014/main" id="{98206B73-9EF2-45CE-952D-738985DAF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35768"/>
              </p:ext>
            </p:extLst>
          </p:nvPr>
        </p:nvGraphicFramePr>
        <p:xfrm>
          <a:off x="457518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1898</Words>
  <Application>Microsoft Office PowerPoint</Application>
  <PresentationFormat>Personalizado</PresentationFormat>
  <Paragraphs>203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Gill Sans</vt:lpstr>
      <vt:lpstr>Helvetica</vt:lpstr>
      <vt:lpstr>Lucida Grande</vt:lpstr>
      <vt:lpstr>Open Sans</vt:lpstr>
      <vt:lpstr>Open Sans Extrabold</vt:lpstr>
      <vt:lpstr>Open Sans Light</vt:lpstr>
      <vt:lpstr>Segoe UI</vt:lpstr>
      <vt:lpstr>White</vt:lpstr>
      <vt:lpstr>Estimación de la evolución de la COVID - 19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81</cp:revision>
  <dcterms:modified xsi:type="dcterms:W3CDTF">2021-04-28T09:06:33Z</dcterms:modified>
</cp:coreProperties>
</file>