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92" r:id="rId2"/>
  </p:sldMasterIdLst>
  <p:notesMasterIdLst>
    <p:notesMasterId r:id="rId16"/>
  </p:notesMasterIdLst>
  <p:sldIdLst>
    <p:sldId id="299" r:id="rId3"/>
    <p:sldId id="260" r:id="rId4"/>
    <p:sldId id="263" r:id="rId5"/>
    <p:sldId id="300" r:id="rId6"/>
    <p:sldId id="264" r:id="rId7"/>
    <p:sldId id="305" r:id="rId8"/>
    <p:sldId id="304" r:id="rId9"/>
    <p:sldId id="307" r:id="rId10"/>
    <p:sldId id="308" r:id="rId11"/>
    <p:sldId id="309" r:id="rId12"/>
    <p:sldId id="306" r:id="rId13"/>
    <p:sldId id="310" r:id="rId14"/>
    <p:sldId id="269" r:id="rId15"/>
  </p:sldIdLst>
  <p:sldSz cx="24384000" cy="13716000"/>
  <p:notesSz cx="6858000" cy="9144000"/>
  <p:defaultTextStyle>
    <a:lvl1pPr algn="ctr" defTabSz="825500">
      <a:defRPr sz="5600">
        <a:latin typeface="+mn-lt"/>
        <a:ea typeface="+mn-ea"/>
        <a:cs typeface="+mn-cs"/>
        <a:sym typeface="Gill Sans"/>
      </a:defRPr>
    </a:lvl1pPr>
    <a:lvl2pPr indent="342900" algn="ctr" defTabSz="825500">
      <a:defRPr sz="5600">
        <a:latin typeface="+mn-lt"/>
        <a:ea typeface="+mn-ea"/>
        <a:cs typeface="+mn-cs"/>
        <a:sym typeface="Gill Sans"/>
      </a:defRPr>
    </a:lvl2pPr>
    <a:lvl3pPr indent="685800" algn="ctr" defTabSz="825500">
      <a:defRPr sz="5600">
        <a:latin typeface="+mn-lt"/>
        <a:ea typeface="+mn-ea"/>
        <a:cs typeface="+mn-cs"/>
        <a:sym typeface="Gill Sans"/>
      </a:defRPr>
    </a:lvl3pPr>
    <a:lvl4pPr indent="1028700" algn="ctr" defTabSz="825500">
      <a:defRPr sz="5600">
        <a:latin typeface="+mn-lt"/>
        <a:ea typeface="+mn-ea"/>
        <a:cs typeface="+mn-cs"/>
        <a:sym typeface="Gill Sans"/>
      </a:defRPr>
    </a:lvl4pPr>
    <a:lvl5pPr indent="1371600" algn="ctr" defTabSz="825500">
      <a:defRPr sz="5600">
        <a:latin typeface="+mn-lt"/>
        <a:ea typeface="+mn-ea"/>
        <a:cs typeface="+mn-cs"/>
        <a:sym typeface="Gill Sans"/>
      </a:defRPr>
    </a:lvl5pPr>
    <a:lvl6pPr indent="1714500" algn="ctr" defTabSz="825500">
      <a:defRPr sz="5600">
        <a:latin typeface="+mn-lt"/>
        <a:ea typeface="+mn-ea"/>
        <a:cs typeface="+mn-cs"/>
        <a:sym typeface="Gill Sans"/>
      </a:defRPr>
    </a:lvl6pPr>
    <a:lvl7pPr indent="2057400" algn="ctr" defTabSz="825500">
      <a:defRPr sz="5600">
        <a:latin typeface="+mn-lt"/>
        <a:ea typeface="+mn-ea"/>
        <a:cs typeface="+mn-cs"/>
        <a:sym typeface="Gill Sans"/>
      </a:defRPr>
    </a:lvl7pPr>
    <a:lvl8pPr indent="2400300" algn="ctr" defTabSz="825500">
      <a:defRPr sz="5600">
        <a:latin typeface="+mn-lt"/>
        <a:ea typeface="+mn-ea"/>
        <a:cs typeface="+mn-cs"/>
        <a:sym typeface="Gill Sans"/>
      </a:defRPr>
    </a:lvl8pPr>
    <a:lvl9pPr indent="2743200" algn="ctr" defTabSz="825500">
      <a:defRPr sz="5600">
        <a:latin typeface="+mn-lt"/>
        <a:ea typeface="+mn-ea"/>
        <a:cs typeface="+mn-cs"/>
        <a:sym typeface="Gill Sans"/>
      </a:defRPr>
    </a:lvl9pPr>
  </p:defaultTextStyle>
  <p:extLst>
    <p:ext uri="{EFAFB233-063F-42B5-8137-9DF3F51BA10A}">
      <p15:sldGuideLst xmlns:p15="http://schemas.microsoft.com/office/powerpoint/2012/main">
        <p15:guide id="1" orient="horz" pos="4116" userDrawn="1">
          <p15:clr>
            <a:srgbClr val="A4A3A4"/>
          </p15:clr>
        </p15:guide>
        <p15:guide id="2" pos="76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F5FF"/>
    <a:srgbClr val="30CBFF"/>
    <a:srgbClr val="82E0FF"/>
    <a:srgbClr val="FFD4E8"/>
    <a:srgbClr val="F7FAA5"/>
    <a:srgbClr val="00FFF7"/>
    <a:srgbClr val="FF0090"/>
    <a:srgbClr val="FFF200"/>
    <a:srgbClr val="93FF93"/>
    <a:srgbClr val="FF5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439" autoAdjust="0"/>
  </p:normalViewPr>
  <p:slideViewPr>
    <p:cSldViewPr snapToGrid="0">
      <p:cViewPr>
        <p:scale>
          <a:sx n="50" d="100"/>
          <a:sy n="50" d="100"/>
        </p:scale>
        <p:origin x="396" y="288"/>
      </p:cViewPr>
      <p:guideLst>
        <p:guide orient="horz" pos="4116"/>
        <p:guide pos="76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.bpazos@alumnos.upm.es" userId="6f4fb5a8-902f-4ec8-a595-427ffbcc7281" providerId="ADAL" clId="{E7EAAE11-6325-4776-8837-937B760218B3}"/>
    <pc:docChg chg="undo custSel addSld delSld modSld delMainMaster">
      <pc:chgData name="f.bpazos@alumnos.upm.es" userId="6f4fb5a8-902f-4ec8-a595-427ffbcc7281" providerId="ADAL" clId="{E7EAAE11-6325-4776-8837-937B760218B3}" dt="2021-04-09T12:00:52.413" v="218" actId="113"/>
      <pc:docMkLst>
        <pc:docMk/>
      </pc:docMkLst>
      <pc:sldChg chg="addSp delSp modSp del mod">
        <pc:chgData name="f.bpazos@alumnos.upm.es" userId="6f4fb5a8-902f-4ec8-a595-427ffbcc7281" providerId="ADAL" clId="{E7EAAE11-6325-4776-8837-937B760218B3}" dt="2021-04-09T11:53:25.191" v="105" actId="47"/>
        <pc:sldMkLst>
          <pc:docMk/>
          <pc:sldMk cId="0" sldId="256"/>
        </pc:sldMkLst>
        <pc:spChg chg="mod">
          <ac:chgData name="f.bpazos@alumnos.upm.es" userId="6f4fb5a8-902f-4ec8-a595-427ffbcc7281" providerId="ADAL" clId="{E7EAAE11-6325-4776-8837-937B760218B3}" dt="2021-04-09T11:51:34.785" v="103" actId="692"/>
          <ac:spMkLst>
            <pc:docMk/>
            <pc:sldMk cId="0" sldId="256"/>
            <ac:spMk id="18" creationId="{00000000-0000-0000-0000-000000000000}"/>
          </ac:spMkLst>
        </pc:spChg>
        <pc:picChg chg="add del mod">
          <ac:chgData name="f.bpazos@alumnos.upm.es" userId="6f4fb5a8-902f-4ec8-a595-427ffbcc7281" providerId="ADAL" clId="{E7EAAE11-6325-4776-8837-937B760218B3}" dt="2021-04-09T11:51:23.535" v="101" actId="478"/>
          <ac:picMkLst>
            <pc:docMk/>
            <pc:sldMk cId="0" sldId="256"/>
            <ac:picMk id="4" creationId="{C388460E-6076-43BB-AAE7-2D1A03F6C78E}"/>
          </ac:picMkLst>
        </pc:picChg>
      </pc:sldChg>
      <pc:sldChg chg="del">
        <pc:chgData name="f.bpazos@alumnos.upm.es" userId="6f4fb5a8-902f-4ec8-a595-427ffbcc7281" providerId="ADAL" clId="{E7EAAE11-6325-4776-8837-937B760218B3}" dt="2021-04-09T11:53:32.360" v="106" actId="47"/>
        <pc:sldMkLst>
          <pc:docMk/>
          <pc:sldMk cId="0" sldId="257"/>
        </pc:sldMkLst>
      </pc:sldChg>
      <pc:sldChg chg="del">
        <pc:chgData name="f.bpazos@alumnos.upm.es" userId="6f4fb5a8-902f-4ec8-a595-427ffbcc7281" providerId="ADAL" clId="{E7EAAE11-6325-4776-8837-937B760218B3}" dt="2021-04-09T11:53:32.360" v="106" actId="47"/>
        <pc:sldMkLst>
          <pc:docMk/>
          <pc:sldMk cId="0" sldId="258"/>
        </pc:sldMkLst>
      </pc:sldChg>
      <pc:sldChg chg="delSp modSp mod">
        <pc:chgData name="f.bpazos@alumnos.upm.es" userId="6f4fb5a8-902f-4ec8-a595-427ffbcc7281" providerId="ADAL" clId="{E7EAAE11-6325-4776-8837-937B760218B3}" dt="2021-04-09T12:00:52.413" v="218" actId="113"/>
        <pc:sldMkLst>
          <pc:docMk/>
          <pc:sldMk cId="0" sldId="260"/>
        </pc:sldMkLst>
        <pc:spChg chg="del">
          <ac:chgData name="f.bpazos@alumnos.upm.es" userId="6f4fb5a8-902f-4ec8-a595-427ffbcc7281" providerId="ADAL" clId="{E7EAAE11-6325-4776-8837-937B760218B3}" dt="2021-04-09T11:57:13.050" v="172" actId="478"/>
          <ac:spMkLst>
            <pc:docMk/>
            <pc:sldMk cId="0" sldId="260"/>
            <ac:spMk id="82" creationId="{00000000-0000-0000-0000-000000000000}"/>
          </ac:spMkLst>
        </pc:spChg>
        <pc:spChg chg="del">
          <ac:chgData name="f.bpazos@alumnos.upm.es" userId="6f4fb5a8-902f-4ec8-a595-427ffbcc7281" providerId="ADAL" clId="{E7EAAE11-6325-4776-8837-937B760218B3}" dt="2021-04-09T11:57:08.472" v="171" actId="478"/>
          <ac:spMkLst>
            <pc:docMk/>
            <pc:sldMk cId="0" sldId="260"/>
            <ac:spMk id="83" creationId="{00000000-0000-0000-0000-000000000000}"/>
          </ac:spMkLst>
        </pc:spChg>
        <pc:spChg chg="del">
          <ac:chgData name="f.bpazos@alumnos.upm.es" userId="6f4fb5a8-902f-4ec8-a595-427ffbcc7281" providerId="ADAL" clId="{E7EAAE11-6325-4776-8837-937B760218B3}" dt="2021-04-09T11:57:13.050" v="172" actId="478"/>
          <ac:spMkLst>
            <pc:docMk/>
            <pc:sldMk cId="0" sldId="260"/>
            <ac:spMk id="84" creationId="{00000000-0000-0000-0000-000000000000}"/>
          </ac:spMkLst>
        </pc:spChg>
        <pc:spChg chg="del">
          <ac:chgData name="f.bpazos@alumnos.upm.es" userId="6f4fb5a8-902f-4ec8-a595-427ffbcc7281" providerId="ADAL" clId="{E7EAAE11-6325-4776-8837-937B760218B3}" dt="2021-04-09T11:57:13.050" v="172" actId="478"/>
          <ac:spMkLst>
            <pc:docMk/>
            <pc:sldMk cId="0" sldId="260"/>
            <ac:spMk id="85" creationId="{00000000-0000-0000-0000-000000000000}"/>
          </ac:spMkLst>
        </pc:spChg>
        <pc:spChg chg="del">
          <ac:chgData name="f.bpazos@alumnos.upm.es" userId="6f4fb5a8-902f-4ec8-a595-427ffbcc7281" providerId="ADAL" clId="{E7EAAE11-6325-4776-8837-937B760218B3}" dt="2021-04-09T11:57:13.050" v="172" actId="478"/>
          <ac:spMkLst>
            <pc:docMk/>
            <pc:sldMk cId="0" sldId="260"/>
            <ac:spMk id="86" creationId="{00000000-0000-0000-0000-000000000000}"/>
          </ac:spMkLst>
        </pc:spChg>
        <pc:spChg chg="del">
          <ac:chgData name="f.bpazos@alumnos.upm.es" userId="6f4fb5a8-902f-4ec8-a595-427ffbcc7281" providerId="ADAL" clId="{E7EAAE11-6325-4776-8837-937B760218B3}" dt="2021-04-09T11:57:13.050" v="172" actId="478"/>
          <ac:spMkLst>
            <pc:docMk/>
            <pc:sldMk cId="0" sldId="260"/>
            <ac:spMk id="87" creationId="{00000000-0000-0000-0000-000000000000}"/>
          </ac:spMkLst>
        </pc:spChg>
        <pc:spChg chg="mod">
          <ac:chgData name="f.bpazos@alumnos.upm.es" userId="6f4fb5a8-902f-4ec8-a595-427ffbcc7281" providerId="ADAL" clId="{E7EAAE11-6325-4776-8837-937B760218B3}" dt="2021-04-09T11:57:17.428" v="173" actId="1076"/>
          <ac:spMkLst>
            <pc:docMk/>
            <pc:sldMk cId="0" sldId="260"/>
            <ac:spMk id="88" creationId="{00000000-0000-0000-0000-000000000000}"/>
          </ac:spMkLst>
        </pc:spChg>
        <pc:spChg chg="mod">
          <ac:chgData name="f.bpazos@alumnos.upm.es" userId="6f4fb5a8-902f-4ec8-a595-427ffbcc7281" providerId="ADAL" clId="{E7EAAE11-6325-4776-8837-937B760218B3}" dt="2021-04-09T12:00:52.413" v="218" actId="113"/>
          <ac:spMkLst>
            <pc:docMk/>
            <pc:sldMk cId="0" sldId="260"/>
            <ac:spMk id="89" creationId="{00000000-0000-0000-0000-000000000000}"/>
          </ac:spMkLst>
        </pc:spChg>
        <pc:spChg chg="mod">
          <ac:chgData name="f.bpazos@alumnos.upm.es" userId="6f4fb5a8-902f-4ec8-a595-427ffbcc7281" providerId="ADAL" clId="{E7EAAE11-6325-4776-8837-937B760218B3}" dt="2021-04-09T12:00:00.899" v="210" actId="790"/>
          <ac:spMkLst>
            <pc:docMk/>
            <pc:sldMk cId="0" sldId="260"/>
            <ac:spMk id="95" creationId="{00000000-0000-0000-0000-000000000000}"/>
          </ac:spMkLst>
        </pc:spChg>
        <pc:spChg chg="mod">
          <ac:chgData name="f.bpazos@alumnos.upm.es" userId="6f4fb5a8-902f-4ec8-a595-427ffbcc7281" providerId="ADAL" clId="{E7EAAE11-6325-4776-8837-937B760218B3}" dt="2021-04-09T11:58:33.052" v="191" actId="1076"/>
          <ac:spMkLst>
            <pc:docMk/>
            <pc:sldMk cId="0" sldId="260"/>
            <ac:spMk id="96" creationId="{00000000-0000-0000-0000-000000000000}"/>
          </ac:spMkLst>
        </pc:spChg>
        <pc:spChg chg="mod">
          <ac:chgData name="f.bpazos@alumnos.upm.es" userId="6f4fb5a8-902f-4ec8-a595-427ffbcc7281" providerId="ADAL" clId="{E7EAAE11-6325-4776-8837-937B760218B3}" dt="2021-04-09T11:59:05.807" v="202" actId="1076"/>
          <ac:spMkLst>
            <pc:docMk/>
            <pc:sldMk cId="0" sldId="260"/>
            <ac:spMk id="97" creationId="{00000000-0000-0000-0000-000000000000}"/>
          </ac:spMkLst>
        </pc:spChg>
        <pc:spChg chg="mod">
          <ac:chgData name="f.bpazos@alumnos.upm.es" userId="6f4fb5a8-902f-4ec8-a595-427ffbcc7281" providerId="ADAL" clId="{E7EAAE11-6325-4776-8837-937B760218B3}" dt="2021-04-09T11:59:24.813" v="208" actId="113"/>
          <ac:spMkLst>
            <pc:docMk/>
            <pc:sldMk cId="0" sldId="260"/>
            <ac:spMk id="98" creationId="{00000000-0000-0000-0000-000000000000}"/>
          </ac:spMkLst>
        </pc:spChg>
        <pc:spChg chg="mod">
          <ac:chgData name="f.bpazos@alumnos.upm.es" userId="6f4fb5a8-902f-4ec8-a595-427ffbcc7281" providerId="ADAL" clId="{E7EAAE11-6325-4776-8837-937B760218B3}" dt="2021-04-09T11:57:21.814" v="174" actId="1076"/>
          <ac:spMkLst>
            <pc:docMk/>
            <pc:sldMk cId="0" sldId="260"/>
            <ac:spMk id="99" creationId="{00000000-0000-0000-0000-000000000000}"/>
          </ac:spMkLst>
        </pc:spChg>
        <pc:spChg chg="mod">
          <ac:chgData name="f.bpazos@alumnos.upm.es" userId="6f4fb5a8-902f-4ec8-a595-427ffbcc7281" providerId="ADAL" clId="{E7EAAE11-6325-4776-8837-937B760218B3}" dt="2021-04-09T11:57:21.814" v="174" actId="1076"/>
          <ac:spMkLst>
            <pc:docMk/>
            <pc:sldMk cId="0" sldId="260"/>
            <ac:spMk id="100" creationId="{00000000-0000-0000-0000-000000000000}"/>
          </ac:spMkLst>
        </pc:spChg>
        <pc:spChg chg="mod">
          <ac:chgData name="f.bpazos@alumnos.upm.es" userId="6f4fb5a8-902f-4ec8-a595-427ffbcc7281" providerId="ADAL" clId="{E7EAAE11-6325-4776-8837-937B760218B3}" dt="2021-04-09T11:57:21.814" v="174" actId="1076"/>
          <ac:spMkLst>
            <pc:docMk/>
            <pc:sldMk cId="0" sldId="260"/>
            <ac:spMk id="101" creationId="{00000000-0000-0000-0000-000000000000}"/>
          </ac:spMkLst>
        </pc:spChg>
        <pc:spChg chg="mod">
          <ac:chgData name="f.bpazos@alumnos.upm.es" userId="6f4fb5a8-902f-4ec8-a595-427ffbcc7281" providerId="ADAL" clId="{E7EAAE11-6325-4776-8837-937B760218B3}" dt="2021-04-09T11:57:21.814" v="174" actId="1076"/>
          <ac:spMkLst>
            <pc:docMk/>
            <pc:sldMk cId="0" sldId="260"/>
            <ac:spMk id="102" creationId="{00000000-0000-0000-0000-000000000000}"/>
          </ac:spMkLst>
        </pc:spChg>
        <pc:picChg chg="mod">
          <ac:chgData name="f.bpazos@alumnos.upm.es" userId="6f4fb5a8-902f-4ec8-a595-427ffbcc7281" providerId="ADAL" clId="{E7EAAE11-6325-4776-8837-937B760218B3}" dt="2021-04-09T11:57:17.428" v="173" actId="1076"/>
          <ac:picMkLst>
            <pc:docMk/>
            <pc:sldMk cId="0" sldId="260"/>
            <ac:picMk id="8" creationId="{8B831AF0-D2F4-4771-A50D-4CACC39682F9}"/>
          </ac:picMkLst>
        </pc:picChg>
        <pc:picChg chg="mod">
          <ac:chgData name="f.bpazos@alumnos.upm.es" userId="6f4fb5a8-902f-4ec8-a595-427ffbcc7281" providerId="ADAL" clId="{E7EAAE11-6325-4776-8837-937B760218B3}" dt="2021-04-09T11:57:21.814" v="174" actId="1076"/>
          <ac:picMkLst>
            <pc:docMk/>
            <pc:sldMk cId="0" sldId="260"/>
            <ac:picMk id="10" creationId="{142D6D4A-C188-4D9D-9D25-E477A31F21C7}"/>
          </ac:picMkLst>
        </pc:picChg>
        <pc:picChg chg="mod">
          <ac:chgData name="f.bpazos@alumnos.upm.es" userId="6f4fb5a8-902f-4ec8-a595-427ffbcc7281" providerId="ADAL" clId="{E7EAAE11-6325-4776-8837-937B760218B3}" dt="2021-04-09T11:57:21.814" v="174" actId="1076"/>
          <ac:picMkLst>
            <pc:docMk/>
            <pc:sldMk cId="0" sldId="260"/>
            <ac:picMk id="12" creationId="{A060D37C-6B31-45E1-8173-2180667BB027}"/>
          </ac:picMkLst>
        </pc:picChg>
        <pc:picChg chg="mod">
          <ac:chgData name="f.bpazos@alumnos.upm.es" userId="6f4fb5a8-902f-4ec8-a595-427ffbcc7281" providerId="ADAL" clId="{E7EAAE11-6325-4776-8837-937B760218B3}" dt="2021-04-09T11:57:21.814" v="174" actId="1076"/>
          <ac:picMkLst>
            <pc:docMk/>
            <pc:sldMk cId="0" sldId="260"/>
            <ac:picMk id="14" creationId="{F71638C8-ADE1-4ADC-B605-68AE0BABC7A6}"/>
          </ac:picMkLst>
        </pc:picChg>
        <pc:picChg chg="mod">
          <ac:chgData name="f.bpazos@alumnos.upm.es" userId="6f4fb5a8-902f-4ec8-a595-427ffbcc7281" providerId="ADAL" clId="{E7EAAE11-6325-4776-8837-937B760218B3}" dt="2021-04-09T11:57:21.814" v="174" actId="1076"/>
          <ac:picMkLst>
            <pc:docMk/>
            <pc:sldMk cId="0" sldId="260"/>
            <ac:picMk id="16" creationId="{9F6D5314-12C8-474A-A9CE-0ED9FCB2B99C}"/>
          </ac:picMkLst>
        </pc:picChg>
      </pc:sldChg>
      <pc:sldChg chg="del">
        <pc:chgData name="f.bpazos@alumnos.upm.es" userId="6f4fb5a8-902f-4ec8-a595-427ffbcc7281" providerId="ADAL" clId="{E7EAAE11-6325-4776-8837-937B760218B3}" dt="2021-04-09T11:59:37.226" v="209" actId="47"/>
        <pc:sldMkLst>
          <pc:docMk/>
          <pc:sldMk cId="3123026914" sldId="297"/>
        </pc:sldMkLst>
      </pc:sldChg>
      <pc:sldChg chg="del">
        <pc:chgData name="f.bpazos@alumnos.upm.es" userId="6f4fb5a8-902f-4ec8-a595-427ffbcc7281" providerId="ADAL" clId="{E7EAAE11-6325-4776-8837-937B760218B3}" dt="2021-04-09T11:59:37.226" v="209" actId="47"/>
        <pc:sldMkLst>
          <pc:docMk/>
          <pc:sldMk cId="1953132750" sldId="298"/>
        </pc:sldMkLst>
      </pc:sldChg>
      <pc:sldChg chg="addSp modSp add mod">
        <pc:chgData name="f.bpazos@alumnos.upm.es" userId="6f4fb5a8-902f-4ec8-a595-427ffbcc7281" providerId="ADAL" clId="{E7EAAE11-6325-4776-8837-937B760218B3}" dt="2021-04-09T11:56:19.159" v="153" actId="1076"/>
        <pc:sldMkLst>
          <pc:docMk/>
          <pc:sldMk cId="740045694" sldId="299"/>
        </pc:sldMkLst>
        <pc:spChg chg="mod">
          <ac:chgData name="f.bpazos@alumnos.upm.es" userId="6f4fb5a8-902f-4ec8-a595-427ffbcc7281" providerId="ADAL" clId="{E7EAAE11-6325-4776-8837-937B760218B3}" dt="2021-04-09T11:54:02.214" v="118" actId="313"/>
          <ac:spMkLst>
            <pc:docMk/>
            <pc:sldMk cId="740045694" sldId="299"/>
            <ac:spMk id="2" creationId="{58475AE4-E862-4490-84CD-3B1FD27346C9}"/>
          </ac:spMkLst>
        </pc:spChg>
        <pc:spChg chg="mod">
          <ac:chgData name="f.bpazos@alumnos.upm.es" userId="6f4fb5a8-902f-4ec8-a595-427ffbcc7281" providerId="ADAL" clId="{E7EAAE11-6325-4776-8837-937B760218B3}" dt="2021-04-09T11:55:14.641" v="136" actId="20577"/>
          <ac:spMkLst>
            <pc:docMk/>
            <pc:sldMk cId="740045694" sldId="299"/>
            <ac:spMk id="3" creationId="{D2FF215B-FCAD-4C34-AA02-47DBEA7C77A8}"/>
          </ac:spMkLst>
        </pc:spChg>
        <pc:spChg chg="add mod">
          <ac:chgData name="f.bpazos@alumnos.upm.es" userId="6f4fb5a8-902f-4ec8-a595-427ffbcc7281" providerId="ADAL" clId="{E7EAAE11-6325-4776-8837-937B760218B3}" dt="2021-04-09T11:56:19.159" v="153" actId="1076"/>
          <ac:spMkLst>
            <pc:docMk/>
            <pc:sldMk cId="740045694" sldId="299"/>
            <ac:spMk id="6" creationId="{45D72B7C-54AD-46B8-93CE-E0690EE2EC91}"/>
          </ac:spMkLst>
        </pc:spChg>
        <pc:picChg chg="add mod">
          <ac:chgData name="f.bpazos@alumnos.upm.es" userId="6f4fb5a8-902f-4ec8-a595-427ffbcc7281" providerId="ADAL" clId="{E7EAAE11-6325-4776-8837-937B760218B3}" dt="2021-04-09T11:54:35.923" v="122" actId="1076"/>
          <ac:picMkLst>
            <pc:docMk/>
            <pc:sldMk cId="740045694" sldId="299"/>
            <ac:picMk id="5" creationId="{DA52FC2A-3A0F-49F3-A46F-6BBD54EBE217}"/>
          </ac:picMkLst>
        </pc:picChg>
      </pc:sldChg>
      <pc:sldMasterChg chg="del delSldLayout">
        <pc:chgData name="f.bpazos@alumnos.upm.es" userId="6f4fb5a8-902f-4ec8-a595-427ffbcc7281" providerId="ADAL" clId="{E7EAAE11-6325-4776-8837-937B760218B3}" dt="2021-04-09T11:59:37.226" v="209" actId="47"/>
        <pc:sldMasterMkLst>
          <pc:docMk/>
          <pc:sldMasterMk cId="1168910067" sldId="2147483665"/>
        </pc:sldMasterMkLst>
        <pc:sldLayoutChg chg="del">
          <pc:chgData name="f.bpazos@alumnos.upm.es" userId="6f4fb5a8-902f-4ec8-a595-427ffbcc7281" providerId="ADAL" clId="{E7EAAE11-6325-4776-8837-937B760218B3}" dt="2021-04-09T11:59:37.226" v="209" actId="47"/>
          <pc:sldLayoutMkLst>
            <pc:docMk/>
            <pc:sldMasterMk cId="1168910067" sldId="2147483665"/>
            <pc:sldLayoutMk cId="4057763059" sldId="2147483666"/>
          </pc:sldLayoutMkLst>
        </pc:sldLayoutChg>
        <pc:sldLayoutChg chg="del">
          <pc:chgData name="f.bpazos@alumnos.upm.es" userId="6f4fb5a8-902f-4ec8-a595-427ffbcc7281" providerId="ADAL" clId="{E7EAAE11-6325-4776-8837-937B760218B3}" dt="2021-04-09T11:59:37.226" v="209" actId="47"/>
          <pc:sldLayoutMkLst>
            <pc:docMk/>
            <pc:sldMasterMk cId="1168910067" sldId="2147483665"/>
            <pc:sldLayoutMk cId="2387601662" sldId="2147483667"/>
          </pc:sldLayoutMkLst>
        </pc:sldLayoutChg>
        <pc:sldLayoutChg chg="del">
          <pc:chgData name="f.bpazos@alumnos.upm.es" userId="6f4fb5a8-902f-4ec8-a595-427ffbcc7281" providerId="ADAL" clId="{E7EAAE11-6325-4776-8837-937B760218B3}" dt="2021-04-09T11:59:37.226" v="209" actId="47"/>
          <pc:sldLayoutMkLst>
            <pc:docMk/>
            <pc:sldMasterMk cId="1168910067" sldId="2147483665"/>
            <pc:sldLayoutMk cId="3259810106" sldId="2147483668"/>
          </pc:sldLayoutMkLst>
        </pc:sldLayoutChg>
        <pc:sldLayoutChg chg="del">
          <pc:chgData name="f.bpazos@alumnos.upm.es" userId="6f4fb5a8-902f-4ec8-a595-427ffbcc7281" providerId="ADAL" clId="{E7EAAE11-6325-4776-8837-937B760218B3}" dt="2021-04-09T11:59:37.226" v="209" actId="47"/>
          <pc:sldLayoutMkLst>
            <pc:docMk/>
            <pc:sldMasterMk cId="1168910067" sldId="2147483665"/>
            <pc:sldLayoutMk cId="852426906" sldId="2147483669"/>
          </pc:sldLayoutMkLst>
        </pc:sldLayoutChg>
        <pc:sldLayoutChg chg="del">
          <pc:chgData name="f.bpazos@alumnos.upm.es" userId="6f4fb5a8-902f-4ec8-a595-427ffbcc7281" providerId="ADAL" clId="{E7EAAE11-6325-4776-8837-937B760218B3}" dt="2021-04-09T11:59:37.226" v="209" actId="47"/>
          <pc:sldLayoutMkLst>
            <pc:docMk/>
            <pc:sldMasterMk cId="1168910067" sldId="2147483665"/>
            <pc:sldLayoutMk cId="1006729727" sldId="2147483670"/>
          </pc:sldLayoutMkLst>
        </pc:sldLayoutChg>
        <pc:sldLayoutChg chg="del">
          <pc:chgData name="f.bpazos@alumnos.upm.es" userId="6f4fb5a8-902f-4ec8-a595-427ffbcc7281" providerId="ADAL" clId="{E7EAAE11-6325-4776-8837-937B760218B3}" dt="2021-04-09T11:59:37.226" v="209" actId="47"/>
          <pc:sldLayoutMkLst>
            <pc:docMk/>
            <pc:sldMasterMk cId="1168910067" sldId="2147483665"/>
            <pc:sldLayoutMk cId="1133278382" sldId="2147483671"/>
          </pc:sldLayoutMkLst>
        </pc:sldLayoutChg>
        <pc:sldLayoutChg chg="del">
          <pc:chgData name="f.bpazos@alumnos.upm.es" userId="6f4fb5a8-902f-4ec8-a595-427ffbcc7281" providerId="ADAL" clId="{E7EAAE11-6325-4776-8837-937B760218B3}" dt="2021-04-09T11:59:37.226" v="209" actId="47"/>
          <pc:sldLayoutMkLst>
            <pc:docMk/>
            <pc:sldMasterMk cId="1168910067" sldId="2147483665"/>
            <pc:sldLayoutMk cId="2827704401" sldId="2147483672"/>
          </pc:sldLayoutMkLst>
        </pc:sldLayoutChg>
        <pc:sldLayoutChg chg="del">
          <pc:chgData name="f.bpazos@alumnos.upm.es" userId="6f4fb5a8-902f-4ec8-a595-427ffbcc7281" providerId="ADAL" clId="{E7EAAE11-6325-4776-8837-937B760218B3}" dt="2021-04-09T11:59:37.226" v="209" actId="47"/>
          <pc:sldLayoutMkLst>
            <pc:docMk/>
            <pc:sldMasterMk cId="1168910067" sldId="2147483665"/>
            <pc:sldLayoutMk cId="1879776420" sldId="2147483673"/>
          </pc:sldLayoutMkLst>
        </pc:sldLayoutChg>
        <pc:sldLayoutChg chg="del">
          <pc:chgData name="f.bpazos@alumnos.upm.es" userId="6f4fb5a8-902f-4ec8-a595-427ffbcc7281" providerId="ADAL" clId="{E7EAAE11-6325-4776-8837-937B760218B3}" dt="2021-04-09T11:59:37.226" v="209" actId="47"/>
          <pc:sldLayoutMkLst>
            <pc:docMk/>
            <pc:sldMasterMk cId="1168910067" sldId="2147483665"/>
            <pc:sldLayoutMk cId="3531072840" sldId="2147483674"/>
          </pc:sldLayoutMkLst>
        </pc:sldLayoutChg>
        <pc:sldLayoutChg chg="del">
          <pc:chgData name="f.bpazos@alumnos.upm.es" userId="6f4fb5a8-902f-4ec8-a595-427ffbcc7281" providerId="ADAL" clId="{E7EAAE11-6325-4776-8837-937B760218B3}" dt="2021-04-09T11:59:37.226" v="209" actId="47"/>
          <pc:sldLayoutMkLst>
            <pc:docMk/>
            <pc:sldMasterMk cId="1168910067" sldId="2147483665"/>
            <pc:sldLayoutMk cId="2197905424" sldId="2147483675"/>
          </pc:sldLayoutMkLst>
        </pc:sldLayoutChg>
        <pc:sldLayoutChg chg="del">
          <pc:chgData name="f.bpazos@alumnos.upm.es" userId="6f4fb5a8-902f-4ec8-a595-427ffbcc7281" providerId="ADAL" clId="{E7EAAE11-6325-4776-8837-937B760218B3}" dt="2021-04-09T11:59:37.226" v="209" actId="47"/>
          <pc:sldLayoutMkLst>
            <pc:docMk/>
            <pc:sldMasterMk cId="1168910067" sldId="2147483665"/>
            <pc:sldLayoutMk cId="2531636550" sldId="2147483676"/>
          </pc:sldLayoutMkLst>
        </pc:sldLayoutChg>
        <pc:sldLayoutChg chg="del">
          <pc:chgData name="f.bpazos@alumnos.upm.es" userId="6f4fb5a8-902f-4ec8-a595-427ffbcc7281" providerId="ADAL" clId="{E7EAAE11-6325-4776-8837-937B760218B3}" dt="2021-04-09T11:59:37.226" v="209" actId="47"/>
          <pc:sldLayoutMkLst>
            <pc:docMk/>
            <pc:sldMasterMk cId="1168910067" sldId="2147483665"/>
            <pc:sldLayoutMk cId="1816074625" sldId="2147483677"/>
          </pc:sldLayoutMkLst>
        </pc:sldLayoutChg>
      </pc:sldMasterChg>
      <pc:sldMasterChg chg="del delSldLayout">
        <pc:chgData name="f.bpazos@alumnos.upm.es" userId="6f4fb5a8-902f-4ec8-a595-427ffbcc7281" providerId="ADAL" clId="{E7EAAE11-6325-4776-8837-937B760218B3}" dt="2021-04-09T11:59:37.226" v="209" actId="47"/>
        <pc:sldMasterMkLst>
          <pc:docMk/>
          <pc:sldMasterMk cId="984840936" sldId="2147483678"/>
        </pc:sldMasterMkLst>
        <pc:sldLayoutChg chg="del">
          <pc:chgData name="f.bpazos@alumnos.upm.es" userId="6f4fb5a8-902f-4ec8-a595-427ffbcc7281" providerId="ADAL" clId="{E7EAAE11-6325-4776-8837-937B760218B3}" dt="2021-04-09T11:59:37.226" v="209" actId="47"/>
          <pc:sldLayoutMkLst>
            <pc:docMk/>
            <pc:sldMasterMk cId="984840936" sldId="2147483678"/>
            <pc:sldLayoutMk cId="1457568260" sldId="2147483679"/>
          </pc:sldLayoutMkLst>
        </pc:sldLayoutChg>
        <pc:sldLayoutChg chg="del">
          <pc:chgData name="f.bpazos@alumnos.upm.es" userId="6f4fb5a8-902f-4ec8-a595-427ffbcc7281" providerId="ADAL" clId="{E7EAAE11-6325-4776-8837-937B760218B3}" dt="2021-04-09T11:59:37.226" v="209" actId="47"/>
          <pc:sldLayoutMkLst>
            <pc:docMk/>
            <pc:sldMasterMk cId="984840936" sldId="2147483678"/>
            <pc:sldLayoutMk cId="4274384099" sldId="2147483680"/>
          </pc:sldLayoutMkLst>
        </pc:sldLayoutChg>
        <pc:sldLayoutChg chg="del">
          <pc:chgData name="f.bpazos@alumnos.upm.es" userId="6f4fb5a8-902f-4ec8-a595-427ffbcc7281" providerId="ADAL" clId="{E7EAAE11-6325-4776-8837-937B760218B3}" dt="2021-04-09T11:59:37.226" v="209" actId="47"/>
          <pc:sldLayoutMkLst>
            <pc:docMk/>
            <pc:sldMasterMk cId="984840936" sldId="2147483678"/>
            <pc:sldLayoutMk cId="4090123875" sldId="2147483681"/>
          </pc:sldLayoutMkLst>
        </pc:sldLayoutChg>
        <pc:sldLayoutChg chg="del">
          <pc:chgData name="f.bpazos@alumnos.upm.es" userId="6f4fb5a8-902f-4ec8-a595-427ffbcc7281" providerId="ADAL" clId="{E7EAAE11-6325-4776-8837-937B760218B3}" dt="2021-04-09T11:59:37.226" v="209" actId="47"/>
          <pc:sldLayoutMkLst>
            <pc:docMk/>
            <pc:sldMasterMk cId="984840936" sldId="2147483678"/>
            <pc:sldLayoutMk cId="1501501863" sldId="2147483682"/>
          </pc:sldLayoutMkLst>
        </pc:sldLayoutChg>
        <pc:sldLayoutChg chg="del">
          <pc:chgData name="f.bpazos@alumnos.upm.es" userId="6f4fb5a8-902f-4ec8-a595-427ffbcc7281" providerId="ADAL" clId="{E7EAAE11-6325-4776-8837-937B760218B3}" dt="2021-04-09T11:59:37.226" v="209" actId="47"/>
          <pc:sldLayoutMkLst>
            <pc:docMk/>
            <pc:sldMasterMk cId="984840936" sldId="2147483678"/>
            <pc:sldLayoutMk cId="1862336288" sldId="2147483683"/>
          </pc:sldLayoutMkLst>
        </pc:sldLayoutChg>
        <pc:sldLayoutChg chg="del">
          <pc:chgData name="f.bpazos@alumnos.upm.es" userId="6f4fb5a8-902f-4ec8-a595-427ffbcc7281" providerId="ADAL" clId="{E7EAAE11-6325-4776-8837-937B760218B3}" dt="2021-04-09T11:59:37.226" v="209" actId="47"/>
          <pc:sldLayoutMkLst>
            <pc:docMk/>
            <pc:sldMasterMk cId="984840936" sldId="2147483678"/>
            <pc:sldLayoutMk cId="4287449949" sldId="2147483684"/>
          </pc:sldLayoutMkLst>
        </pc:sldLayoutChg>
        <pc:sldLayoutChg chg="del">
          <pc:chgData name="f.bpazos@alumnos.upm.es" userId="6f4fb5a8-902f-4ec8-a595-427ffbcc7281" providerId="ADAL" clId="{E7EAAE11-6325-4776-8837-937B760218B3}" dt="2021-04-09T11:59:37.226" v="209" actId="47"/>
          <pc:sldLayoutMkLst>
            <pc:docMk/>
            <pc:sldMasterMk cId="984840936" sldId="2147483678"/>
            <pc:sldLayoutMk cId="1697624387" sldId="2147483685"/>
          </pc:sldLayoutMkLst>
        </pc:sldLayoutChg>
        <pc:sldLayoutChg chg="del">
          <pc:chgData name="f.bpazos@alumnos.upm.es" userId="6f4fb5a8-902f-4ec8-a595-427ffbcc7281" providerId="ADAL" clId="{E7EAAE11-6325-4776-8837-937B760218B3}" dt="2021-04-09T11:59:37.226" v="209" actId="47"/>
          <pc:sldLayoutMkLst>
            <pc:docMk/>
            <pc:sldMasterMk cId="984840936" sldId="2147483678"/>
            <pc:sldLayoutMk cId="3174325034" sldId="2147483686"/>
          </pc:sldLayoutMkLst>
        </pc:sldLayoutChg>
        <pc:sldLayoutChg chg="del">
          <pc:chgData name="f.bpazos@alumnos.upm.es" userId="6f4fb5a8-902f-4ec8-a595-427ffbcc7281" providerId="ADAL" clId="{E7EAAE11-6325-4776-8837-937B760218B3}" dt="2021-04-09T11:59:37.226" v="209" actId="47"/>
          <pc:sldLayoutMkLst>
            <pc:docMk/>
            <pc:sldMasterMk cId="984840936" sldId="2147483678"/>
            <pc:sldLayoutMk cId="3585464335" sldId="2147483687"/>
          </pc:sldLayoutMkLst>
        </pc:sldLayoutChg>
        <pc:sldLayoutChg chg="del">
          <pc:chgData name="f.bpazos@alumnos.upm.es" userId="6f4fb5a8-902f-4ec8-a595-427ffbcc7281" providerId="ADAL" clId="{E7EAAE11-6325-4776-8837-937B760218B3}" dt="2021-04-09T11:59:37.226" v="209" actId="47"/>
          <pc:sldLayoutMkLst>
            <pc:docMk/>
            <pc:sldMasterMk cId="984840936" sldId="2147483678"/>
            <pc:sldLayoutMk cId="395823379" sldId="2147483688"/>
          </pc:sldLayoutMkLst>
        </pc:sldLayoutChg>
        <pc:sldLayoutChg chg="del">
          <pc:chgData name="f.bpazos@alumnos.upm.es" userId="6f4fb5a8-902f-4ec8-a595-427ffbcc7281" providerId="ADAL" clId="{E7EAAE11-6325-4776-8837-937B760218B3}" dt="2021-04-09T11:59:37.226" v="209" actId="47"/>
          <pc:sldLayoutMkLst>
            <pc:docMk/>
            <pc:sldMasterMk cId="984840936" sldId="2147483678"/>
            <pc:sldLayoutMk cId="2671117609" sldId="2147483689"/>
          </pc:sldLayoutMkLst>
        </pc:sldLayoutChg>
        <pc:sldLayoutChg chg="del">
          <pc:chgData name="f.bpazos@alumnos.upm.es" userId="6f4fb5a8-902f-4ec8-a595-427ffbcc7281" providerId="ADAL" clId="{E7EAAE11-6325-4776-8837-937B760218B3}" dt="2021-04-09T11:59:37.226" v="209" actId="47"/>
          <pc:sldLayoutMkLst>
            <pc:docMk/>
            <pc:sldMasterMk cId="984840936" sldId="2147483678"/>
            <pc:sldLayoutMk cId="3009708422" sldId="2147483690"/>
          </pc:sldLayoutMkLst>
        </pc:sldLayoutChg>
      </pc:sldMasterChg>
    </pc:docChg>
  </pc:docChgLst>
  <pc:docChgLst>
    <pc:chgData name="f.bpazos@alumnos.upm.es" userId="6f4fb5a8-902f-4ec8-a595-427ffbcc7281" providerId="ADAL" clId="{2774188D-2B37-4EC4-B476-F3A19F0CB298}"/>
    <pc:docChg chg="undo redo custSel addSld delSld modSld">
      <pc:chgData name="f.bpazos@alumnos.upm.es" userId="6f4fb5a8-902f-4ec8-a595-427ffbcc7281" providerId="ADAL" clId="{2774188D-2B37-4EC4-B476-F3A19F0CB298}" dt="2021-05-14T10:17:24.364" v="1930" actId="478"/>
      <pc:docMkLst>
        <pc:docMk/>
      </pc:docMkLst>
      <pc:sldChg chg="modSp mod">
        <pc:chgData name="f.bpazos@alumnos.upm.es" userId="6f4fb5a8-902f-4ec8-a595-427ffbcc7281" providerId="ADAL" clId="{2774188D-2B37-4EC4-B476-F3A19F0CB298}" dt="2021-04-28T09:06:32" v="4" actId="20577"/>
        <pc:sldMkLst>
          <pc:docMk/>
          <pc:sldMk cId="0" sldId="260"/>
        </pc:sldMkLst>
        <pc:spChg chg="mod">
          <ac:chgData name="f.bpazos@alumnos.upm.es" userId="6f4fb5a8-902f-4ec8-a595-427ffbcc7281" providerId="ADAL" clId="{2774188D-2B37-4EC4-B476-F3A19F0CB298}" dt="2021-04-28T09:06:32" v="4" actId="20577"/>
          <ac:spMkLst>
            <pc:docMk/>
            <pc:sldMk cId="0" sldId="260"/>
            <ac:spMk id="89" creationId="{00000000-0000-0000-0000-000000000000}"/>
          </ac:spMkLst>
        </pc:spChg>
      </pc:sldChg>
      <pc:sldChg chg="modSp mod">
        <pc:chgData name="f.bpazos@alumnos.upm.es" userId="6f4fb5a8-902f-4ec8-a595-427ffbcc7281" providerId="ADAL" clId="{2774188D-2B37-4EC4-B476-F3A19F0CB298}" dt="2021-05-12T08:14:47.036" v="284" actId="1076"/>
        <pc:sldMkLst>
          <pc:docMk/>
          <pc:sldMk cId="0" sldId="263"/>
        </pc:sldMkLst>
        <pc:spChg chg="mod">
          <ac:chgData name="f.bpazos@alumnos.upm.es" userId="6f4fb5a8-902f-4ec8-a595-427ffbcc7281" providerId="ADAL" clId="{2774188D-2B37-4EC4-B476-F3A19F0CB298}" dt="2021-05-12T08:10:47.419" v="35" actId="20577"/>
          <ac:spMkLst>
            <pc:docMk/>
            <pc:sldMk cId="0" sldId="263"/>
            <ac:spMk id="46" creationId="{5A24A2D3-A470-4B08-A1A2-478B588045FD}"/>
          </ac:spMkLst>
        </pc:spChg>
        <pc:spChg chg="mod">
          <ac:chgData name="f.bpazos@alumnos.upm.es" userId="6f4fb5a8-902f-4ec8-a595-427ffbcc7281" providerId="ADAL" clId="{2774188D-2B37-4EC4-B476-F3A19F0CB298}" dt="2021-05-12T08:14:04.738" v="281" actId="14100"/>
          <ac:spMkLst>
            <pc:docMk/>
            <pc:sldMk cId="0" sldId="263"/>
            <ac:spMk id="47" creationId="{76767A40-D875-4347-A50C-E16E9E6B3B88}"/>
          </ac:spMkLst>
        </pc:spChg>
        <pc:spChg chg="mod">
          <ac:chgData name="f.bpazos@alumnos.upm.es" userId="6f4fb5a8-902f-4ec8-a595-427ffbcc7281" providerId="ADAL" clId="{2774188D-2B37-4EC4-B476-F3A19F0CB298}" dt="2021-05-12T08:12:29.420" v="178" actId="20577"/>
          <ac:spMkLst>
            <pc:docMk/>
            <pc:sldMk cId="0" sldId="263"/>
            <ac:spMk id="81" creationId="{86DB2F20-7573-48E9-AD1B-43B9E7CD21D6}"/>
          </ac:spMkLst>
        </pc:spChg>
        <pc:spChg chg="mod">
          <ac:chgData name="f.bpazos@alumnos.upm.es" userId="6f4fb5a8-902f-4ec8-a595-427ffbcc7281" providerId="ADAL" clId="{2774188D-2B37-4EC4-B476-F3A19F0CB298}" dt="2021-05-12T08:14:41.026" v="283" actId="1076"/>
          <ac:spMkLst>
            <pc:docMk/>
            <pc:sldMk cId="0" sldId="263"/>
            <ac:spMk id="82" creationId="{604FD548-3675-4D4A-80FE-980F44FF4FCB}"/>
          </ac:spMkLst>
        </pc:spChg>
        <pc:spChg chg="mod">
          <ac:chgData name="f.bpazos@alumnos.upm.es" userId="6f4fb5a8-902f-4ec8-a595-427ffbcc7281" providerId="ADAL" clId="{2774188D-2B37-4EC4-B476-F3A19F0CB298}" dt="2021-05-12T08:13:24.494" v="269" actId="1035"/>
          <ac:spMkLst>
            <pc:docMk/>
            <pc:sldMk cId="0" sldId="263"/>
            <ac:spMk id="83" creationId="{1A26AD6F-A860-4305-987F-697B43A811BC}"/>
          </ac:spMkLst>
        </pc:spChg>
        <pc:spChg chg="mod">
          <ac:chgData name="f.bpazos@alumnos.upm.es" userId="6f4fb5a8-902f-4ec8-a595-427ffbcc7281" providerId="ADAL" clId="{2774188D-2B37-4EC4-B476-F3A19F0CB298}" dt="2021-05-12T08:11:29.856" v="97" actId="20577"/>
          <ac:spMkLst>
            <pc:docMk/>
            <pc:sldMk cId="0" sldId="263"/>
            <ac:spMk id="153" creationId="{00000000-0000-0000-0000-000000000000}"/>
          </ac:spMkLst>
        </pc:spChg>
        <pc:spChg chg="mod">
          <ac:chgData name="f.bpazos@alumnos.upm.es" userId="6f4fb5a8-902f-4ec8-a595-427ffbcc7281" providerId="ADAL" clId="{2774188D-2B37-4EC4-B476-F3A19F0CB298}" dt="2021-05-12T08:14:22.552" v="282" actId="1076"/>
          <ac:spMkLst>
            <pc:docMk/>
            <pc:sldMk cId="0" sldId="263"/>
            <ac:spMk id="154" creationId="{00000000-0000-0000-0000-000000000000}"/>
          </ac:spMkLst>
        </pc:spChg>
        <pc:spChg chg="mod">
          <ac:chgData name="f.bpazos@alumnos.upm.es" userId="6f4fb5a8-902f-4ec8-a595-427ffbcc7281" providerId="ADAL" clId="{2774188D-2B37-4EC4-B476-F3A19F0CB298}" dt="2021-05-12T08:12:58.156" v="239" actId="1036"/>
          <ac:spMkLst>
            <pc:docMk/>
            <pc:sldMk cId="0" sldId="263"/>
            <ac:spMk id="155" creationId="{00000000-0000-0000-0000-000000000000}"/>
          </ac:spMkLst>
        </pc:spChg>
        <pc:spChg chg="mod">
          <ac:chgData name="f.bpazos@alumnos.upm.es" userId="6f4fb5a8-902f-4ec8-a595-427ffbcc7281" providerId="ADAL" clId="{2774188D-2B37-4EC4-B476-F3A19F0CB298}" dt="2021-05-12T08:14:47.036" v="284" actId="1076"/>
          <ac:spMkLst>
            <pc:docMk/>
            <pc:sldMk cId="0" sldId="263"/>
            <ac:spMk id="156" creationId="{00000000-0000-0000-0000-000000000000}"/>
          </ac:spMkLst>
        </pc:spChg>
        <pc:spChg chg="mod">
          <ac:chgData name="f.bpazos@alumnos.upm.es" userId="6f4fb5a8-902f-4ec8-a595-427ffbcc7281" providerId="ADAL" clId="{2774188D-2B37-4EC4-B476-F3A19F0CB298}" dt="2021-05-12T08:13:18.554" v="257" actId="1035"/>
          <ac:spMkLst>
            <pc:docMk/>
            <pc:sldMk cId="0" sldId="263"/>
            <ac:spMk id="161" creationId="{00000000-0000-0000-0000-000000000000}"/>
          </ac:spMkLst>
        </pc:spChg>
        <pc:spChg chg="mod">
          <ac:chgData name="f.bpazos@alumnos.upm.es" userId="6f4fb5a8-902f-4ec8-a595-427ffbcc7281" providerId="ADAL" clId="{2774188D-2B37-4EC4-B476-F3A19F0CB298}" dt="2021-05-12T08:13:33.684" v="279" actId="1036"/>
          <ac:spMkLst>
            <pc:docMk/>
            <pc:sldMk cId="0" sldId="263"/>
            <ac:spMk id="162" creationId="{00000000-0000-0000-0000-000000000000}"/>
          </ac:spMkLst>
        </pc:spChg>
        <pc:spChg chg="mod">
          <ac:chgData name="f.bpazos@alumnos.upm.es" userId="6f4fb5a8-902f-4ec8-a595-427ffbcc7281" providerId="ADAL" clId="{2774188D-2B37-4EC4-B476-F3A19F0CB298}" dt="2021-05-12T08:12:58.156" v="239" actId="1036"/>
          <ac:spMkLst>
            <pc:docMk/>
            <pc:sldMk cId="0" sldId="263"/>
            <ac:spMk id="167" creationId="{00000000-0000-0000-0000-000000000000}"/>
          </ac:spMkLst>
        </pc:spChg>
        <pc:spChg chg="mod">
          <ac:chgData name="f.bpazos@alumnos.upm.es" userId="6f4fb5a8-902f-4ec8-a595-427ffbcc7281" providerId="ADAL" clId="{2774188D-2B37-4EC4-B476-F3A19F0CB298}" dt="2021-05-12T08:12:58.156" v="239" actId="1036"/>
          <ac:spMkLst>
            <pc:docMk/>
            <pc:sldMk cId="0" sldId="263"/>
            <ac:spMk id="168" creationId="{00000000-0000-0000-0000-000000000000}"/>
          </ac:spMkLst>
        </pc:spChg>
        <pc:picChg chg="mod">
          <ac:chgData name="f.bpazos@alumnos.upm.es" userId="6f4fb5a8-902f-4ec8-a595-427ffbcc7281" providerId="ADAL" clId="{2774188D-2B37-4EC4-B476-F3A19F0CB298}" dt="2021-05-12T08:12:58.156" v="239" actId="1036"/>
          <ac:picMkLst>
            <pc:docMk/>
            <pc:sldMk cId="0" sldId="263"/>
            <ac:picMk id="3" creationId="{0A6C79FC-32B1-4F9F-A81C-6F79D4AD6FA8}"/>
          </ac:picMkLst>
        </pc:picChg>
      </pc:sldChg>
      <pc:sldChg chg="addSp delSp modSp mod modAnim">
        <pc:chgData name="f.bpazos@alumnos.upm.es" userId="6f4fb5a8-902f-4ec8-a595-427ffbcc7281" providerId="ADAL" clId="{2774188D-2B37-4EC4-B476-F3A19F0CB298}" dt="2021-05-14T10:13:30.439" v="1883"/>
        <pc:sldMkLst>
          <pc:docMk/>
          <pc:sldMk cId="0" sldId="264"/>
        </pc:sldMkLst>
        <pc:spChg chg="add mod">
          <ac:chgData name="f.bpazos@alumnos.upm.es" userId="6f4fb5a8-902f-4ec8-a595-427ffbcc7281" providerId="ADAL" clId="{2774188D-2B37-4EC4-B476-F3A19F0CB298}" dt="2021-05-12T09:15:21.750" v="1501" actId="164"/>
          <ac:spMkLst>
            <pc:docMk/>
            <pc:sldMk cId="0" sldId="264"/>
            <ac:spMk id="2" creationId="{9A86B3AF-DEA9-4114-A4DB-1205C0E00464}"/>
          </ac:spMkLst>
        </pc:spChg>
        <pc:spChg chg="mod">
          <ac:chgData name="f.bpazos@alumnos.upm.es" userId="6f4fb5a8-902f-4ec8-a595-427ffbcc7281" providerId="ADAL" clId="{2774188D-2B37-4EC4-B476-F3A19F0CB298}" dt="2021-05-12T09:15:21.750" v="1501" actId="164"/>
          <ac:spMkLst>
            <pc:docMk/>
            <pc:sldMk cId="0" sldId="264"/>
            <ac:spMk id="4" creationId="{F8AA1518-3E70-4EEA-86F1-8552358EFFFC}"/>
          </ac:spMkLst>
        </pc:spChg>
        <pc:spChg chg="add del">
          <ac:chgData name="f.bpazos@alumnos.upm.es" userId="6f4fb5a8-902f-4ec8-a595-427ffbcc7281" providerId="ADAL" clId="{2774188D-2B37-4EC4-B476-F3A19F0CB298}" dt="2021-05-14T10:01:44.615" v="1786" actId="11529"/>
          <ac:spMkLst>
            <pc:docMk/>
            <pc:sldMk cId="0" sldId="264"/>
            <ac:spMk id="6" creationId="{9DE4DEEA-DE52-4FA7-9832-90254548B936}"/>
          </ac:spMkLst>
        </pc:spChg>
        <pc:spChg chg="add del">
          <ac:chgData name="f.bpazos@alumnos.upm.es" userId="6f4fb5a8-902f-4ec8-a595-427ffbcc7281" providerId="ADAL" clId="{2774188D-2B37-4EC4-B476-F3A19F0CB298}" dt="2021-05-14T10:01:53.050" v="1788" actId="11529"/>
          <ac:spMkLst>
            <pc:docMk/>
            <pc:sldMk cId="0" sldId="264"/>
            <ac:spMk id="7" creationId="{768655E7-521D-402A-8B17-AFBBFD2B7962}"/>
          </ac:spMkLst>
        </pc:spChg>
        <pc:spChg chg="add mod">
          <ac:chgData name="f.bpazos@alumnos.upm.es" userId="6f4fb5a8-902f-4ec8-a595-427ffbcc7281" providerId="ADAL" clId="{2774188D-2B37-4EC4-B476-F3A19F0CB298}" dt="2021-05-14T10:04:57.732" v="1814" actId="1076"/>
          <ac:spMkLst>
            <pc:docMk/>
            <pc:sldMk cId="0" sldId="264"/>
            <ac:spMk id="8" creationId="{7BD517E5-E87D-4349-A34D-FCCCEBA38267}"/>
          </ac:spMkLst>
        </pc:spChg>
        <pc:spChg chg="add mod">
          <ac:chgData name="f.bpazos@alumnos.upm.es" userId="6f4fb5a8-902f-4ec8-a595-427ffbcc7281" providerId="ADAL" clId="{2774188D-2B37-4EC4-B476-F3A19F0CB298}" dt="2021-05-14T10:04:57.732" v="1814" actId="1076"/>
          <ac:spMkLst>
            <pc:docMk/>
            <pc:sldMk cId="0" sldId="264"/>
            <ac:spMk id="9" creationId="{B2AAA9CB-70C4-4E45-8104-9F45CF90DE63}"/>
          </ac:spMkLst>
        </pc:spChg>
        <pc:spChg chg="mod">
          <ac:chgData name="f.bpazos@alumnos.upm.es" userId="6f4fb5a8-902f-4ec8-a595-427ffbcc7281" providerId="ADAL" clId="{2774188D-2B37-4EC4-B476-F3A19F0CB298}" dt="2021-05-12T09:15:21.750" v="1501" actId="164"/>
          <ac:spMkLst>
            <pc:docMk/>
            <pc:sldMk cId="0" sldId="264"/>
            <ac:spMk id="10" creationId="{A0B6E670-CC61-4ACF-9FEE-967B9118C43E}"/>
          </ac:spMkLst>
        </pc:spChg>
        <pc:spChg chg="add mod">
          <ac:chgData name="f.bpazos@alumnos.upm.es" userId="6f4fb5a8-902f-4ec8-a595-427ffbcc7281" providerId="ADAL" clId="{2774188D-2B37-4EC4-B476-F3A19F0CB298}" dt="2021-05-12T09:15:21.750" v="1501" actId="164"/>
          <ac:spMkLst>
            <pc:docMk/>
            <pc:sldMk cId="0" sldId="264"/>
            <ac:spMk id="11" creationId="{E6DF6CA1-AF58-46CE-8D0C-8D2F3B5835F5}"/>
          </ac:spMkLst>
        </pc:spChg>
        <pc:spChg chg="add mod">
          <ac:chgData name="f.bpazos@alumnos.upm.es" userId="6f4fb5a8-902f-4ec8-a595-427ffbcc7281" providerId="ADAL" clId="{2774188D-2B37-4EC4-B476-F3A19F0CB298}" dt="2021-05-12T09:15:21.750" v="1501" actId="164"/>
          <ac:spMkLst>
            <pc:docMk/>
            <pc:sldMk cId="0" sldId="264"/>
            <ac:spMk id="12" creationId="{291D5DD8-07A1-4511-92D2-6E3FF7D3F2DE}"/>
          </ac:spMkLst>
        </pc:spChg>
        <pc:spChg chg="add mod">
          <ac:chgData name="f.bpazos@alumnos.upm.es" userId="6f4fb5a8-902f-4ec8-a595-427ffbcc7281" providerId="ADAL" clId="{2774188D-2B37-4EC4-B476-F3A19F0CB298}" dt="2021-05-14T10:05:32.140" v="1831" actId="1076"/>
          <ac:spMkLst>
            <pc:docMk/>
            <pc:sldMk cId="0" sldId="264"/>
            <ac:spMk id="13" creationId="{E7FC909E-6E0F-4443-99AF-3072F124F0A1}"/>
          </ac:spMkLst>
        </pc:spChg>
        <pc:spChg chg="add mod">
          <ac:chgData name="f.bpazos@alumnos.upm.es" userId="6f4fb5a8-902f-4ec8-a595-427ffbcc7281" providerId="ADAL" clId="{2774188D-2B37-4EC4-B476-F3A19F0CB298}" dt="2021-05-12T09:15:41.090" v="1506" actId="164"/>
          <ac:spMkLst>
            <pc:docMk/>
            <pc:sldMk cId="0" sldId="264"/>
            <ac:spMk id="14" creationId="{728D97D4-3E1F-478E-A393-2DA9C0841E7E}"/>
          </ac:spMkLst>
        </pc:spChg>
        <pc:spChg chg="add mod">
          <ac:chgData name="f.bpazos@alumnos.upm.es" userId="6f4fb5a8-902f-4ec8-a595-427ffbcc7281" providerId="ADAL" clId="{2774188D-2B37-4EC4-B476-F3A19F0CB298}" dt="2021-05-12T09:15:41.090" v="1506" actId="164"/>
          <ac:spMkLst>
            <pc:docMk/>
            <pc:sldMk cId="0" sldId="264"/>
            <ac:spMk id="15" creationId="{6F1A9FA4-9D31-4EAB-8224-FCE612F2BBFD}"/>
          </ac:spMkLst>
        </pc:spChg>
        <pc:spChg chg="add mod">
          <ac:chgData name="f.bpazos@alumnos.upm.es" userId="6f4fb5a8-902f-4ec8-a595-427ffbcc7281" providerId="ADAL" clId="{2774188D-2B37-4EC4-B476-F3A19F0CB298}" dt="2021-05-12T09:15:41.090" v="1506" actId="164"/>
          <ac:spMkLst>
            <pc:docMk/>
            <pc:sldMk cId="0" sldId="264"/>
            <ac:spMk id="16" creationId="{7C19DE9B-EBBA-4D58-AB19-6E95317F4407}"/>
          </ac:spMkLst>
        </pc:spChg>
        <pc:spChg chg="add mod">
          <ac:chgData name="f.bpazos@alumnos.upm.es" userId="6f4fb5a8-902f-4ec8-a595-427ffbcc7281" providerId="ADAL" clId="{2774188D-2B37-4EC4-B476-F3A19F0CB298}" dt="2021-05-12T09:15:41.090" v="1506" actId="164"/>
          <ac:spMkLst>
            <pc:docMk/>
            <pc:sldMk cId="0" sldId="264"/>
            <ac:spMk id="17" creationId="{8FCD0F30-6292-49C7-8AF7-3799BCC4B01D}"/>
          </ac:spMkLst>
        </pc:spChg>
        <pc:spChg chg="add del mod">
          <ac:chgData name="f.bpazos@alumnos.upm.es" userId="6f4fb5a8-902f-4ec8-a595-427ffbcc7281" providerId="ADAL" clId="{2774188D-2B37-4EC4-B476-F3A19F0CB298}" dt="2021-05-12T09:25:36.191" v="1757" actId="478"/>
          <ac:spMkLst>
            <pc:docMk/>
            <pc:sldMk cId="0" sldId="264"/>
            <ac:spMk id="18" creationId="{32586D57-E3FC-4F1A-9B67-EDA0F7944D43}"/>
          </ac:spMkLst>
        </pc:spChg>
        <pc:spChg chg="add mod">
          <ac:chgData name="f.bpazos@alumnos.upm.es" userId="6f4fb5a8-902f-4ec8-a595-427ffbcc7281" providerId="ADAL" clId="{2774188D-2B37-4EC4-B476-F3A19F0CB298}" dt="2021-05-14T10:04:57.732" v="1814" actId="1076"/>
          <ac:spMkLst>
            <pc:docMk/>
            <pc:sldMk cId="0" sldId="264"/>
            <ac:spMk id="20" creationId="{3E25C81A-DF0D-4BF2-9BF2-99A7CFDF350A}"/>
          </ac:spMkLst>
        </pc:spChg>
        <pc:spChg chg="add mod">
          <ac:chgData name="f.bpazos@alumnos.upm.es" userId="6f4fb5a8-902f-4ec8-a595-427ffbcc7281" providerId="ADAL" clId="{2774188D-2B37-4EC4-B476-F3A19F0CB298}" dt="2021-05-14T10:04:57.732" v="1814" actId="1076"/>
          <ac:spMkLst>
            <pc:docMk/>
            <pc:sldMk cId="0" sldId="264"/>
            <ac:spMk id="21" creationId="{0A2BBEF2-C8BB-4BB7-BF32-45E4014CD51F}"/>
          </ac:spMkLst>
        </pc:spChg>
        <pc:spChg chg="add mod">
          <ac:chgData name="f.bpazos@alumnos.upm.es" userId="6f4fb5a8-902f-4ec8-a595-427ffbcc7281" providerId="ADAL" clId="{2774188D-2B37-4EC4-B476-F3A19F0CB298}" dt="2021-05-14T10:04:57.732" v="1814" actId="1076"/>
          <ac:spMkLst>
            <pc:docMk/>
            <pc:sldMk cId="0" sldId="264"/>
            <ac:spMk id="22" creationId="{013A08D2-1E24-4267-9F6D-7F43E7102221}"/>
          </ac:spMkLst>
        </pc:spChg>
        <pc:spChg chg="add mod">
          <ac:chgData name="f.bpazos@alumnos.upm.es" userId="6f4fb5a8-902f-4ec8-a595-427ffbcc7281" providerId="ADAL" clId="{2774188D-2B37-4EC4-B476-F3A19F0CB298}" dt="2021-05-14T10:05:05.509" v="1815" actId="1076"/>
          <ac:spMkLst>
            <pc:docMk/>
            <pc:sldMk cId="0" sldId="264"/>
            <ac:spMk id="23" creationId="{3769B75A-99DC-47A7-895B-05EE7221D2A0}"/>
          </ac:spMkLst>
        </pc:spChg>
        <pc:spChg chg="mod">
          <ac:chgData name="f.bpazos@alumnos.upm.es" userId="6f4fb5a8-902f-4ec8-a595-427ffbcc7281" providerId="ADAL" clId="{2774188D-2B37-4EC4-B476-F3A19F0CB298}" dt="2021-05-12T09:15:21.750" v="1501" actId="164"/>
          <ac:spMkLst>
            <pc:docMk/>
            <pc:sldMk cId="0" sldId="264"/>
            <ac:spMk id="24" creationId="{D0851CAB-49C9-420E-B155-54927A50DBCD}"/>
          </ac:spMkLst>
        </pc:spChg>
        <pc:spChg chg="mod">
          <ac:chgData name="f.bpazos@alumnos.upm.es" userId="6f4fb5a8-902f-4ec8-a595-427ffbcc7281" providerId="ADAL" clId="{2774188D-2B37-4EC4-B476-F3A19F0CB298}" dt="2021-05-12T09:15:21.750" v="1501" actId="164"/>
          <ac:spMkLst>
            <pc:docMk/>
            <pc:sldMk cId="0" sldId="264"/>
            <ac:spMk id="25" creationId="{4C61C1C9-A534-401D-97ED-95D4B317771A}"/>
          </ac:spMkLst>
        </pc:spChg>
        <pc:spChg chg="add del mod">
          <ac:chgData name="f.bpazos@alumnos.upm.es" userId="6f4fb5a8-902f-4ec8-a595-427ffbcc7281" providerId="ADAL" clId="{2774188D-2B37-4EC4-B476-F3A19F0CB298}" dt="2021-05-12T09:25:50.807" v="1759" actId="478"/>
          <ac:spMkLst>
            <pc:docMk/>
            <pc:sldMk cId="0" sldId="264"/>
            <ac:spMk id="26" creationId="{12500472-6A20-4485-BD91-B2416A41620A}"/>
          </ac:spMkLst>
        </pc:spChg>
        <pc:spChg chg="add mod">
          <ac:chgData name="f.bpazos@alumnos.upm.es" userId="6f4fb5a8-902f-4ec8-a595-427ffbcc7281" providerId="ADAL" clId="{2774188D-2B37-4EC4-B476-F3A19F0CB298}" dt="2021-05-14T10:04:57.732" v="1814" actId="1076"/>
          <ac:spMkLst>
            <pc:docMk/>
            <pc:sldMk cId="0" sldId="264"/>
            <ac:spMk id="26" creationId="{7418AA28-D83B-43B7-A26D-9F8D80A510FC}"/>
          </ac:spMkLst>
        </pc:spChg>
        <pc:spChg chg="mod">
          <ac:chgData name="f.bpazos@alumnos.upm.es" userId="6f4fb5a8-902f-4ec8-a595-427ffbcc7281" providerId="ADAL" clId="{2774188D-2B37-4EC4-B476-F3A19F0CB298}" dt="2021-05-12T09:15:21.750" v="1501" actId="164"/>
          <ac:spMkLst>
            <pc:docMk/>
            <pc:sldMk cId="0" sldId="264"/>
            <ac:spMk id="27" creationId="{B33E0EDC-34D5-48D6-8D4F-40717EE91152}"/>
          </ac:spMkLst>
        </pc:spChg>
        <pc:spChg chg="add del mod">
          <ac:chgData name="f.bpazos@alumnos.upm.es" userId="6f4fb5a8-902f-4ec8-a595-427ffbcc7281" providerId="ADAL" clId="{2774188D-2B37-4EC4-B476-F3A19F0CB298}" dt="2021-05-12T09:28:24.687" v="1777" actId="478"/>
          <ac:spMkLst>
            <pc:docMk/>
            <pc:sldMk cId="0" sldId="264"/>
            <ac:spMk id="28" creationId="{18408FED-F30F-4607-95D5-74102EAA9BCE}"/>
          </ac:spMkLst>
        </pc:spChg>
        <pc:spChg chg="add del mod">
          <ac:chgData name="f.bpazos@alumnos.upm.es" userId="6f4fb5a8-902f-4ec8-a595-427ffbcc7281" providerId="ADAL" clId="{2774188D-2B37-4EC4-B476-F3A19F0CB298}" dt="2021-05-14T10:01:13.747" v="1780" actId="478"/>
          <ac:spMkLst>
            <pc:docMk/>
            <pc:sldMk cId="0" sldId="264"/>
            <ac:spMk id="29" creationId="{3D76B501-7116-4EC4-A587-9765CD34EDD4}"/>
          </ac:spMkLst>
        </pc:spChg>
        <pc:spChg chg="add del mod">
          <ac:chgData name="f.bpazos@alumnos.upm.es" userId="6f4fb5a8-902f-4ec8-a595-427ffbcc7281" providerId="ADAL" clId="{2774188D-2B37-4EC4-B476-F3A19F0CB298}" dt="2021-05-12T09:28:15.953" v="1774" actId="478"/>
          <ac:spMkLst>
            <pc:docMk/>
            <pc:sldMk cId="0" sldId="264"/>
            <ac:spMk id="30" creationId="{22E1DAA0-F667-4B5B-B240-0EBD5874517A}"/>
          </ac:spMkLst>
        </pc:spChg>
        <pc:spChg chg="add del mod">
          <ac:chgData name="f.bpazos@alumnos.upm.es" userId="6f4fb5a8-902f-4ec8-a595-427ffbcc7281" providerId="ADAL" clId="{2774188D-2B37-4EC4-B476-F3A19F0CB298}" dt="2021-05-14T10:01:14.380" v="1781" actId="478"/>
          <ac:spMkLst>
            <pc:docMk/>
            <pc:sldMk cId="0" sldId="264"/>
            <ac:spMk id="31" creationId="{9FD3F85A-1697-4812-9CCD-ABB20CB000F8}"/>
          </ac:spMkLst>
        </pc:spChg>
        <pc:spChg chg="add mod">
          <ac:chgData name="f.bpazos@alumnos.upm.es" userId="6f4fb5a8-902f-4ec8-a595-427ffbcc7281" providerId="ADAL" clId="{2774188D-2B37-4EC4-B476-F3A19F0CB298}" dt="2021-05-14T10:05:41.275" v="1846" actId="20577"/>
          <ac:spMkLst>
            <pc:docMk/>
            <pc:sldMk cId="0" sldId="264"/>
            <ac:spMk id="32" creationId="{E2C21A84-63C3-42BE-A0C5-AC605F24A818}"/>
          </ac:spMkLst>
        </pc:spChg>
        <pc:spChg chg="add mod">
          <ac:chgData name="f.bpazos@alumnos.upm.es" userId="6f4fb5a8-902f-4ec8-a595-427ffbcc7281" providerId="ADAL" clId="{2774188D-2B37-4EC4-B476-F3A19F0CB298}" dt="2021-05-14T10:05:57.120" v="1855" actId="20577"/>
          <ac:spMkLst>
            <pc:docMk/>
            <pc:sldMk cId="0" sldId="264"/>
            <ac:spMk id="33" creationId="{0542A556-0527-4F01-89F3-2A8513DF4B9E}"/>
          </ac:spMkLst>
        </pc:spChg>
        <pc:spChg chg="add mod">
          <ac:chgData name="f.bpazos@alumnos.upm.es" userId="6f4fb5a8-902f-4ec8-a595-427ffbcc7281" providerId="ADAL" clId="{2774188D-2B37-4EC4-B476-F3A19F0CB298}" dt="2021-05-14T10:06:10.716" v="1857" actId="1076"/>
          <ac:spMkLst>
            <pc:docMk/>
            <pc:sldMk cId="0" sldId="264"/>
            <ac:spMk id="34" creationId="{60E07923-69DF-40C4-A41B-8E3C097A17AF}"/>
          </ac:spMkLst>
        </pc:spChg>
        <pc:spChg chg="add mod">
          <ac:chgData name="f.bpazos@alumnos.upm.es" userId="6f4fb5a8-902f-4ec8-a595-427ffbcc7281" providerId="ADAL" clId="{2774188D-2B37-4EC4-B476-F3A19F0CB298}" dt="2021-05-14T10:06:54.534" v="1867" actId="1076"/>
          <ac:spMkLst>
            <pc:docMk/>
            <pc:sldMk cId="0" sldId="264"/>
            <ac:spMk id="35" creationId="{90CBF1A3-E970-40AE-8167-0FC6C526C72B}"/>
          </ac:spMkLst>
        </pc:spChg>
        <pc:spChg chg="add mod">
          <ac:chgData name="f.bpazos@alumnos.upm.es" userId="6f4fb5a8-902f-4ec8-a595-427ffbcc7281" providerId="ADAL" clId="{2774188D-2B37-4EC4-B476-F3A19F0CB298}" dt="2021-05-14T10:12:54.496" v="1881" actId="20577"/>
          <ac:spMkLst>
            <pc:docMk/>
            <pc:sldMk cId="0" sldId="264"/>
            <ac:spMk id="36" creationId="{E65F7ED6-04E6-45FD-BE5E-51D05FD01B3C}"/>
          </ac:spMkLst>
        </pc:spChg>
        <pc:spChg chg="mod">
          <ac:chgData name="f.bpazos@alumnos.upm.es" userId="6f4fb5a8-902f-4ec8-a595-427ffbcc7281" providerId="ADAL" clId="{2774188D-2B37-4EC4-B476-F3A19F0CB298}" dt="2021-05-14T10:05:14.297" v="1821" actId="1036"/>
          <ac:spMkLst>
            <pc:docMk/>
            <pc:sldMk cId="0" sldId="264"/>
            <ac:spMk id="209" creationId="{00000000-0000-0000-0000-000000000000}"/>
          </ac:spMkLst>
        </pc:spChg>
        <pc:grpChg chg="add mod">
          <ac:chgData name="f.bpazos@alumnos.upm.es" userId="6f4fb5a8-902f-4ec8-a595-427ffbcc7281" providerId="ADAL" clId="{2774188D-2B37-4EC4-B476-F3A19F0CB298}" dt="2021-05-14T10:05:14.297" v="1821" actId="1036"/>
          <ac:grpSpMkLst>
            <pc:docMk/>
            <pc:sldMk cId="0" sldId="264"/>
            <ac:grpSpMk id="3" creationId="{54D3D3EE-A651-434B-8523-1DCB8233E143}"/>
          </ac:grpSpMkLst>
        </pc:grpChg>
        <pc:grpChg chg="add mod">
          <ac:chgData name="f.bpazos@alumnos.upm.es" userId="6f4fb5a8-902f-4ec8-a595-427ffbcc7281" providerId="ADAL" clId="{2774188D-2B37-4EC4-B476-F3A19F0CB298}" dt="2021-05-14T10:04:57.732" v="1814" actId="1076"/>
          <ac:grpSpMkLst>
            <pc:docMk/>
            <pc:sldMk cId="0" sldId="264"/>
            <ac:grpSpMk id="5" creationId="{8E1FA4B7-7D23-4CDD-9C0D-BB0962D00243}"/>
          </ac:grpSpMkLst>
        </pc:grpChg>
      </pc:sldChg>
      <pc:sldChg chg="del">
        <pc:chgData name="f.bpazos@alumnos.upm.es" userId="6f4fb5a8-902f-4ec8-a595-427ffbcc7281" providerId="ADAL" clId="{2774188D-2B37-4EC4-B476-F3A19F0CB298}" dt="2021-05-12T09:11:37.372" v="1255" actId="47"/>
        <pc:sldMkLst>
          <pc:docMk/>
          <pc:sldMk cId="0" sldId="265"/>
        </pc:sldMkLst>
      </pc:sldChg>
      <pc:sldChg chg="del">
        <pc:chgData name="f.bpazos@alumnos.upm.es" userId="6f4fb5a8-902f-4ec8-a595-427ffbcc7281" providerId="ADAL" clId="{2774188D-2B37-4EC4-B476-F3A19F0CB298}" dt="2021-05-12T09:11:37.372" v="1255" actId="47"/>
        <pc:sldMkLst>
          <pc:docMk/>
          <pc:sldMk cId="0" sldId="266"/>
        </pc:sldMkLst>
      </pc:sldChg>
      <pc:sldChg chg="del">
        <pc:chgData name="f.bpazos@alumnos.upm.es" userId="6f4fb5a8-902f-4ec8-a595-427ffbcc7281" providerId="ADAL" clId="{2774188D-2B37-4EC4-B476-F3A19F0CB298}" dt="2021-05-12T09:11:37.372" v="1255" actId="47"/>
        <pc:sldMkLst>
          <pc:docMk/>
          <pc:sldMk cId="0" sldId="267"/>
        </pc:sldMkLst>
      </pc:sldChg>
      <pc:sldChg chg="del">
        <pc:chgData name="f.bpazos@alumnos.upm.es" userId="6f4fb5a8-902f-4ec8-a595-427ffbcc7281" providerId="ADAL" clId="{2774188D-2B37-4EC4-B476-F3A19F0CB298}" dt="2021-05-12T09:11:37.372" v="1255" actId="47"/>
        <pc:sldMkLst>
          <pc:docMk/>
          <pc:sldMk cId="0" sldId="268"/>
        </pc:sldMkLst>
      </pc:sldChg>
      <pc:sldChg chg="delSp modSp del mod">
        <pc:chgData name="f.bpazos@alumnos.upm.es" userId="6f4fb5a8-902f-4ec8-a595-427ffbcc7281" providerId="ADAL" clId="{2774188D-2B37-4EC4-B476-F3A19F0CB298}" dt="2021-05-12T09:23:48.947" v="1748" actId="1076"/>
        <pc:sldMkLst>
          <pc:docMk/>
          <pc:sldMk cId="1305639061" sldId="269"/>
        </pc:sldMkLst>
        <pc:spChg chg="mod">
          <ac:chgData name="f.bpazos@alumnos.upm.es" userId="6f4fb5a8-902f-4ec8-a595-427ffbcc7281" providerId="ADAL" clId="{2774188D-2B37-4EC4-B476-F3A19F0CB298}" dt="2021-05-12T09:23:48.947" v="1748" actId="1076"/>
          <ac:spMkLst>
            <pc:docMk/>
            <pc:sldMk cId="1305639061" sldId="269"/>
            <ac:spMk id="32" creationId="{00000000-0000-0000-0000-000000000000}"/>
          </ac:spMkLst>
        </pc:spChg>
        <pc:spChg chg="del">
          <ac:chgData name="f.bpazos@alumnos.upm.es" userId="6f4fb5a8-902f-4ec8-a595-427ffbcc7281" providerId="ADAL" clId="{2774188D-2B37-4EC4-B476-F3A19F0CB298}" dt="2021-05-12T09:23:26.786" v="1744" actId="478"/>
          <ac:spMkLst>
            <pc:docMk/>
            <pc:sldMk cId="1305639061" sldId="269"/>
            <ac:spMk id="35" creationId="{00000000-0000-0000-0000-000000000000}"/>
          </ac:spMkLst>
        </pc:spChg>
        <pc:spChg chg="del">
          <ac:chgData name="f.bpazos@alumnos.upm.es" userId="6f4fb5a8-902f-4ec8-a595-427ffbcc7281" providerId="ADAL" clId="{2774188D-2B37-4EC4-B476-F3A19F0CB298}" dt="2021-05-12T09:23:36.885" v="1746" actId="478"/>
          <ac:spMkLst>
            <pc:docMk/>
            <pc:sldMk cId="1305639061" sldId="269"/>
            <ac:spMk id="37" creationId="{00000000-0000-0000-0000-000000000000}"/>
          </ac:spMkLst>
        </pc:spChg>
        <pc:spChg chg="del">
          <ac:chgData name="f.bpazos@alumnos.upm.es" userId="6f4fb5a8-902f-4ec8-a595-427ffbcc7281" providerId="ADAL" clId="{2774188D-2B37-4EC4-B476-F3A19F0CB298}" dt="2021-05-12T09:23:33.939" v="1745" actId="478"/>
          <ac:spMkLst>
            <pc:docMk/>
            <pc:sldMk cId="1305639061" sldId="269"/>
            <ac:spMk id="38" creationId="{00000000-0000-0000-0000-000000000000}"/>
          </ac:spMkLst>
        </pc:spChg>
        <pc:spChg chg="del">
          <ac:chgData name="f.bpazos@alumnos.upm.es" userId="6f4fb5a8-902f-4ec8-a595-427ffbcc7281" providerId="ADAL" clId="{2774188D-2B37-4EC4-B476-F3A19F0CB298}" dt="2021-05-12T09:23:25.392" v="1743" actId="478"/>
          <ac:spMkLst>
            <pc:docMk/>
            <pc:sldMk cId="1305639061" sldId="269"/>
            <ac:spMk id="39" creationId="{00000000-0000-0000-0000-000000000000}"/>
          </ac:spMkLst>
        </pc:spChg>
        <pc:spChg chg="mod">
          <ac:chgData name="f.bpazos@alumnos.upm.es" userId="6f4fb5a8-902f-4ec8-a595-427ffbcc7281" providerId="ADAL" clId="{2774188D-2B37-4EC4-B476-F3A19F0CB298}" dt="2021-05-12T09:23:18.659" v="1742" actId="113"/>
          <ac:spMkLst>
            <pc:docMk/>
            <pc:sldMk cId="1305639061" sldId="269"/>
            <ac:spMk id="41" creationId="{00000000-0000-0000-0000-000000000000}"/>
          </ac:spMkLst>
        </pc:spChg>
        <pc:spChg chg="del">
          <ac:chgData name="f.bpazos@alumnos.upm.es" userId="6f4fb5a8-902f-4ec8-a595-427ffbcc7281" providerId="ADAL" clId="{2774188D-2B37-4EC4-B476-F3A19F0CB298}" dt="2021-05-12T09:23:06.557" v="1739" actId="478"/>
          <ac:spMkLst>
            <pc:docMk/>
            <pc:sldMk cId="1305639061" sldId="269"/>
            <ac:spMk id="42" creationId="{00000000-0000-0000-0000-000000000000}"/>
          </ac:spMkLst>
        </pc:spChg>
        <pc:spChg chg="mod">
          <ac:chgData name="f.bpazos@alumnos.upm.es" userId="6f4fb5a8-902f-4ec8-a595-427ffbcc7281" providerId="ADAL" clId="{2774188D-2B37-4EC4-B476-F3A19F0CB298}" dt="2021-05-12T09:23:15.933" v="1741" actId="1076"/>
          <ac:spMkLst>
            <pc:docMk/>
            <pc:sldMk cId="1305639061" sldId="269"/>
            <ac:spMk id="84" creationId="{AE03C767-93F9-4F52-A0A2-7362575E631C}"/>
          </ac:spMkLst>
        </pc:spChg>
        <pc:spChg chg="mod">
          <ac:chgData name="f.bpazos@alumnos.upm.es" userId="6f4fb5a8-902f-4ec8-a595-427ffbcc7281" providerId="ADAL" clId="{2774188D-2B37-4EC4-B476-F3A19F0CB298}" dt="2021-05-12T09:22:15.897" v="1637" actId="1076"/>
          <ac:spMkLst>
            <pc:docMk/>
            <pc:sldMk cId="1305639061" sldId="269"/>
            <ac:spMk id="91" creationId="{00000000-0000-0000-0000-000000000000}"/>
          </ac:spMkLst>
        </pc:spChg>
        <pc:grpChg chg="del">
          <ac:chgData name="f.bpazos@alumnos.upm.es" userId="6f4fb5a8-902f-4ec8-a595-427ffbcc7281" providerId="ADAL" clId="{2774188D-2B37-4EC4-B476-F3A19F0CB298}" dt="2021-05-12T09:23:33.939" v="1745" actId="478"/>
          <ac:grpSpMkLst>
            <pc:docMk/>
            <pc:sldMk cId="1305639061" sldId="269"/>
            <ac:grpSpMk id="36" creationId="{00000000-0000-0000-0000-000000000000}"/>
          </ac:grpSpMkLst>
        </pc:grpChg>
      </pc:sldChg>
      <pc:sldChg chg="delSp modSp del mod">
        <pc:chgData name="f.bpazos@alumnos.upm.es" userId="6f4fb5a8-902f-4ec8-a595-427ffbcc7281" providerId="ADAL" clId="{2774188D-2B37-4EC4-B476-F3A19F0CB298}" dt="2021-05-14T10:17:24.364" v="1930" actId="478"/>
        <pc:sldMkLst>
          <pc:docMk/>
          <pc:sldMk cId="1305639061" sldId="269"/>
        </pc:sldMkLst>
        <pc:spChg chg="mod">
          <ac:chgData name="f.bpazos@alumnos.upm.es" userId="6f4fb5a8-902f-4ec8-a595-427ffbcc7281" providerId="ADAL" clId="{2774188D-2B37-4EC4-B476-F3A19F0CB298}" dt="2021-05-14T10:17:04.433" v="1927" actId="1076"/>
          <ac:spMkLst>
            <pc:docMk/>
            <pc:sldMk cId="1305639061" sldId="269"/>
            <ac:spMk id="82" creationId="{00000000-0000-0000-0000-000000000000}"/>
          </ac:spMkLst>
        </pc:spChg>
        <pc:spChg chg="del mod">
          <ac:chgData name="f.bpazos@alumnos.upm.es" userId="6f4fb5a8-902f-4ec8-a595-427ffbcc7281" providerId="ADAL" clId="{2774188D-2B37-4EC4-B476-F3A19F0CB298}" dt="2021-05-14T10:17:24.364" v="1930" actId="478"/>
          <ac:spMkLst>
            <pc:docMk/>
            <pc:sldMk cId="1305639061" sldId="269"/>
            <ac:spMk id="91" creationId="{00000000-0000-0000-0000-000000000000}"/>
          </ac:spMkLst>
        </pc:spChg>
        <pc:grpChg chg="mod">
          <ac:chgData name="f.bpazos@alumnos.upm.es" userId="6f4fb5a8-902f-4ec8-a595-427ffbcc7281" providerId="ADAL" clId="{2774188D-2B37-4EC4-B476-F3A19F0CB298}" dt="2021-05-14T10:17:10.311" v="1928" actId="1076"/>
          <ac:grpSpMkLst>
            <pc:docMk/>
            <pc:sldMk cId="1305639061" sldId="269"/>
            <ac:grpSpMk id="53" creationId="{00000000-0000-0000-0000-000000000000}"/>
          </ac:grpSpMkLst>
        </pc:grpChg>
        <pc:grpChg chg="del">
          <ac:chgData name="f.bpazos@alumnos.upm.es" userId="6f4fb5a8-902f-4ec8-a595-427ffbcc7281" providerId="ADAL" clId="{2774188D-2B37-4EC4-B476-F3A19F0CB298}" dt="2021-05-14T10:16:38.071" v="1918" actId="478"/>
          <ac:grpSpMkLst>
            <pc:docMk/>
            <pc:sldMk cId="1305639061" sldId="269"/>
            <ac:grpSpMk id="83" creationId="{00000000-0000-0000-0000-000000000000}"/>
          </ac:grpSpMkLst>
        </pc:grpChg>
      </pc:sldChg>
      <pc:sldChg chg="del">
        <pc:chgData name="f.bpazos@alumnos.upm.es" userId="6f4fb5a8-902f-4ec8-a595-427ffbcc7281" providerId="ADAL" clId="{2774188D-2B37-4EC4-B476-F3A19F0CB298}" dt="2021-05-12T09:11:37.372" v="1255" actId="47"/>
        <pc:sldMkLst>
          <pc:docMk/>
          <pc:sldMk cId="0" sldId="271"/>
        </pc:sldMkLst>
      </pc:sldChg>
      <pc:sldChg chg="del">
        <pc:chgData name="f.bpazos@alumnos.upm.es" userId="6f4fb5a8-902f-4ec8-a595-427ffbcc7281" providerId="ADAL" clId="{2774188D-2B37-4EC4-B476-F3A19F0CB298}" dt="2021-05-12T09:11:37.372" v="1255" actId="47"/>
        <pc:sldMkLst>
          <pc:docMk/>
          <pc:sldMk cId="0" sldId="272"/>
        </pc:sldMkLst>
      </pc:sldChg>
      <pc:sldChg chg="del">
        <pc:chgData name="f.bpazos@alumnos.upm.es" userId="6f4fb5a8-902f-4ec8-a595-427ffbcc7281" providerId="ADAL" clId="{2774188D-2B37-4EC4-B476-F3A19F0CB298}" dt="2021-05-12T09:11:37.372" v="1255" actId="47"/>
        <pc:sldMkLst>
          <pc:docMk/>
          <pc:sldMk cId="0" sldId="274"/>
        </pc:sldMkLst>
      </pc:sldChg>
      <pc:sldChg chg="del">
        <pc:chgData name="f.bpazos@alumnos.upm.es" userId="6f4fb5a8-902f-4ec8-a595-427ffbcc7281" providerId="ADAL" clId="{2774188D-2B37-4EC4-B476-F3A19F0CB298}" dt="2021-05-12T09:11:37.372" v="1255" actId="47"/>
        <pc:sldMkLst>
          <pc:docMk/>
          <pc:sldMk cId="0" sldId="276"/>
        </pc:sldMkLst>
      </pc:sldChg>
      <pc:sldChg chg="del">
        <pc:chgData name="f.bpazos@alumnos.upm.es" userId="6f4fb5a8-902f-4ec8-a595-427ffbcc7281" providerId="ADAL" clId="{2774188D-2B37-4EC4-B476-F3A19F0CB298}" dt="2021-05-12T09:11:37.372" v="1255" actId="47"/>
        <pc:sldMkLst>
          <pc:docMk/>
          <pc:sldMk cId="0" sldId="278"/>
        </pc:sldMkLst>
      </pc:sldChg>
      <pc:sldChg chg="del">
        <pc:chgData name="f.bpazos@alumnos.upm.es" userId="6f4fb5a8-902f-4ec8-a595-427ffbcc7281" providerId="ADAL" clId="{2774188D-2B37-4EC4-B476-F3A19F0CB298}" dt="2021-05-12T09:11:37.372" v="1255" actId="47"/>
        <pc:sldMkLst>
          <pc:docMk/>
          <pc:sldMk cId="0" sldId="279"/>
        </pc:sldMkLst>
      </pc:sldChg>
      <pc:sldChg chg="del">
        <pc:chgData name="f.bpazos@alumnos.upm.es" userId="6f4fb5a8-902f-4ec8-a595-427ffbcc7281" providerId="ADAL" clId="{2774188D-2B37-4EC4-B476-F3A19F0CB298}" dt="2021-05-12T09:11:37.372" v="1255" actId="47"/>
        <pc:sldMkLst>
          <pc:docMk/>
          <pc:sldMk cId="0" sldId="289"/>
        </pc:sldMkLst>
      </pc:sldChg>
      <pc:sldChg chg="del">
        <pc:chgData name="f.bpazos@alumnos.upm.es" userId="6f4fb5a8-902f-4ec8-a595-427ffbcc7281" providerId="ADAL" clId="{2774188D-2B37-4EC4-B476-F3A19F0CB298}" dt="2021-05-12T09:11:37.372" v="1255" actId="47"/>
        <pc:sldMkLst>
          <pc:docMk/>
          <pc:sldMk cId="3978517661" sldId="296"/>
        </pc:sldMkLst>
      </pc:sldChg>
      <pc:sldChg chg="modSp mod">
        <pc:chgData name="f.bpazos@alumnos.upm.es" userId="6f4fb5a8-902f-4ec8-a595-427ffbcc7281" providerId="ADAL" clId="{2774188D-2B37-4EC4-B476-F3A19F0CB298}" dt="2021-05-12T09:15:08.122" v="1500" actId="120"/>
        <pc:sldMkLst>
          <pc:docMk/>
          <pc:sldMk cId="252241491" sldId="300"/>
        </pc:sldMkLst>
        <pc:spChg chg="mod">
          <ac:chgData name="f.bpazos@alumnos.upm.es" userId="6f4fb5a8-902f-4ec8-a595-427ffbcc7281" providerId="ADAL" clId="{2774188D-2B37-4EC4-B476-F3A19F0CB298}" dt="2021-05-12T09:13:21.285" v="1334" actId="20577"/>
          <ac:spMkLst>
            <pc:docMk/>
            <pc:sldMk cId="252241491" sldId="300"/>
            <ac:spMk id="350" creationId="{00000000-0000-0000-0000-000000000000}"/>
          </ac:spMkLst>
        </pc:spChg>
        <pc:spChg chg="mod">
          <ac:chgData name="f.bpazos@alumnos.upm.es" userId="6f4fb5a8-902f-4ec8-a595-427ffbcc7281" providerId="ADAL" clId="{2774188D-2B37-4EC4-B476-F3A19F0CB298}" dt="2021-05-12T09:14:12.269" v="1456" actId="20577"/>
          <ac:spMkLst>
            <pc:docMk/>
            <pc:sldMk cId="252241491" sldId="300"/>
            <ac:spMk id="351" creationId="{00000000-0000-0000-0000-000000000000}"/>
          </ac:spMkLst>
        </pc:spChg>
        <pc:spChg chg="mod">
          <ac:chgData name="f.bpazos@alumnos.upm.es" userId="6f4fb5a8-902f-4ec8-a595-427ffbcc7281" providerId="ADAL" clId="{2774188D-2B37-4EC4-B476-F3A19F0CB298}" dt="2021-05-12T09:15:00.010" v="1498" actId="120"/>
          <ac:spMkLst>
            <pc:docMk/>
            <pc:sldMk cId="252241491" sldId="300"/>
            <ac:spMk id="352" creationId="{00000000-0000-0000-0000-000000000000}"/>
          </ac:spMkLst>
        </pc:spChg>
        <pc:spChg chg="mod">
          <ac:chgData name="f.bpazos@alumnos.upm.es" userId="6f4fb5a8-902f-4ec8-a595-427ffbcc7281" providerId="ADAL" clId="{2774188D-2B37-4EC4-B476-F3A19F0CB298}" dt="2021-05-12T09:15:08.122" v="1500" actId="120"/>
          <ac:spMkLst>
            <pc:docMk/>
            <pc:sldMk cId="252241491" sldId="300"/>
            <ac:spMk id="353" creationId="{00000000-0000-0000-0000-000000000000}"/>
          </ac:spMkLst>
        </pc:spChg>
      </pc:sldChg>
      <pc:sldChg chg="del">
        <pc:chgData name="f.bpazos@alumnos.upm.es" userId="6f4fb5a8-902f-4ec8-a595-427ffbcc7281" providerId="ADAL" clId="{2774188D-2B37-4EC4-B476-F3A19F0CB298}" dt="2021-05-12T09:11:37.372" v="1255" actId="47"/>
        <pc:sldMkLst>
          <pc:docMk/>
          <pc:sldMk cId="2411316458" sldId="301"/>
        </pc:sldMkLst>
      </pc:sldChg>
      <pc:sldChg chg="del">
        <pc:chgData name="f.bpazos@alumnos.upm.es" userId="6f4fb5a8-902f-4ec8-a595-427ffbcc7281" providerId="ADAL" clId="{2774188D-2B37-4EC4-B476-F3A19F0CB298}" dt="2021-05-12T09:18:30.310" v="1549" actId="47"/>
        <pc:sldMkLst>
          <pc:docMk/>
          <pc:sldMk cId="3980999691" sldId="303"/>
        </pc:sldMkLst>
      </pc:sldChg>
      <pc:sldChg chg="addSp delSp modSp add mod">
        <pc:chgData name="f.bpazos@alumnos.upm.es" userId="6f4fb5a8-902f-4ec8-a595-427ffbcc7281" providerId="ADAL" clId="{2774188D-2B37-4EC4-B476-F3A19F0CB298}" dt="2021-05-12T08:54:38.698" v="1001" actId="1076"/>
        <pc:sldMkLst>
          <pc:docMk/>
          <pc:sldMk cId="958805356" sldId="304"/>
        </pc:sldMkLst>
        <pc:spChg chg="del mod">
          <ac:chgData name="f.bpazos@alumnos.upm.es" userId="6f4fb5a8-902f-4ec8-a595-427ffbcc7281" providerId="ADAL" clId="{2774188D-2B37-4EC4-B476-F3A19F0CB298}" dt="2021-05-12T08:54:25.177" v="983" actId="478"/>
          <ac:spMkLst>
            <pc:docMk/>
            <pc:sldMk cId="958805356" sldId="304"/>
            <ac:spMk id="314" creationId="{00000000-0000-0000-0000-000000000000}"/>
          </ac:spMkLst>
        </pc:spChg>
        <pc:spChg chg="del">
          <ac:chgData name="f.bpazos@alumnos.upm.es" userId="6f4fb5a8-902f-4ec8-a595-427ffbcc7281" providerId="ADAL" clId="{2774188D-2B37-4EC4-B476-F3A19F0CB298}" dt="2021-05-12T08:54:25.177" v="983" actId="478"/>
          <ac:spMkLst>
            <pc:docMk/>
            <pc:sldMk cId="958805356" sldId="304"/>
            <ac:spMk id="315" creationId="{00000000-0000-0000-0000-000000000000}"/>
          </ac:spMkLst>
        </pc:spChg>
        <pc:spChg chg="del">
          <ac:chgData name="f.bpazos@alumnos.upm.es" userId="6f4fb5a8-902f-4ec8-a595-427ffbcc7281" providerId="ADAL" clId="{2774188D-2B37-4EC4-B476-F3A19F0CB298}" dt="2021-05-12T08:54:25.177" v="983" actId="478"/>
          <ac:spMkLst>
            <pc:docMk/>
            <pc:sldMk cId="958805356" sldId="304"/>
            <ac:spMk id="316" creationId="{00000000-0000-0000-0000-000000000000}"/>
          </ac:spMkLst>
        </pc:spChg>
        <pc:spChg chg="mod">
          <ac:chgData name="f.bpazos@alumnos.upm.es" userId="6f4fb5a8-902f-4ec8-a595-427ffbcc7281" providerId="ADAL" clId="{2774188D-2B37-4EC4-B476-F3A19F0CB298}" dt="2021-05-12T08:54:28.636" v="997" actId="20577"/>
          <ac:spMkLst>
            <pc:docMk/>
            <pc:sldMk cId="958805356" sldId="304"/>
            <ac:spMk id="318" creationId="{00000000-0000-0000-0000-000000000000}"/>
          </ac:spMkLst>
        </pc:spChg>
        <pc:spChg chg="del mod">
          <ac:chgData name="f.bpazos@alumnos.upm.es" userId="6f4fb5a8-902f-4ec8-a595-427ffbcc7281" providerId="ADAL" clId="{2774188D-2B37-4EC4-B476-F3A19F0CB298}" dt="2021-05-12T08:53:25.158" v="971" actId="478"/>
          <ac:spMkLst>
            <pc:docMk/>
            <pc:sldMk cId="958805356" sldId="304"/>
            <ac:spMk id="319" creationId="{00000000-0000-0000-0000-000000000000}"/>
          </ac:spMkLst>
        </pc:spChg>
        <pc:graphicFrameChg chg="del">
          <ac:chgData name="f.bpazos@alumnos.upm.es" userId="6f4fb5a8-902f-4ec8-a595-427ffbcc7281" providerId="ADAL" clId="{2774188D-2B37-4EC4-B476-F3A19F0CB298}" dt="2021-05-12T08:53:27.484" v="972" actId="478"/>
          <ac:graphicFrameMkLst>
            <pc:docMk/>
            <pc:sldMk cId="958805356" sldId="304"/>
            <ac:graphicFrameMk id="2" creationId="{BC50E5E9-F3C4-469D-8282-474166D03E58}"/>
          </ac:graphicFrameMkLst>
        </pc:graphicFrameChg>
        <pc:graphicFrameChg chg="del">
          <ac:chgData name="f.bpazos@alumnos.upm.es" userId="6f4fb5a8-902f-4ec8-a595-427ffbcc7281" providerId="ADAL" clId="{2774188D-2B37-4EC4-B476-F3A19F0CB298}" dt="2021-05-12T08:53:28.224" v="973" actId="478"/>
          <ac:graphicFrameMkLst>
            <pc:docMk/>
            <pc:sldMk cId="958805356" sldId="304"/>
            <ac:graphicFrameMk id="3" creationId="{98206B73-9EF2-45CE-952D-738985DAFF82}"/>
          </ac:graphicFrameMkLst>
        </pc:graphicFrameChg>
        <pc:graphicFrameChg chg="del">
          <ac:chgData name="f.bpazos@alumnos.upm.es" userId="6f4fb5a8-902f-4ec8-a595-427ffbcc7281" providerId="ADAL" clId="{2774188D-2B37-4EC4-B476-F3A19F0CB298}" dt="2021-05-12T08:53:27.484" v="972" actId="478"/>
          <ac:graphicFrameMkLst>
            <pc:docMk/>
            <pc:sldMk cId="958805356" sldId="304"/>
            <ac:graphicFrameMk id="310" creationId="{00000000-0000-0000-0000-000000000000}"/>
          </ac:graphicFrameMkLst>
        </pc:graphicFrameChg>
        <pc:picChg chg="add del mod">
          <ac:chgData name="f.bpazos@alumnos.upm.es" userId="6f4fb5a8-902f-4ec8-a595-427ffbcc7281" providerId="ADAL" clId="{2774188D-2B37-4EC4-B476-F3A19F0CB298}" dt="2021-05-12T08:54:25.177" v="983" actId="478"/>
          <ac:picMkLst>
            <pc:docMk/>
            <pc:sldMk cId="958805356" sldId="304"/>
            <ac:picMk id="5" creationId="{D1710851-928B-4AE1-AA18-ED24EA673F87}"/>
          </ac:picMkLst>
        </pc:picChg>
        <pc:picChg chg="add mod">
          <ac:chgData name="f.bpazos@alumnos.upm.es" userId="6f4fb5a8-902f-4ec8-a595-427ffbcc7281" providerId="ADAL" clId="{2774188D-2B37-4EC4-B476-F3A19F0CB298}" dt="2021-05-12T08:54:38.698" v="1001" actId="1076"/>
          <ac:picMkLst>
            <pc:docMk/>
            <pc:sldMk cId="958805356" sldId="304"/>
            <ac:picMk id="7" creationId="{8D22BAAD-AED2-4ACC-BFF6-DE79F0E33391}"/>
          </ac:picMkLst>
        </pc:picChg>
      </pc:sldChg>
      <pc:sldChg chg="addSp delSp modSp add del mod setBg modAnim">
        <pc:chgData name="f.bpazos@alumnos.upm.es" userId="6f4fb5a8-902f-4ec8-a595-427ffbcc7281" providerId="ADAL" clId="{2774188D-2B37-4EC4-B476-F3A19F0CB298}" dt="2021-05-14T10:16:08.260" v="1917"/>
        <pc:sldMkLst>
          <pc:docMk/>
          <pc:sldMk cId="2845519043" sldId="305"/>
        </pc:sldMkLst>
        <pc:spChg chg="add mod">
          <ac:chgData name="f.bpazos@alumnos.upm.es" userId="6f4fb5a8-902f-4ec8-a595-427ffbcc7281" providerId="ADAL" clId="{2774188D-2B37-4EC4-B476-F3A19F0CB298}" dt="2021-05-12T08:38:28.827" v="904" actId="1038"/>
          <ac:spMkLst>
            <pc:docMk/>
            <pc:sldMk cId="2845519043" sldId="305"/>
            <ac:spMk id="2" creationId="{9056B7EB-1B10-4850-8BC9-8F010C233299}"/>
          </ac:spMkLst>
        </pc:spChg>
        <pc:spChg chg="del mod">
          <ac:chgData name="f.bpazos@alumnos.upm.es" userId="6f4fb5a8-902f-4ec8-a595-427ffbcc7281" providerId="ADAL" clId="{2774188D-2B37-4EC4-B476-F3A19F0CB298}" dt="2021-05-12T08:26:20.551" v="396" actId="478"/>
          <ac:spMkLst>
            <pc:docMk/>
            <pc:sldMk cId="2845519043" sldId="305"/>
            <ac:spMk id="3" creationId="{00000000-0000-0000-0000-000000000000}"/>
          </ac:spMkLst>
        </pc:spChg>
        <pc:spChg chg="mod">
          <ac:chgData name="f.bpazos@alumnos.upm.es" userId="6f4fb5a8-902f-4ec8-a595-427ffbcc7281" providerId="ADAL" clId="{2774188D-2B37-4EC4-B476-F3A19F0CB298}" dt="2021-05-14T10:14:22.139" v="1887" actId="1076"/>
          <ac:spMkLst>
            <pc:docMk/>
            <pc:sldMk cId="2845519043" sldId="305"/>
            <ac:spMk id="5" creationId="{00000000-0000-0000-0000-000000000000}"/>
          </ac:spMkLst>
        </pc:spChg>
        <pc:spChg chg="mod">
          <ac:chgData name="f.bpazos@alumnos.upm.es" userId="6f4fb5a8-902f-4ec8-a595-427ffbcc7281" providerId="ADAL" clId="{2774188D-2B37-4EC4-B476-F3A19F0CB298}" dt="2021-05-12T08:38:45.112" v="905" actId="207"/>
          <ac:spMkLst>
            <pc:docMk/>
            <pc:sldMk cId="2845519043" sldId="305"/>
            <ac:spMk id="22" creationId="{00000000-0000-0000-0000-000000000000}"/>
          </ac:spMkLst>
        </pc:spChg>
        <pc:spChg chg="del">
          <ac:chgData name="f.bpazos@alumnos.upm.es" userId="6f4fb5a8-902f-4ec8-a595-427ffbcc7281" providerId="ADAL" clId="{2774188D-2B37-4EC4-B476-F3A19F0CB298}" dt="2021-05-12T08:27:00.604" v="410" actId="478"/>
          <ac:spMkLst>
            <pc:docMk/>
            <pc:sldMk cId="2845519043" sldId="305"/>
            <ac:spMk id="28" creationId="{00000000-0000-0000-0000-000000000000}"/>
          </ac:spMkLst>
        </pc:spChg>
        <pc:spChg chg="del">
          <ac:chgData name="f.bpazos@alumnos.upm.es" userId="6f4fb5a8-902f-4ec8-a595-427ffbcc7281" providerId="ADAL" clId="{2774188D-2B37-4EC4-B476-F3A19F0CB298}" dt="2021-05-12T08:26:55.300" v="408" actId="478"/>
          <ac:spMkLst>
            <pc:docMk/>
            <pc:sldMk cId="2845519043" sldId="305"/>
            <ac:spMk id="29" creationId="{00000000-0000-0000-0000-000000000000}"/>
          </ac:spMkLst>
        </pc:spChg>
        <pc:spChg chg="del">
          <ac:chgData name="f.bpazos@alumnos.upm.es" userId="6f4fb5a8-902f-4ec8-a595-427ffbcc7281" providerId="ADAL" clId="{2774188D-2B37-4EC4-B476-F3A19F0CB298}" dt="2021-05-12T08:27:04.527" v="411" actId="478"/>
          <ac:spMkLst>
            <pc:docMk/>
            <pc:sldMk cId="2845519043" sldId="305"/>
            <ac:spMk id="30" creationId="{00000000-0000-0000-0000-000000000000}"/>
          </ac:spMkLst>
        </pc:spChg>
        <pc:spChg chg="del">
          <ac:chgData name="f.bpazos@alumnos.upm.es" userId="6f4fb5a8-902f-4ec8-a595-427ffbcc7281" providerId="ADAL" clId="{2774188D-2B37-4EC4-B476-F3A19F0CB298}" dt="2021-05-12T08:26:52.846" v="407" actId="478"/>
          <ac:spMkLst>
            <pc:docMk/>
            <pc:sldMk cId="2845519043" sldId="305"/>
            <ac:spMk id="34" creationId="{00000000-0000-0000-0000-000000000000}"/>
          </ac:spMkLst>
        </pc:spChg>
        <pc:spChg chg="add mod">
          <ac:chgData name="f.bpazos@alumnos.upm.es" userId="6f4fb5a8-902f-4ec8-a595-427ffbcc7281" providerId="ADAL" clId="{2774188D-2B37-4EC4-B476-F3A19F0CB298}" dt="2021-05-12T08:30:47.267" v="602"/>
          <ac:spMkLst>
            <pc:docMk/>
            <pc:sldMk cId="2845519043" sldId="305"/>
            <ac:spMk id="42" creationId="{0A7DA21F-B5EB-429A-85BF-C15316B6178C}"/>
          </ac:spMkLst>
        </pc:spChg>
        <pc:spChg chg="add mod">
          <ac:chgData name="f.bpazos@alumnos.upm.es" userId="6f4fb5a8-902f-4ec8-a595-427ffbcc7281" providerId="ADAL" clId="{2774188D-2B37-4EC4-B476-F3A19F0CB298}" dt="2021-05-12T08:38:28.827" v="904" actId="1038"/>
          <ac:spMkLst>
            <pc:docMk/>
            <pc:sldMk cId="2845519043" sldId="305"/>
            <ac:spMk id="43" creationId="{2468ECED-ECBC-4774-97CB-D2B4F8B40626}"/>
          </ac:spMkLst>
        </pc:spChg>
        <pc:spChg chg="del">
          <ac:chgData name="f.bpazos@alumnos.upm.es" userId="6f4fb5a8-902f-4ec8-a595-427ffbcc7281" providerId="ADAL" clId="{2774188D-2B37-4EC4-B476-F3A19F0CB298}" dt="2021-05-12T08:26:47.668" v="403" actId="478"/>
          <ac:spMkLst>
            <pc:docMk/>
            <pc:sldMk cId="2845519043" sldId="305"/>
            <ac:spMk id="44" creationId="{00000000-0000-0000-0000-000000000000}"/>
          </ac:spMkLst>
        </pc:spChg>
        <pc:spChg chg="del">
          <ac:chgData name="f.bpazos@alumnos.upm.es" userId="6f4fb5a8-902f-4ec8-a595-427ffbcc7281" providerId="ADAL" clId="{2774188D-2B37-4EC4-B476-F3A19F0CB298}" dt="2021-05-12T08:26:49.079" v="404" actId="478"/>
          <ac:spMkLst>
            <pc:docMk/>
            <pc:sldMk cId="2845519043" sldId="305"/>
            <ac:spMk id="45" creationId="{00000000-0000-0000-0000-000000000000}"/>
          </ac:spMkLst>
        </pc:spChg>
        <pc:spChg chg="del">
          <ac:chgData name="f.bpazos@alumnos.upm.es" userId="6f4fb5a8-902f-4ec8-a595-427ffbcc7281" providerId="ADAL" clId="{2774188D-2B37-4EC4-B476-F3A19F0CB298}" dt="2021-05-12T08:26:50.219" v="405" actId="478"/>
          <ac:spMkLst>
            <pc:docMk/>
            <pc:sldMk cId="2845519043" sldId="305"/>
            <ac:spMk id="46" creationId="{00000000-0000-0000-0000-000000000000}"/>
          </ac:spMkLst>
        </pc:spChg>
        <pc:spChg chg="del">
          <ac:chgData name="f.bpazos@alumnos.upm.es" userId="6f4fb5a8-902f-4ec8-a595-427ffbcc7281" providerId="ADAL" clId="{2774188D-2B37-4EC4-B476-F3A19F0CB298}" dt="2021-05-12T08:26:58.132" v="409" actId="478"/>
          <ac:spMkLst>
            <pc:docMk/>
            <pc:sldMk cId="2845519043" sldId="305"/>
            <ac:spMk id="47" creationId="{00000000-0000-0000-0000-000000000000}"/>
          </ac:spMkLst>
        </pc:spChg>
        <pc:spChg chg="add mod">
          <ac:chgData name="f.bpazos@alumnos.upm.es" userId="6f4fb5a8-902f-4ec8-a595-427ffbcc7281" providerId="ADAL" clId="{2774188D-2B37-4EC4-B476-F3A19F0CB298}" dt="2021-05-12T08:38:28.827" v="904" actId="1038"/>
          <ac:spMkLst>
            <pc:docMk/>
            <pc:sldMk cId="2845519043" sldId="305"/>
            <ac:spMk id="49" creationId="{76A542D3-6505-493A-9FFC-4A1C1A622DEA}"/>
          </ac:spMkLst>
        </pc:spChg>
        <pc:spChg chg="del">
          <ac:chgData name="f.bpazos@alumnos.upm.es" userId="6f4fb5a8-902f-4ec8-a595-427ffbcc7281" providerId="ADAL" clId="{2774188D-2B37-4EC4-B476-F3A19F0CB298}" dt="2021-05-12T08:26:51.458" v="406" actId="478"/>
          <ac:spMkLst>
            <pc:docMk/>
            <pc:sldMk cId="2845519043" sldId="305"/>
            <ac:spMk id="50" creationId="{00000000-0000-0000-0000-000000000000}"/>
          </ac:spMkLst>
        </pc:spChg>
        <pc:spChg chg="del">
          <ac:chgData name="f.bpazos@alumnos.upm.es" userId="6f4fb5a8-902f-4ec8-a595-427ffbcc7281" providerId="ADAL" clId="{2774188D-2B37-4EC4-B476-F3A19F0CB298}" dt="2021-05-12T08:26:42.291" v="399" actId="478"/>
          <ac:spMkLst>
            <pc:docMk/>
            <pc:sldMk cId="2845519043" sldId="305"/>
            <ac:spMk id="51" creationId="{00000000-0000-0000-0000-000000000000}"/>
          </ac:spMkLst>
        </pc:spChg>
        <pc:spChg chg="del">
          <ac:chgData name="f.bpazos@alumnos.upm.es" userId="6f4fb5a8-902f-4ec8-a595-427ffbcc7281" providerId="ADAL" clId="{2774188D-2B37-4EC4-B476-F3A19F0CB298}" dt="2021-05-12T08:26:43.545" v="400" actId="478"/>
          <ac:spMkLst>
            <pc:docMk/>
            <pc:sldMk cId="2845519043" sldId="305"/>
            <ac:spMk id="53" creationId="{00000000-0000-0000-0000-000000000000}"/>
          </ac:spMkLst>
        </pc:spChg>
        <pc:spChg chg="add del mod">
          <ac:chgData name="f.bpazos@alumnos.upm.es" userId="6f4fb5a8-902f-4ec8-a595-427ffbcc7281" providerId="ADAL" clId="{2774188D-2B37-4EC4-B476-F3A19F0CB298}" dt="2021-05-12T08:38:28.827" v="904" actId="1038"/>
          <ac:spMkLst>
            <pc:docMk/>
            <pc:sldMk cId="2845519043" sldId="305"/>
            <ac:spMk id="59" creationId="{00000000-0000-0000-0000-000000000000}"/>
          </ac:spMkLst>
        </pc:spChg>
        <pc:spChg chg="del mod">
          <ac:chgData name="f.bpazos@alumnos.upm.es" userId="6f4fb5a8-902f-4ec8-a595-427ffbcc7281" providerId="ADAL" clId="{2774188D-2B37-4EC4-B476-F3A19F0CB298}" dt="2021-05-12T08:32:05.958" v="663" actId="478"/>
          <ac:spMkLst>
            <pc:docMk/>
            <pc:sldMk cId="2845519043" sldId="305"/>
            <ac:spMk id="65" creationId="{00000000-0000-0000-0000-000000000000}"/>
          </ac:spMkLst>
        </pc:spChg>
        <pc:spChg chg="mod">
          <ac:chgData name="f.bpazos@alumnos.upm.es" userId="6f4fb5a8-902f-4ec8-a595-427ffbcc7281" providerId="ADAL" clId="{2774188D-2B37-4EC4-B476-F3A19F0CB298}" dt="2021-05-12T08:38:47.986" v="906" actId="207"/>
          <ac:spMkLst>
            <pc:docMk/>
            <pc:sldMk cId="2845519043" sldId="305"/>
            <ac:spMk id="66" creationId="{00000000-0000-0000-0000-000000000000}"/>
          </ac:spMkLst>
        </pc:spChg>
        <pc:spChg chg="del mod">
          <ac:chgData name="f.bpazos@alumnos.upm.es" userId="6f4fb5a8-902f-4ec8-a595-427ffbcc7281" providerId="ADAL" clId="{2774188D-2B37-4EC4-B476-F3A19F0CB298}" dt="2021-05-12T08:32:11.513" v="666" actId="478"/>
          <ac:spMkLst>
            <pc:docMk/>
            <pc:sldMk cId="2845519043" sldId="305"/>
            <ac:spMk id="68" creationId="{00000000-0000-0000-0000-000000000000}"/>
          </ac:spMkLst>
        </pc:spChg>
        <pc:spChg chg="mod">
          <ac:chgData name="f.bpazos@alumnos.upm.es" userId="6f4fb5a8-902f-4ec8-a595-427ffbcc7281" providerId="ADAL" clId="{2774188D-2B37-4EC4-B476-F3A19F0CB298}" dt="2021-05-12T08:38:50.045" v="907" actId="207"/>
          <ac:spMkLst>
            <pc:docMk/>
            <pc:sldMk cId="2845519043" sldId="305"/>
            <ac:spMk id="69" creationId="{00000000-0000-0000-0000-000000000000}"/>
          </ac:spMkLst>
        </pc:spChg>
        <pc:spChg chg="del">
          <ac:chgData name="f.bpazos@alumnos.upm.es" userId="6f4fb5a8-902f-4ec8-a595-427ffbcc7281" providerId="ADAL" clId="{2774188D-2B37-4EC4-B476-F3A19F0CB298}" dt="2021-05-12T08:27:47.035" v="437" actId="478"/>
          <ac:spMkLst>
            <pc:docMk/>
            <pc:sldMk cId="2845519043" sldId="305"/>
            <ac:spMk id="90" creationId="{00000000-0000-0000-0000-000000000000}"/>
          </ac:spMkLst>
        </pc:spChg>
        <pc:grpChg chg="add del mod">
          <ac:chgData name="f.bpazos@alumnos.upm.es" userId="6f4fb5a8-902f-4ec8-a595-427ffbcc7281" providerId="ADAL" clId="{2774188D-2B37-4EC4-B476-F3A19F0CB298}" dt="2021-05-12T08:27:06.401" v="412" actId="478"/>
          <ac:grpSpMkLst>
            <pc:docMk/>
            <pc:sldMk cId="2845519043" sldId="305"/>
            <ac:grpSpMk id="7" creationId="{00000000-0000-0000-0000-000000000000}"/>
          </ac:grpSpMkLst>
        </pc:grpChg>
        <pc:grpChg chg="del">
          <ac:chgData name="f.bpazos@alumnos.upm.es" userId="6f4fb5a8-902f-4ec8-a595-427ffbcc7281" providerId="ADAL" clId="{2774188D-2B37-4EC4-B476-F3A19F0CB298}" dt="2021-05-12T08:27:45.539" v="435" actId="478"/>
          <ac:grpSpMkLst>
            <pc:docMk/>
            <pc:sldMk cId="2845519043" sldId="305"/>
            <ac:grpSpMk id="76" creationId="{00000000-0000-0000-0000-000000000000}"/>
          </ac:grpSpMkLst>
        </pc:grpChg>
        <pc:grpChg chg="del">
          <ac:chgData name="f.bpazos@alumnos.upm.es" userId="6f4fb5a8-902f-4ec8-a595-427ffbcc7281" providerId="ADAL" clId="{2774188D-2B37-4EC4-B476-F3A19F0CB298}" dt="2021-05-12T08:27:46.494" v="436" actId="478"/>
          <ac:grpSpMkLst>
            <pc:docMk/>
            <pc:sldMk cId="2845519043" sldId="305"/>
            <ac:grpSpMk id="83" creationId="{00000000-0000-0000-0000-000000000000}"/>
          </ac:grpSpMkLst>
        </pc:grpChg>
        <pc:cxnChg chg="mod">
          <ac:chgData name="f.bpazos@alumnos.upm.es" userId="6f4fb5a8-902f-4ec8-a595-427ffbcc7281" providerId="ADAL" clId="{2774188D-2B37-4EC4-B476-F3A19F0CB298}" dt="2021-05-12T08:38:28.827" v="904" actId="1038"/>
          <ac:cxnSpMkLst>
            <pc:docMk/>
            <pc:sldMk cId="2845519043" sldId="305"/>
            <ac:cxnSpMk id="9" creationId="{00000000-0000-0000-0000-000000000000}"/>
          </ac:cxnSpMkLst>
        </pc:cxnChg>
        <pc:cxnChg chg="mod">
          <ac:chgData name="f.bpazos@alumnos.upm.es" userId="6f4fb5a8-902f-4ec8-a595-427ffbcc7281" providerId="ADAL" clId="{2774188D-2B37-4EC4-B476-F3A19F0CB298}" dt="2021-05-12T08:38:28.827" v="904" actId="1038"/>
          <ac:cxnSpMkLst>
            <pc:docMk/>
            <pc:sldMk cId="2845519043" sldId="305"/>
            <ac:cxnSpMk id="11" creationId="{00000000-0000-0000-0000-000000000000}"/>
          </ac:cxnSpMkLst>
        </pc:cxnChg>
        <pc:cxnChg chg="mod">
          <ac:chgData name="f.bpazos@alumnos.upm.es" userId="6f4fb5a8-902f-4ec8-a595-427ffbcc7281" providerId="ADAL" clId="{2774188D-2B37-4EC4-B476-F3A19F0CB298}" dt="2021-05-12T08:38:28.827" v="904" actId="1038"/>
          <ac:cxnSpMkLst>
            <pc:docMk/>
            <pc:sldMk cId="2845519043" sldId="305"/>
            <ac:cxnSpMk id="14" creationId="{00000000-0000-0000-0000-000000000000}"/>
          </ac:cxnSpMkLst>
        </pc:cxnChg>
        <pc:cxnChg chg="mod">
          <ac:chgData name="f.bpazos@alumnos.upm.es" userId="6f4fb5a8-902f-4ec8-a595-427ffbcc7281" providerId="ADAL" clId="{2774188D-2B37-4EC4-B476-F3A19F0CB298}" dt="2021-05-12T08:38:28.827" v="904" actId="1038"/>
          <ac:cxnSpMkLst>
            <pc:docMk/>
            <pc:sldMk cId="2845519043" sldId="305"/>
            <ac:cxnSpMk id="55" creationId="{00000000-0000-0000-0000-000000000000}"/>
          </ac:cxnSpMkLst>
        </pc:cxnChg>
      </pc:sldChg>
      <pc:sldChg chg="addSp delSp modSp add mod">
        <pc:chgData name="f.bpazos@alumnos.upm.es" userId="6f4fb5a8-902f-4ec8-a595-427ffbcc7281" providerId="ADAL" clId="{2774188D-2B37-4EC4-B476-F3A19F0CB298}" dt="2021-05-12T09:11:10.585" v="1254" actId="207"/>
        <pc:sldMkLst>
          <pc:docMk/>
          <pc:sldMk cId="700425572" sldId="306"/>
        </pc:sldMkLst>
        <pc:spChg chg="add del mod">
          <ac:chgData name="f.bpazos@alumnos.upm.es" userId="6f4fb5a8-902f-4ec8-a595-427ffbcc7281" providerId="ADAL" clId="{2774188D-2B37-4EC4-B476-F3A19F0CB298}" dt="2021-05-12T09:08:14.235" v="1211" actId="478"/>
          <ac:spMkLst>
            <pc:docMk/>
            <pc:sldMk cId="700425572" sldId="306"/>
            <ac:spMk id="4" creationId="{1D34202D-FA08-4BD2-9BA3-52D4C0D584B6}"/>
          </ac:spMkLst>
        </pc:spChg>
        <pc:spChg chg="add mod">
          <ac:chgData name="f.bpazos@alumnos.upm.es" userId="6f4fb5a8-902f-4ec8-a595-427ffbcc7281" providerId="ADAL" clId="{2774188D-2B37-4EC4-B476-F3A19F0CB298}" dt="2021-05-12T09:08:27.985" v="1214" actId="6549"/>
          <ac:spMkLst>
            <pc:docMk/>
            <pc:sldMk cId="700425572" sldId="306"/>
            <ac:spMk id="12" creationId="{33FEA6D2-C066-45D0-B155-5CB529E17CA7}"/>
          </ac:spMkLst>
        </pc:spChg>
        <pc:spChg chg="add del mod">
          <ac:chgData name="f.bpazos@alumnos.upm.es" userId="6f4fb5a8-902f-4ec8-a595-427ffbcc7281" providerId="ADAL" clId="{2774188D-2B37-4EC4-B476-F3A19F0CB298}" dt="2021-05-12T09:09:41.006" v="1230" actId="22"/>
          <ac:spMkLst>
            <pc:docMk/>
            <pc:sldMk cId="700425572" sldId="306"/>
            <ac:spMk id="14" creationId="{9FB6FB7B-D69B-4944-88F9-C43DF292456F}"/>
          </ac:spMkLst>
        </pc:spChg>
        <pc:spChg chg="add mod">
          <ac:chgData name="f.bpazos@alumnos.upm.es" userId="6f4fb5a8-902f-4ec8-a595-427ffbcc7281" providerId="ADAL" clId="{2774188D-2B37-4EC4-B476-F3A19F0CB298}" dt="2021-05-12T09:11:10.585" v="1254" actId="207"/>
          <ac:spMkLst>
            <pc:docMk/>
            <pc:sldMk cId="700425572" sldId="306"/>
            <ac:spMk id="16" creationId="{5F63163B-49ED-4219-8227-EA27D7734842}"/>
          </ac:spMkLst>
        </pc:spChg>
        <pc:spChg chg="del">
          <ac:chgData name="f.bpazos@alumnos.upm.es" userId="6f4fb5a8-902f-4ec8-a595-427ffbcc7281" providerId="ADAL" clId="{2774188D-2B37-4EC4-B476-F3A19F0CB298}" dt="2021-05-12T09:07:12.074" v="1199" actId="478"/>
          <ac:spMkLst>
            <pc:docMk/>
            <pc:sldMk cId="700425572" sldId="306"/>
            <ac:spMk id="314" creationId="{00000000-0000-0000-0000-000000000000}"/>
          </ac:spMkLst>
        </pc:spChg>
        <pc:spChg chg="del">
          <ac:chgData name="f.bpazos@alumnos.upm.es" userId="6f4fb5a8-902f-4ec8-a595-427ffbcc7281" providerId="ADAL" clId="{2774188D-2B37-4EC4-B476-F3A19F0CB298}" dt="2021-05-12T09:07:12.074" v="1199" actId="478"/>
          <ac:spMkLst>
            <pc:docMk/>
            <pc:sldMk cId="700425572" sldId="306"/>
            <ac:spMk id="315" creationId="{00000000-0000-0000-0000-000000000000}"/>
          </ac:spMkLst>
        </pc:spChg>
        <pc:spChg chg="del">
          <ac:chgData name="f.bpazos@alumnos.upm.es" userId="6f4fb5a8-902f-4ec8-a595-427ffbcc7281" providerId="ADAL" clId="{2774188D-2B37-4EC4-B476-F3A19F0CB298}" dt="2021-05-12T09:07:12.074" v="1199" actId="478"/>
          <ac:spMkLst>
            <pc:docMk/>
            <pc:sldMk cId="700425572" sldId="306"/>
            <ac:spMk id="316" creationId="{00000000-0000-0000-0000-000000000000}"/>
          </ac:spMkLst>
        </pc:spChg>
        <pc:spChg chg="mod">
          <ac:chgData name="f.bpazos@alumnos.upm.es" userId="6f4fb5a8-902f-4ec8-a595-427ffbcc7281" providerId="ADAL" clId="{2774188D-2B37-4EC4-B476-F3A19F0CB298}" dt="2021-05-12T09:08:40.056" v="1226" actId="1076"/>
          <ac:spMkLst>
            <pc:docMk/>
            <pc:sldMk cId="700425572" sldId="306"/>
            <ac:spMk id="318" creationId="{00000000-0000-0000-0000-000000000000}"/>
          </ac:spMkLst>
        </pc:spChg>
        <pc:spChg chg="del">
          <ac:chgData name="f.bpazos@alumnos.upm.es" userId="6f4fb5a8-902f-4ec8-a595-427ffbcc7281" providerId="ADAL" clId="{2774188D-2B37-4EC4-B476-F3A19F0CB298}" dt="2021-05-12T09:07:09.920" v="1198" actId="478"/>
          <ac:spMkLst>
            <pc:docMk/>
            <pc:sldMk cId="700425572" sldId="306"/>
            <ac:spMk id="319" creationId="{00000000-0000-0000-0000-000000000000}"/>
          </ac:spMkLst>
        </pc:spChg>
        <pc:graphicFrameChg chg="del">
          <ac:chgData name="f.bpazos@alumnos.upm.es" userId="6f4fb5a8-902f-4ec8-a595-427ffbcc7281" providerId="ADAL" clId="{2774188D-2B37-4EC4-B476-F3A19F0CB298}" dt="2021-05-12T09:07:12.074" v="1199" actId="478"/>
          <ac:graphicFrameMkLst>
            <pc:docMk/>
            <pc:sldMk cId="700425572" sldId="306"/>
            <ac:graphicFrameMk id="2" creationId="{BC50E5E9-F3C4-469D-8282-474166D03E58}"/>
          </ac:graphicFrameMkLst>
        </pc:graphicFrameChg>
        <pc:graphicFrameChg chg="del">
          <ac:chgData name="f.bpazos@alumnos.upm.es" userId="6f4fb5a8-902f-4ec8-a595-427ffbcc7281" providerId="ADAL" clId="{2774188D-2B37-4EC4-B476-F3A19F0CB298}" dt="2021-05-12T09:07:12.074" v="1199" actId="478"/>
          <ac:graphicFrameMkLst>
            <pc:docMk/>
            <pc:sldMk cId="700425572" sldId="306"/>
            <ac:graphicFrameMk id="3" creationId="{98206B73-9EF2-45CE-952D-738985DAFF82}"/>
          </ac:graphicFrameMkLst>
        </pc:graphicFrameChg>
        <pc:graphicFrameChg chg="del">
          <ac:chgData name="f.bpazos@alumnos.upm.es" userId="6f4fb5a8-902f-4ec8-a595-427ffbcc7281" providerId="ADAL" clId="{2774188D-2B37-4EC4-B476-F3A19F0CB298}" dt="2021-05-12T09:07:12.074" v="1199" actId="478"/>
          <ac:graphicFrameMkLst>
            <pc:docMk/>
            <pc:sldMk cId="700425572" sldId="306"/>
            <ac:graphicFrameMk id="310" creationId="{00000000-0000-0000-0000-000000000000}"/>
          </ac:graphicFrameMkLst>
        </pc:graphicFrameChg>
      </pc:sldChg>
      <pc:sldChg chg="modSp add mod">
        <pc:chgData name="f.bpazos@alumnos.upm.es" userId="6f4fb5a8-902f-4ec8-a595-427ffbcc7281" providerId="ADAL" clId="{2774188D-2B37-4EC4-B476-F3A19F0CB298}" dt="2021-05-12T08:55:00.835" v="1016" actId="14826"/>
        <pc:sldMkLst>
          <pc:docMk/>
          <pc:sldMk cId="100698919" sldId="307"/>
        </pc:sldMkLst>
        <pc:spChg chg="mod">
          <ac:chgData name="f.bpazos@alumnos.upm.es" userId="6f4fb5a8-902f-4ec8-a595-427ffbcc7281" providerId="ADAL" clId="{2774188D-2B37-4EC4-B476-F3A19F0CB298}" dt="2021-05-12T08:54:47.738" v="1015" actId="20577"/>
          <ac:spMkLst>
            <pc:docMk/>
            <pc:sldMk cId="100698919" sldId="307"/>
            <ac:spMk id="318" creationId="{00000000-0000-0000-0000-000000000000}"/>
          </ac:spMkLst>
        </pc:spChg>
        <pc:picChg chg="mod">
          <ac:chgData name="f.bpazos@alumnos.upm.es" userId="6f4fb5a8-902f-4ec8-a595-427ffbcc7281" providerId="ADAL" clId="{2774188D-2B37-4EC4-B476-F3A19F0CB298}" dt="2021-05-12T08:55:00.835" v="1016" actId="14826"/>
          <ac:picMkLst>
            <pc:docMk/>
            <pc:sldMk cId="100698919" sldId="307"/>
            <ac:picMk id="7" creationId="{8D22BAAD-AED2-4ACC-BFF6-DE79F0E33391}"/>
          </ac:picMkLst>
        </pc:picChg>
      </pc:sldChg>
      <pc:sldChg chg="modSp add mod">
        <pc:chgData name="f.bpazos@alumnos.upm.es" userId="6f4fb5a8-902f-4ec8-a595-427ffbcc7281" providerId="ADAL" clId="{2774188D-2B37-4EC4-B476-F3A19F0CB298}" dt="2021-05-12T08:55:11.347" v="1028" actId="14826"/>
        <pc:sldMkLst>
          <pc:docMk/>
          <pc:sldMk cId="3504114791" sldId="308"/>
        </pc:sldMkLst>
        <pc:spChg chg="mod">
          <ac:chgData name="f.bpazos@alumnos.upm.es" userId="6f4fb5a8-902f-4ec8-a595-427ffbcc7281" providerId="ADAL" clId="{2774188D-2B37-4EC4-B476-F3A19F0CB298}" dt="2021-05-12T08:55:06.413" v="1027" actId="20577"/>
          <ac:spMkLst>
            <pc:docMk/>
            <pc:sldMk cId="3504114791" sldId="308"/>
            <ac:spMk id="318" creationId="{00000000-0000-0000-0000-000000000000}"/>
          </ac:spMkLst>
        </pc:spChg>
        <pc:picChg chg="mod">
          <ac:chgData name="f.bpazos@alumnos.upm.es" userId="6f4fb5a8-902f-4ec8-a595-427ffbcc7281" providerId="ADAL" clId="{2774188D-2B37-4EC4-B476-F3A19F0CB298}" dt="2021-05-12T08:55:11.347" v="1028" actId="14826"/>
          <ac:picMkLst>
            <pc:docMk/>
            <pc:sldMk cId="3504114791" sldId="308"/>
            <ac:picMk id="7" creationId="{8D22BAAD-AED2-4ACC-BFF6-DE79F0E33391}"/>
          </ac:picMkLst>
        </pc:picChg>
      </pc:sldChg>
      <pc:sldChg chg="addSp delSp modSp add mod modTransition">
        <pc:chgData name="f.bpazos@alumnos.upm.es" userId="6f4fb5a8-902f-4ec8-a595-427ffbcc7281" providerId="ADAL" clId="{2774188D-2B37-4EC4-B476-F3A19F0CB298}" dt="2021-05-12T09:06:27.432" v="1190" actId="1035"/>
        <pc:sldMkLst>
          <pc:docMk/>
          <pc:sldMk cId="2955863758" sldId="309"/>
        </pc:sldMkLst>
        <pc:spChg chg="add del mod">
          <ac:chgData name="f.bpazos@alumnos.upm.es" userId="6f4fb5a8-902f-4ec8-a595-427ffbcc7281" providerId="ADAL" clId="{2774188D-2B37-4EC4-B476-F3A19F0CB298}" dt="2021-05-12T08:57:35.972" v="1084" actId="478"/>
          <ac:spMkLst>
            <pc:docMk/>
            <pc:sldMk cId="2955863758" sldId="309"/>
            <ac:spMk id="19" creationId="{75627E42-5F9C-47C5-B00E-119ABD320D1A}"/>
          </ac:spMkLst>
        </pc:spChg>
        <pc:spChg chg="mod">
          <ac:chgData name="f.bpazos@alumnos.upm.es" userId="6f4fb5a8-902f-4ec8-a595-427ffbcc7281" providerId="ADAL" clId="{2774188D-2B37-4EC4-B476-F3A19F0CB298}" dt="2021-05-12T09:06:27.432" v="1190" actId="1035"/>
          <ac:spMkLst>
            <pc:docMk/>
            <pc:sldMk cId="2955863758" sldId="309"/>
            <ac:spMk id="314" creationId="{00000000-0000-0000-0000-000000000000}"/>
          </ac:spMkLst>
        </pc:spChg>
        <pc:spChg chg="mod">
          <ac:chgData name="f.bpazos@alumnos.upm.es" userId="6f4fb5a8-902f-4ec8-a595-427ffbcc7281" providerId="ADAL" clId="{2774188D-2B37-4EC4-B476-F3A19F0CB298}" dt="2021-05-12T09:06:27.432" v="1190" actId="1035"/>
          <ac:spMkLst>
            <pc:docMk/>
            <pc:sldMk cId="2955863758" sldId="309"/>
            <ac:spMk id="315" creationId="{00000000-0000-0000-0000-000000000000}"/>
          </ac:spMkLst>
        </pc:spChg>
        <pc:spChg chg="mod">
          <ac:chgData name="f.bpazos@alumnos.upm.es" userId="6f4fb5a8-902f-4ec8-a595-427ffbcc7281" providerId="ADAL" clId="{2774188D-2B37-4EC4-B476-F3A19F0CB298}" dt="2021-05-12T09:06:27.432" v="1190" actId="1035"/>
          <ac:spMkLst>
            <pc:docMk/>
            <pc:sldMk cId="2955863758" sldId="309"/>
            <ac:spMk id="316" creationId="{00000000-0000-0000-0000-000000000000}"/>
          </ac:spMkLst>
        </pc:spChg>
        <pc:spChg chg="mod">
          <ac:chgData name="f.bpazos@alumnos.upm.es" userId="6f4fb5a8-902f-4ec8-a595-427ffbcc7281" providerId="ADAL" clId="{2774188D-2B37-4EC4-B476-F3A19F0CB298}" dt="2021-05-12T08:55:31.912" v="1041" actId="20577"/>
          <ac:spMkLst>
            <pc:docMk/>
            <pc:sldMk cId="2955863758" sldId="309"/>
            <ac:spMk id="318" creationId="{00000000-0000-0000-0000-000000000000}"/>
          </ac:spMkLst>
        </pc:spChg>
        <pc:spChg chg="add del">
          <ac:chgData name="f.bpazos@alumnos.upm.es" userId="6f4fb5a8-902f-4ec8-a595-427ffbcc7281" providerId="ADAL" clId="{2774188D-2B37-4EC4-B476-F3A19F0CB298}" dt="2021-05-12T08:57:15.889" v="1081" actId="478"/>
          <ac:spMkLst>
            <pc:docMk/>
            <pc:sldMk cId="2955863758" sldId="309"/>
            <ac:spMk id="319" creationId="{00000000-0000-0000-0000-000000000000}"/>
          </ac:spMkLst>
        </pc:spChg>
        <pc:graphicFrameChg chg="del">
          <ac:chgData name="f.bpazos@alumnos.upm.es" userId="6f4fb5a8-902f-4ec8-a595-427ffbcc7281" providerId="ADAL" clId="{2774188D-2B37-4EC4-B476-F3A19F0CB298}" dt="2021-05-12T08:55:51.785" v="1047" actId="478"/>
          <ac:graphicFrameMkLst>
            <pc:docMk/>
            <pc:sldMk cId="2955863758" sldId="309"/>
            <ac:graphicFrameMk id="2" creationId="{BC50E5E9-F3C4-469D-8282-474166D03E58}"/>
          </ac:graphicFrameMkLst>
        </pc:graphicFrameChg>
        <pc:graphicFrameChg chg="del">
          <ac:chgData name="f.bpazos@alumnos.upm.es" userId="6f4fb5a8-902f-4ec8-a595-427ffbcc7281" providerId="ADAL" clId="{2774188D-2B37-4EC4-B476-F3A19F0CB298}" dt="2021-05-12T08:55:47.619" v="1046" actId="478"/>
          <ac:graphicFrameMkLst>
            <pc:docMk/>
            <pc:sldMk cId="2955863758" sldId="309"/>
            <ac:graphicFrameMk id="3" creationId="{98206B73-9EF2-45CE-952D-738985DAFF82}"/>
          </ac:graphicFrameMkLst>
        </pc:graphicFrameChg>
        <pc:graphicFrameChg chg="del">
          <ac:chgData name="f.bpazos@alumnos.upm.es" userId="6f4fb5a8-902f-4ec8-a595-427ffbcc7281" providerId="ADAL" clId="{2774188D-2B37-4EC4-B476-F3A19F0CB298}" dt="2021-05-12T08:55:46.020" v="1044" actId="478"/>
          <ac:graphicFrameMkLst>
            <pc:docMk/>
            <pc:sldMk cId="2955863758" sldId="309"/>
            <ac:graphicFrameMk id="310" creationId="{00000000-0000-0000-0000-000000000000}"/>
          </ac:graphicFrameMkLst>
        </pc:graphicFrameChg>
        <pc:picChg chg="add del mod">
          <ac:chgData name="f.bpazos@alumnos.upm.es" userId="6f4fb5a8-902f-4ec8-a595-427ffbcc7281" providerId="ADAL" clId="{2774188D-2B37-4EC4-B476-F3A19F0CB298}" dt="2021-05-12T08:55:46.841" v="1045" actId="478"/>
          <ac:picMkLst>
            <pc:docMk/>
            <pc:sldMk cId="2955863758" sldId="309"/>
            <ac:picMk id="5" creationId="{30A78AD3-D0C3-430D-A26A-B294B30B77AC}"/>
          </ac:picMkLst>
        </pc:picChg>
        <pc:picChg chg="add mod">
          <ac:chgData name="f.bpazos@alumnos.upm.es" userId="6f4fb5a8-902f-4ec8-a595-427ffbcc7281" providerId="ADAL" clId="{2774188D-2B37-4EC4-B476-F3A19F0CB298}" dt="2021-05-12T08:59:55.680" v="1157" actId="1037"/>
          <ac:picMkLst>
            <pc:docMk/>
            <pc:sldMk cId="2955863758" sldId="309"/>
            <ac:picMk id="7" creationId="{152E3755-D80B-4447-9728-FC85B1FE60EA}"/>
          </ac:picMkLst>
        </pc:picChg>
        <pc:picChg chg="add mod">
          <ac:chgData name="f.bpazos@alumnos.upm.es" userId="6f4fb5a8-902f-4ec8-a595-427ffbcc7281" providerId="ADAL" clId="{2774188D-2B37-4EC4-B476-F3A19F0CB298}" dt="2021-05-12T08:59:55.680" v="1157" actId="1037"/>
          <ac:picMkLst>
            <pc:docMk/>
            <pc:sldMk cId="2955863758" sldId="309"/>
            <ac:picMk id="9" creationId="{0A82827A-4ED0-4964-98AC-E96EB23DAA13}"/>
          </ac:picMkLst>
        </pc:picChg>
        <pc:picChg chg="add mod">
          <ac:chgData name="f.bpazos@alumnos.upm.es" userId="6f4fb5a8-902f-4ec8-a595-427ffbcc7281" providerId="ADAL" clId="{2774188D-2B37-4EC4-B476-F3A19F0CB298}" dt="2021-05-12T08:59:55.680" v="1157" actId="1037"/>
          <ac:picMkLst>
            <pc:docMk/>
            <pc:sldMk cId="2955863758" sldId="309"/>
            <ac:picMk id="11" creationId="{8E8221BA-7465-4806-855C-8718DC44499F}"/>
          </ac:picMkLst>
        </pc:picChg>
      </pc:sldChg>
      <pc:sldChg chg="addSp delSp modSp new mod">
        <pc:chgData name="f.bpazos@alumnos.upm.es" userId="6f4fb5a8-902f-4ec8-a595-427ffbcc7281" providerId="ADAL" clId="{2774188D-2B37-4EC4-B476-F3A19F0CB298}" dt="2021-05-12T09:12:41.971" v="1278"/>
        <pc:sldMkLst>
          <pc:docMk/>
          <pc:sldMk cId="483738470" sldId="310"/>
        </pc:sldMkLst>
        <pc:spChg chg="del">
          <ac:chgData name="f.bpazos@alumnos.upm.es" userId="6f4fb5a8-902f-4ec8-a595-427ffbcc7281" providerId="ADAL" clId="{2774188D-2B37-4EC4-B476-F3A19F0CB298}" dt="2021-05-12T09:11:53.108" v="1257" actId="478"/>
          <ac:spMkLst>
            <pc:docMk/>
            <pc:sldMk cId="483738470" sldId="310"/>
            <ac:spMk id="2" creationId="{B8EA9BA8-BAE3-45EB-A8E8-E6C2EDEF33C4}"/>
          </ac:spMkLst>
        </pc:spChg>
        <pc:spChg chg="del">
          <ac:chgData name="f.bpazos@alumnos.upm.es" userId="6f4fb5a8-902f-4ec8-a595-427ffbcc7281" providerId="ADAL" clId="{2774188D-2B37-4EC4-B476-F3A19F0CB298}" dt="2021-05-12T09:11:54.227" v="1258" actId="478"/>
          <ac:spMkLst>
            <pc:docMk/>
            <pc:sldMk cId="483738470" sldId="310"/>
            <ac:spMk id="3" creationId="{AC672B03-634A-45A7-B72E-A05D8576437B}"/>
          </ac:spMkLst>
        </pc:spChg>
        <pc:spChg chg="add del mod">
          <ac:chgData name="f.bpazos@alumnos.upm.es" userId="6f4fb5a8-902f-4ec8-a595-427ffbcc7281" providerId="ADAL" clId="{2774188D-2B37-4EC4-B476-F3A19F0CB298}" dt="2021-05-12T09:12:06.952" v="1276" actId="478"/>
          <ac:spMkLst>
            <pc:docMk/>
            <pc:sldMk cId="483738470" sldId="310"/>
            <ac:spMk id="4" creationId="{157D279C-6A35-4D9B-B198-F414F6F9BF06}"/>
          </ac:spMkLst>
        </pc:spChg>
        <pc:spChg chg="add del mod">
          <ac:chgData name="f.bpazos@alumnos.upm.es" userId="6f4fb5a8-902f-4ec8-a595-427ffbcc7281" providerId="ADAL" clId="{2774188D-2B37-4EC4-B476-F3A19F0CB298}" dt="2021-05-12T09:12:41.971" v="1278"/>
          <ac:spMkLst>
            <pc:docMk/>
            <pc:sldMk cId="483738470" sldId="310"/>
            <ac:spMk id="5" creationId="{F6C09F47-5CE6-4347-89A1-9B087D4E34FD}"/>
          </ac:spMkLst>
        </pc:spChg>
      </pc:sldChg>
      <pc:sldChg chg="addSp delSp modSp new del mod">
        <pc:chgData name="f.bpazos@alumnos.upm.es" userId="6f4fb5a8-902f-4ec8-a595-427ffbcc7281" providerId="ADAL" clId="{2774188D-2B37-4EC4-B476-F3A19F0CB298}" dt="2021-05-12T09:24:30.674" v="1749" actId="47"/>
        <pc:sldMkLst>
          <pc:docMk/>
          <pc:sldMk cId="1734390735" sldId="311"/>
        </pc:sldMkLst>
        <pc:spChg chg="del">
          <ac:chgData name="f.bpazos@alumnos.upm.es" userId="6f4fb5a8-902f-4ec8-a595-427ffbcc7281" providerId="ADAL" clId="{2774188D-2B37-4EC4-B476-F3A19F0CB298}" dt="2021-05-12T09:12:48.806" v="1281" actId="478"/>
          <ac:spMkLst>
            <pc:docMk/>
            <pc:sldMk cId="1734390735" sldId="311"/>
            <ac:spMk id="2" creationId="{6D573BE5-1C39-4D5B-BA56-A85CCE5A820D}"/>
          </ac:spMkLst>
        </pc:spChg>
        <pc:spChg chg="del">
          <ac:chgData name="f.bpazos@alumnos.upm.es" userId="6f4fb5a8-902f-4ec8-a595-427ffbcc7281" providerId="ADAL" clId="{2774188D-2B37-4EC4-B476-F3A19F0CB298}" dt="2021-05-12T09:12:47.765" v="1280" actId="478"/>
          <ac:spMkLst>
            <pc:docMk/>
            <pc:sldMk cId="1734390735" sldId="311"/>
            <ac:spMk id="3" creationId="{399CF5DE-8399-4F19-A562-A4810BF05A96}"/>
          </ac:spMkLst>
        </pc:spChg>
        <pc:spChg chg="add mod">
          <ac:chgData name="f.bpazos@alumnos.upm.es" userId="6f4fb5a8-902f-4ec8-a595-427ffbcc7281" providerId="ADAL" clId="{2774188D-2B37-4EC4-B476-F3A19F0CB298}" dt="2021-05-12T09:20:02.860" v="1598" actId="1076"/>
          <ac:spMkLst>
            <pc:docMk/>
            <pc:sldMk cId="1734390735" sldId="311"/>
            <ac:spMk id="4" creationId="{45076FD4-CAD0-43E8-8E24-44FE9924244C}"/>
          </ac:spMkLst>
        </pc:spChg>
        <pc:spChg chg="add mod">
          <ac:chgData name="f.bpazos@alumnos.upm.es" userId="6f4fb5a8-902f-4ec8-a595-427ffbcc7281" providerId="ADAL" clId="{2774188D-2B37-4EC4-B476-F3A19F0CB298}" dt="2021-05-12T09:20:02.860" v="1598" actId="1076"/>
          <ac:spMkLst>
            <pc:docMk/>
            <pc:sldMk cId="1734390735" sldId="311"/>
            <ac:spMk id="6" creationId="{DEBA08E8-B798-48DA-9A54-6828B8A87760}"/>
          </ac:spMkLst>
        </pc:spChg>
      </pc:sldChg>
      <pc:sldMasterChg chg="delSldLayout">
        <pc:chgData name="f.bpazos@alumnos.upm.es" userId="6f4fb5a8-902f-4ec8-a595-427ffbcc7281" providerId="ADAL" clId="{2774188D-2B37-4EC4-B476-F3A19F0CB298}" dt="2021-05-12T08:26:08.426" v="395" actId="47"/>
        <pc:sldMasterMkLst>
          <pc:docMk/>
          <pc:sldMasterMk cId="0" sldId="2147483648"/>
        </pc:sldMasterMkLst>
        <pc:sldLayoutChg chg="del">
          <pc:chgData name="f.bpazos@alumnos.upm.es" userId="6f4fb5a8-902f-4ec8-a595-427ffbcc7281" providerId="ADAL" clId="{2774188D-2B37-4EC4-B476-F3A19F0CB298}" dt="2021-05-12T08:26:08.426" v="395" actId="47"/>
          <pc:sldLayoutMkLst>
            <pc:docMk/>
            <pc:sldMasterMk cId="0" sldId="2147483648"/>
            <pc:sldLayoutMk cId="239302501" sldId="2147483692"/>
          </pc:sldLayoutMkLst>
        </pc:sldLayoutChg>
      </pc:sldMasterChg>
    </pc:docChg>
  </pc:docChgLst>
  <pc:docChgLst>
    <pc:chgData name="SARA BEATRIZ ALONSO FERNANDEZ" userId="S::sara.alonso.fernandez@alumnos.upm.es::6db4134d-0e72-4899-b3fd-a8287d3da170" providerId="AD" clId="Web-{5C25D278-B832-4E02-B7DD-FE08584087B7}"/>
    <pc:docChg chg="addSld delSld modSld">
      <pc:chgData name="SARA BEATRIZ ALONSO FERNANDEZ" userId="S::sara.alonso.fernandez@alumnos.upm.es::6db4134d-0e72-4899-b3fd-a8287d3da170" providerId="AD" clId="Web-{5C25D278-B832-4E02-B7DD-FE08584087B7}" dt="2021-05-07T12:14:40.851" v="65"/>
      <pc:docMkLst>
        <pc:docMk/>
      </pc:docMkLst>
      <pc:sldChg chg="modSp add del replId">
        <pc:chgData name="SARA BEATRIZ ALONSO FERNANDEZ" userId="S::sara.alonso.fernandez@alumnos.upm.es::6db4134d-0e72-4899-b3fd-a8287d3da170" providerId="AD" clId="Web-{5C25D278-B832-4E02-B7DD-FE08584087B7}" dt="2021-05-07T12:14:40.851" v="65"/>
        <pc:sldMkLst>
          <pc:docMk/>
          <pc:sldMk cId="450139791" sldId="302"/>
        </pc:sldMkLst>
        <pc:spChg chg="mod">
          <ac:chgData name="SARA BEATRIZ ALONSO FERNANDEZ" userId="S::sara.alonso.fernandez@alumnos.upm.es::6db4134d-0e72-4899-b3fd-a8287d3da170" providerId="AD" clId="Web-{5C25D278-B832-4E02-B7DD-FE08584087B7}" dt="2021-05-07T12:05:35.385" v="2" actId="14100"/>
          <ac:spMkLst>
            <pc:docMk/>
            <pc:sldMk cId="450139791" sldId="302"/>
            <ac:spMk id="206" creationId="{00000000-0000-0000-0000-000000000000}"/>
          </ac:spMkLst>
        </pc:spChg>
      </pc:sldChg>
      <pc:sldChg chg="add del replId">
        <pc:chgData name="SARA BEATRIZ ALONSO FERNANDEZ" userId="S::sara.alonso.fernandez@alumnos.upm.es::6db4134d-0e72-4899-b3fd-a8287d3da170" providerId="AD" clId="Web-{5C25D278-B832-4E02-B7DD-FE08584087B7}" dt="2021-05-07T12:07:55.560" v="4"/>
        <pc:sldMkLst>
          <pc:docMk/>
          <pc:sldMk cId="1174337164" sldId="303"/>
        </pc:sldMkLst>
      </pc:sldChg>
      <pc:sldChg chg="addSp delSp modSp add replId">
        <pc:chgData name="SARA BEATRIZ ALONSO FERNANDEZ" userId="S::sara.alonso.fernandez@alumnos.upm.es::6db4134d-0e72-4899-b3fd-a8287d3da170" providerId="AD" clId="Web-{5C25D278-B832-4E02-B7DD-FE08584087B7}" dt="2021-05-07T12:14:24.335" v="64" actId="1076"/>
        <pc:sldMkLst>
          <pc:docMk/>
          <pc:sldMk cId="3980999691" sldId="303"/>
        </pc:sldMkLst>
        <pc:spChg chg="add mod">
          <ac:chgData name="SARA BEATRIZ ALONSO FERNANDEZ" userId="S::sara.alonso.fernandez@alumnos.upm.es::6db4134d-0e72-4899-b3fd-a8287d3da170" providerId="AD" clId="Web-{5C25D278-B832-4E02-B7DD-FE08584087B7}" dt="2021-05-07T12:14:24.335" v="64" actId="1076"/>
          <ac:spMkLst>
            <pc:docMk/>
            <pc:sldMk cId="3980999691" sldId="303"/>
            <ac:spMk id="2" creationId="{AA95B5EA-F4D7-4FE2-8997-028D9ED82227}"/>
          </ac:spMkLst>
        </pc:spChg>
        <pc:spChg chg="del mod">
          <ac:chgData name="SARA BEATRIZ ALONSO FERNANDEZ" userId="S::sara.alonso.fernandez@alumnos.upm.es::6db4134d-0e72-4899-b3fd-a8287d3da170" providerId="AD" clId="Web-{5C25D278-B832-4E02-B7DD-FE08584087B7}" dt="2021-05-07T12:09:20.578" v="46"/>
          <ac:spMkLst>
            <pc:docMk/>
            <pc:sldMk cId="3980999691" sldId="303"/>
            <ac:spMk id="4" creationId="{F8AA1518-3E70-4EEA-86F1-8552358EFFFC}"/>
          </ac:spMkLst>
        </pc:spChg>
        <pc:spChg chg="mod">
          <ac:chgData name="SARA BEATRIZ ALONSO FERNANDEZ" userId="S::sara.alonso.fernandez@alumnos.upm.es::6db4134d-0e72-4899-b3fd-a8287d3da170" providerId="AD" clId="Web-{5C25D278-B832-4E02-B7DD-FE08584087B7}" dt="2021-05-07T12:08:33.186" v="40"/>
          <ac:spMkLst>
            <pc:docMk/>
            <pc:sldMk cId="3980999691" sldId="303"/>
            <ac:spMk id="10" creationId="{A0B6E670-CC61-4ACF-9FEE-967B9118C43E}"/>
          </ac:spMkLst>
        </pc:spChg>
        <pc:spChg chg="mod">
          <ac:chgData name="SARA BEATRIZ ALONSO FERNANDEZ" userId="S::sara.alonso.fernandez@alumnos.upm.es::6db4134d-0e72-4899-b3fd-a8287d3da170" providerId="AD" clId="Web-{5C25D278-B832-4E02-B7DD-FE08584087B7}" dt="2021-05-07T12:08:35.827" v="41"/>
          <ac:spMkLst>
            <pc:docMk/>
            <pc:sldMk cId="3980999691" sldId="303"/>
            <ac:spMk id="25" creationId="{4C61C1C9-A534-401D-97ED-95D4B317771A}"/>
          </ac:spMkLst>
        </pc:spChg>
        <pc:spChg chg="mod">
          <ac:chgData name="SARA BEATRIZ ALONSO FERNANDEZ" userId="S::sara.alonso.fernandez@alumnos.upm.es::6db4134d-0e72-4899-b3fd-a8287d3da170" providerId="AD" clId="Web-{5C25D278-B832-4E02-B7DD-FE08584087B7}" dt="2021-05-07T12:08:46.077" v="43"/>
          <ac:spMkLst>
            <pc:docMk/>
            <pc:sldMk cId="3980999691" sldId="303"/>
            <ac:spMk id="27" creationId="{B33E0EDC-34D5-48D6-8D4F-40717EE91152}"/>
          </ac:spMkLst>
        </pc:spChg>
        <pc:spChg chg="mod">
          <ac:chgData name="SARA BEATRIZ ALONSO FERNANDEZ" userId="S::sara.alonso.fernandez@alumnos.upm.es::6db4134d-0e72-4899-b3fd-a8287d3da170" providerId="AD" clId="Web-{5C25D278-B832-4E02-B7DD-FE08584087B7}" dt="2021-05-07T12:08:16.936" v="39" actId="20577"/>
          <ac:spMkLst>
            <pc:docMk/>
            <pc:sldMk cId="3980999691" sldId="303"/>
            <ac:spMk id="208" creationId="{00000000-0000-0000-0000-000000000000}"/>
          </ac:spMkLst>
        </pc:spChg>
      </pc:sldChg>
    </pc:docChg>
  </pc:docChgLst>
  <pc:docChgLst>
    <pc:chgData name="SARA BEATRIZ ALONSO FERNANDEZ" userId="S::sara.alonso.fernandez@alumnos.upm.es::6db4134d-0e72-4899-b3fd-a8287d3da170" providerId="AD" clId="Web-{3F851F81-782C-4320-BDF9-2CCD17424924}"/>
    <pc:docChg chg="modSld">
      <pc:chgData name="SARA BEATRIZ ALONSO FERNANDEZ" userId="S::sara.alonso.fernandez@alumnos.upm.es::6db4134d-0e72-4899-b3fd-a8287d3da170" providerId="AD" clId="Web-{3F851F81-782C-4320-BDF9-2CCD17424924}" dt="2021-05-07T11:58:09.203" v="28" actId="20577"/>
      <pc:docMkLst>
        <pc:docMk/>
      </pc:docMkLst>
      <pc:sldChg chg="addSp delSp modSp">
        <pc:chgData name="SARA BEATRIZ ALONSO FERNANDEZ" userId="S::sara.alonso.fernandez@alumnos.upm.es::6db4134d-0e72-4899-b3fd-a8287d3da170" providerId="AD" clId="Web-{3F851F81-782C-4320-BDF9-2CCD17424924}" dt="2021-05-07T11:58:09.203" v="28" actId="20577"/>
        <pc:sldMkLst>
          <pc:docMk/>
          <pc:sldMk cId="0" sldId="264"/>
        </pc:sldMkLst>
        <pc:spChg chg="del">
          <ac:chgData name="SARA BEATRIZ ALONSO FERNANDEZ" userId="S::sara.alonso.fernandez@alumnos.upm.es::6db4134d-0e72-4899-b3fd-a8287d3da170" providerId="AD" clId="Web-{3F851F81-782C-4320-BDF9-2CCD17424924}" dt="2021-05-07T11:54:34.189" v="0"/>
          <ac:spMkLst>
            <pc:docMk/>
            <pc:sldMk cId="0" sldId="264"/>
            <ac:spMk id="3" creationId="{6C07B5EE-5525-4FD4-AAA4-017AA01EB478}"/>
          </ac:spMkLst>
        </pc:spChg>
        <pc:spChg chg="mod">
          <ac:chgData name="SARA BEATRIZ ALONSO FERNANDEZ" userId="S::sara.alonso.fernandez@alumnos.upm.es::6db4134d-0e72-4899-b3fd-a8287d3da170" providerId="AD" clId="Web-{3F851F81-782C-4320-BDF9-2CCD17424924}" dt="2021-05-07T11:57:49.639" v="22"/>
          <ac:spMkLst>
            <pc:docMk/>
            <pc:sldMk cId="0" sldId="264"/>
            <ac:spMk id="4" creationId="{F8AA1518-3E70-4EEA-86F1-8552358EFFFC}"/>
          </ac:spMkLst>
        </pc:spChg>
        <pc:spChg chg="add mod">
          <ac:chgData name="SARA BEATRIZ ALONSO FERNANDEZ" userId="S::sara.alonso.fernandez@alumnos.upm.es::6db4134d-0e72-4899-b3fd-a8287d3da170" providerId="AD" clId="Web-{3F851F81-782C-4320-BDF9-2CCD17424924}" dt="2021-05-07T11:57:24.935" v="18"/>
          <ac:spMkLst>
            <pc:docMk/>
            <pc:sldMk cId="0" sldId="264"/>
            <ac:spMk id="10" creationId="{A0B6E670-CC61-4ACF-9FEE-967B9118C43E}"/>
          </ac:spMkLst>
        </pc:spChg>
        <pc:spChg chg="mod">
          <ac:chgData name="SARA BEATRIZ ALONSO FERNANDEZ" userId="S::sara.alonso.fernandez@alumnos.upm.es::6db4134d-0e72-4899-b3fd-a8287d3da170" providerId="AD" clId="Web-{3F851F81-782C-4320-BDF9-2CCD17424924}" dt="2021-05-07T11:57:35.201" v="20"/>
          <ac:spMkLst>
            <pc:docMk/>
            <pc:sldMk cId="0" sldId="264"/>
            <ac:spMk id="24" creationId="{D0851CAB-49C9-420E-B155-54927A50DBCD}"/>
          </ac:spMkLst>
        </pc:spChg>
        <pc:spChg chg="mod">
          <ac:chgData name="SARA BEATRIZ ALONSO FERNANDEZ" userId="S::sara.alonso.fernandez@alumnos.upm.es::6db4134d-0e72-4899-b3fd-a8287d3da170" providerId="AD" clId="Web-{3F851F81-782C-4320-BDF9-2CCD17424924}" dt="2021-05-07T11:57:42.608" v="21"/>
          <ac:spMkLst>
            <pc:docMk/>
            <pc:sldMk cId="0" sldId="264"/>
            <ac:spMk id="25" creationId="{4C61C1C9-A534-401D-97ED-95D4B317771A}"/>
          </ac:spMkLst>
        </pc:spChg>
        <pc:spChg chg="mod">
          <ac:chgData name="SARA BEATRIZ ALONSO FERNANDEZ" userId="S::sara.alonso.fernandez@alumnos.upm.es::6db4134d-0e72-4899-b3fd-a8287d3da170" providerId="AD" clId="Web-{3F851F81-782C-4320-BDF9-2CCD17424924}" dt="2021-05-07T11:58:00.453" v="26"/>
          <ac:spMkLst>
            <pc:docMk/>
            <pc:sldMk cId="0" sldId="264"/>
            <ac:spMk id="27" creationId="{B33E0EDC-34D5-48D6-8D4F-40717EE91152}"/>
          </ac:spMkLst>
        </pc:spChg>
        <pc:spChg chg="mod">
          <ac:chgData name="SARA BEATRIZ ALONSO FERNANDEZ" userId="S::sara.alonso.fernandez@alumnos.upm.es::6db4134d-0e72-4899-b3fd-a8287d3da170" providerId="AD" clId="Web-{3F851F81-782C-4320-BDF9-2CCD17424924}" dt="2021-05-07T11:58:09.203" v="28" actId="20577"/>
          <ac:spMkLst>
            <pc:docMk/>
            <pc:sldMk cId="0" sldId="264"/>
            <ac:spMk id="20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4" name="Shape 1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97771316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825500">
      <a:defRPr sz="3000">
        <a:latin typeface="Lucida Grande"/>
        <a:ea typeface="Lucida Grande"/>
        <a:cs typeface="Lucida Grande"/>
        <a:sym typeface="Lucida Grande"/>
      </a:defRPr>
    </a:lvl1pPr>
    <a:lvl2pPr indent="228600" defTabSz="825500">
      <a:defRPr sz="3000">
        <a:latin typeface="Lucida Grande"/>
        <a:ea typeface="Lucida Grande"/>
        <a:cs typeface="Lucida Grande"/>
        <a:sym typeface="Lucida Grande"/>
      </a:defRPr>
    </a:lvl2pPr>
    <a:lvl3pPr indent="457200" defTabSz="825500">
      <a:defRPr sz="3000">
        <a:latin typeface="Lucida Grande"/>
        <a:ea typeface="Lucida Grande"/>
        <a:cs typeface="Lucida Grande"/>
        <a:sym typeface="Lucida Grande"/>
      </a:defRPr>
    </a:lvl3pPr>
    <a:lvl4pPr indent="685800" defTabSz="825500">
      <a:defRPr sz="3000">
        <a:latin typeface="Lucida Grande"/>
        <a:ea typeface="Lucida Grande"/>
        <a:cs typeface="Lucida Grande"/>
        <a:sym typeface="Lucida Grande"/>
      </a:defRPr>
    </a:lvl4pPr>
    <a:lvl5pPr indent="914400" defTabSz="825500">
      <a:defRPr sz="3000">
        <a:latin typeface="Lucida Grande"/>
        <a:ea typeface="Lucida Grande"/>
        <a:cs typeface="Lucida Grande"/>
        <a:sym typeface="Lucida Grande"/>
      </a:defRPr>
    </a:lvl5pPr>
    <a:lvl6pPr indent="1143000" defTabSz="825500">
      <a:defRPr sz="3000">
        <a:latin typeface="Lucida Grande"/>
        <a:ea typeface="Lucida Grande"/>
        <a:cs typeface="Lucida Grande"/>
        <a:sym typeface="Lucida Grande"/>
      </a:defRPr>
    </a:lvl6pPr>
    <a:lvl7pPr indent="1371600" defTabSz="825500">
      <a:defRPr sz="3000">
        <a:latin typeface="Lucida Grande"/>
        <a:ea typeface="Lucida Grande"/>
        <a:cs typeface="Lucida Grande"/>
        <a:sym typeface="Lucida Grande"/>
      </a:defRPr>
    </a:lvl7pPr>
    <a:lvl8pPr indent="1600200" defTabSz="825500">
      <a:defRPr sz="3000">
        <a:latin typeface="Lucida Grande"/>
        <a:ea typeface="Lucida Grande"/>
        <a:cs typeface="Lucida Grande"/>
        <a:sym typeface="Lucida Grande"/>
      </a:defRPr>
    </a:lvl8pPr>
    <a:lvl9pPr indent="1828800" defTabSz="825500">
      <a:defRPr sz="30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1523971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79304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244054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899314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302802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2964733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4091692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2836981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-419100" y="3219450"/>
            <a:ext cx="24993600" cy="8978900"/>
          </a:xfrm>
          <a:prstGeom prst="rect">
            <a:avLst/>
          </a:prstGeom>
        </p:spPr>
        <p:txBody>
          <a:bodyPr/>
          <a:lstStyle>
            <a:lvl1pPr marL="317500" indent="0"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755900" y="4330700"/>
            <a:ext cx="8051800" cy="4597400"/>
          </a:xfrm>
          <a:prstGeom prst="rect">
            <a:avLst/>
          </a:prstGeom>
        </p:spPr>
        <p:txBody>
          <a:bodyPr/>
          <a:lstStyle>
            <a:lvl1pPr marL="31750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9944100" y="7708900"/>
            <a:ext cx="2400300" cy="3175000"/>
          </a:xfrm>
          <a:prstGeom prst="rect">
            <a:avLst/>
          </a:prstGeom>
        </p:spPr>
        <p:txBody>
          <a:bodyPr/>
          <a:lstStyle>
            <a:lvl1pPr marL="31750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614576" y="3367889"/>
            <a:ext cx="3614400" cy="36108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5969846" y="7637300"/>
            <a:ext cx="3614400" cy="36108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4655249" y="7637300"/>
            <a:ext cx="3614400" cy="36108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303950" y="3367889"/>
            <a:ext cx="3614400" cy="36108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8970326" y="3367889"/>
            <a:ext cx="3614400" cy="36108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9737310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3703300" y="4356098"/>
            <a:ext cx="3556001" cy="6322789"/>
          </a:xfrm>
          <a:prstGeom prst="rect">
            <a:avLst/>
          </a:prstGeom>
        </p:spPr>
        <p:txBody>
          <a:bodyPr/>
          <a:lstStyle>
            <a:lvl1pPr marL="31750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8300700" y="4356098"/>
            <a:ext cx="3556001" cy="6322789"/>
          </a:xfrm>
          <a:prstGeom prst="rect">
            <a:avLst/>
          </a:prstGeom>
        </p:spPr>
        <p:txBody>
          <a:bodyPr/>
          <a:lstStyle>
            <a:lvl1pPr marL="31750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37080614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6490958" y="4326648"/>
            <a:ext cx="5346701" cy="7073902"/>
          </a:xfrm>
          <a:prstGeom prst="rect">
            <a:avLst/>
          </a:prstGeom>
        </p:spPr>
        <p:txBody>
          <a:bodyPr/>
          <a:lstStyle>
            <a:lvl1pPr marL="31750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3182600" y="4326648"/>
            <a:ext cx="5346701" cy="7073902"/>
          </a:xfrm>
          <a:prstGeom prst="rect">
            <a:avLst/>
          </a:prstGeom>
        </p:spPr>
        <p:txBody>
          <a:bodyPr/>
          <a:lstStyle>
            <a:lvl1pPr marL="31750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35472882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3614400" y="4444999"/>
            <a:ext cx="8585193" cy="4872039"/>
          </a:xfrm>
          <a:prstGeom prst="rect">
            <a:avLst/>
          </a:prstGeom>
        </p:spPr>
        <p:txBody>
          <a:bodyPr/>
          <a:lstStyle>
            <a:lvl1pPr marL="31750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15824097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140699" y="4368800"/>
            <a:ext cx="3556001" cy="6350001"/>
          </a:xfrm>
          <a:prstGeom prst="rect">
            <a:avLst/>
          </a:prstGeom>
        </p:spPr>
        <p:txBody>
          <a:bodyPr/>
          <a:lstStyle>
            <a:lvl1pPr marL="31750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2712699" y="4368800"/>
            <a:ext cx="3556001" cy="6350001"/>
          </a:xfrm>
          <a:prstGeom prst="rect">
            <a:avLst/>
          </a:prstGeom>
        </p:spPr>
        <p:txBody>
          <a:bodyPr/>
          <a:lstStyle>
            <a:lvl1pPr marL="31750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21413243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3063185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&amp; Bullets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>
            <a:off x="1308100" y="3111500"/>
            <a:ext cx="21590000" cy="9055100"/>
          </a:xfrm>
          <a:prstGeom prst="rect">
            <a:avLst/>
          </a:prstGeom>
          <a:ln w="25400">
            <a:solidFill>
              <a:srgbClr val="EBEBEB"/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-419100" y="-152400"/>
            <a:ext cx="24993600" cy="13906500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0000">
                <a:alpha val="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-419100" y="-152400"/>
            <a:ext cx="24993600" cy="13906500"/>
          </a:xfrm>
          <a:prstGeom prst="rect">
            <a:avLst/>
          </a:prstGeom>
        </p:spPr>
        <p:txBody>
          <a:bodyPr/>
          <a:lstStyle>
            <a:lvl1pPr marL="317500" indent="0"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 b="1" cap="all" spc="30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 cap="all" spc="800" baseline="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21999127" y="11974129"/>
            <a:ext cx="2108934" cy="939378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120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120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120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120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1200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641473" y="1305789"/>
            <a:ext cx="639882" cy="63988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200"/>
          </a:p>
        </p:txBody>
      </p:sp>
    </p:spTree>
    <p:extLst>
      <p:ext uri="{BB962C8B-B14F-4D97-AF65-F5344CB8AC3E}">
        <p14:creationId xmlns:p14="http://schemas.microsoft.com/office/powerpoint/2010/main" val="4148289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41D3-26C1-481A-A8BB-66D4049DF4C4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FA717-15E7-42EC-94A2-3073080A59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901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2" y="7774234"/>
            <a:ext cx="20726399" cy="1221640"/>
          </a:xfrm>
        </p:spPr>
        <p:txBody>
          <a:bodyPr/>
          <a:lstStyle>
            <a:lvl1pPr algn="ctr">
              <a:defRPr lang="en-US" sz="8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1" y="8798040"/>
            <a:ext cx="17068801" cy="1528880"/>
          </a:xfrm>
        </p:spPr>
        <p:txBody>
          <a:bodyPr>
            <a:normAutofit/>
          </a:bodyPr>
          <a:lstStyle>
            <a:lvl1pPr marL="0" indent="0" algn="ctr">
              <a:buNone/>
              <a:defRPr lang="en-US" sz="48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094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3136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8532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9751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92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-419100" y="3219450"/>
            <a:ext cx="24993600" cy="8978900"/>
          </a:xfrm>
          <a:prstGeom prst="rect">
            <a:avLst/>
          </a:prstGeom>
        </p:spPr>
        <p:txBody>
          <a:bodyPr/>
          <a:lstStyle>
            <a:lvl1pPr marL="317500" indent="0"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sz="quarter" idx="10"/>
          </p:nvPr>
        </p:nvSpPr>
        <p:spPr>
          <a:xfrm>
            <a:off x="9600580" y="2298200"/>
            <a:ext cx="5194800" cy="51948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17864372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2" y="4260853"/>
            <a:ext cx="20726399" cy="29400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1" y="7772400"/>
            <a:ext cx="17068801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2189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437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875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0949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313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85329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9751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297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0796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169" y="8813803"/>
            <a:ext cx="20726399" cy="2724150"/>
          </a:xfrm>
        </p:spPr>
        <p:txBody>
          <a:bodyPr anchor="t"/>
          <a:lstStyle>
            <a:lvl1pPr algn="l">
              <a:defRPr sz="10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6169" y="5813427"/>
            <a:ext cx="20726399" cy="3000374"/>
          </a:xfrm>
        </p:spPr>
        <p:txBody>
          <a:bodyPr anchor="b"/>
          <a:lstStyle>
            <a:lvl1pPr marL="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1pPr>
            <a:lvl2pPr marL="1218986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437974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3pPr>
            <a:lvl4pPr marL="3656960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4pPr>
            <a:lvl5pPr marL="4875946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5pPr>
            <a:lvl6pPr marL="6094934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6pPr>
            <a:lvl7pPr marL="7313920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7pPr>
            <a:lvl8pPr marL="8532906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8pPr>
            <a:lvl9pPr marL="9751894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452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199" y="3200403"/>
            <a:ext cx="10769601" cy="9051926"/>
          </a:xfrm>
        </p:spPr>
        <p:txBody>
          <a:bodyPr/>
          <a:lstStyle>
            <a:lvl1pPr>
              <a:defRPr sz="7400"/>
            </a:lvl1pPr>
            <a:lvl2pPr>
              <a:defRPr sz="6400"/>
            </a:lvl2pPr>
            <a:lvl3pPr>
              <a:defRPr sz="54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5200" y="3200403"/>
            <a:ext cx="10769601" cy="9051926"/>
          </a:xfrm>
        </p:spPr>
        <p:txBody>
          <a:bodyPr/>
          <a:lstStyle>
            <a:lvl1pPr>
              <a:defRPr sz="7400"/>
            </a:lvl1pPr>
            <a:lvl2pPr>
              <a:defRPr sz="6400"/>
            </a:lvl2pPr>
            <a:lvl3pPr>
              <a:defRPr sz="54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7759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3070227"/>
            <a:ext cx="10773834" cy="1279526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8986" indent="0">
              <a:buNone/>
              <a:defRPr sz="5400" b="1"/>
            </a:lvl2pPr>
            <a:lvl3pPr marL="2437974" indent="0">
              <a:buNone/>
              <a:defRPr sz="4800" b="1"/>
            </a:lvl3pPr>
            <a:lvl4pPr marL="3656960" indent="0">
              <a:buNone/>
              <a:defRPr sz="4200" b="1"/>
            </a:lvl4pPr>
            <a:lvl5pPr marL="4875946" indent="0">
              <a:buNone/>
              <a:defRPr sz="4200" b="1"/>
            </a:lvl5pPr>
            <a:lvl6pPr marL="6094934" indent="0">
              <a:buNone/>
              <a:defRPr sz="4200" b="1"/>
            </a:lvl6pPr>
            <a:lvl7pPr marL="7313920" indent="0">
              <a:buNone/>
              <a:defRPr sz="4200" b="1"/>
            </a:lvl7pPr>
            <a:lvl8pPr marL="8532906" indent="0">
              <a:buNone/>
              <a:defRPr sz="4200" b="1"/>
            </a:lvl8pPr>
            <a:lvl9pPr marL="9751894" indent="0">
              <a:buNone/>
              <a:defRPr sz="4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199" y="4349750"/>
            <a:ext cx="10773834" cy="7902576"/>
          </a:xfrm>
        </p:spPr>
        <p:txBody>
          <a:bodyPr/>
          <a:lstStyle>
            <a:lvl1pPr>
              <a:defRPr sz="6400"/>
            </a:lvl1pPr>
            <a:lvl2pPr>
              <a:defRPr sz="5400"/>
            </a:lvl2pPr>
            <a:lvl3pPr>
              <a:defRPr sz="48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86738" y="3070227"/>
            <a:ext cx="10778067" cy="1279526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8986" indent="0">
              <a:buNone/>
              <a:defRPr sz="5400" b="1"/>
            </a:lvl2pPr>
            <a:lvl3pPr marL="2437974" indent="0">
              <a:buNone/>
              <a:defRPr sz="4800" b="1"/>
            </a:lvl3pPr>
            <a:lvl4pPr marL="3656960" indent="0">
              <a:buNone/>
              <a:defRPr sz="4200" b="1"/>
            </a:lvl4pPr>
            <a:lvl5pPr marL="4875946" indent="0">
              <a:buNone/>
              <a:defRPr sz="4200" b="1"/>
            </a:lvl5pPr>
            <a:lvl6pPr marL="6094934" indent="0">
              <a:buNone/>
              <a:defRPr sz="4200" b="1"/>
            </a:lvl6pPr>
            <a:lvl7pPr marL="7313920" indent="0">
              <a:buNone/>
              <a:defRPr sz="4200" b="1"/>
            </a:lvl7pPr>
            <a:lvl8pPr marL="8532906" indent="0">
              <a:buNone/>
              <a:defRPr sz="4200" b="1"/>
            </a:lvl8pPr>
            <a:lvl9pPr marL="9751894" indent="0">
              <a:buNone/>
              <a:defRPr sz="4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86738" y="4349750"/>
            <a:ext cx="10778067" cy="7902576"/>
          </a:xfrm>
        </p:spPr>
        <p:txBody>
          <a:bodyPr/>
          <a:lstStyle>
            <a:lvl1pPr>
              <a:defRPr sz="6400"/>
            </a:lvl1pPr>
            <a:lvl2pPr>
              <a:defRPr sz="5400"/>
            </a:lvl2pPr>
            <a:lvl3pPr>
              <a:defRPr sz="48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728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228548" y="12544946"/>
            <a:ext cx="219269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60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228548" y="12544946"/>
            <a:ext cx="21926902" cy="0"/>
          </a:xfrm>
          <a:prstGeom prst="line">
            <a:avLst/>
          </a:prstGeom>
          <a:ln>
            <a:solidFill>
              <a:schemeClr val="bg1">
                <a:lumMod val="8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5853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490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228548" y="12544946"/>
            <a:ext cx="21926902" cy="0"/>
          </a:xfrm>
          <a:prstGeom prst="line">
            <a:avLst/>
          </a:prstGeom>
          <a:ln>
            <a:solidFill>
              <a:schemeClr val="bg1">
                <a:lumMod val="8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0157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228548" y="12544946"/>
            <a:ext cx="219269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32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4"/>
          <p:cNvSpPr>
            <a:spLocks noGrp="1"/>
          </p:cNvSpPr>
          <p:nvPr>
            <p:ph type="pic" sz="quarter" idx="13"/>
          </p:nvPr>
        </p:nvSpPr>
        <p:spPr>
          <a:xfrm rot="20549606">
            <a:off x="13495959" y="3927644"/>
            <a:ext cx="4726665" cy="5064558"/>
          </a:xfrm>
          <a:prstGeom prst="rect">
            <a:avLst/>
          </a:prstGeom>
        </p:spPr>
        <p:txBody>
          <a:bodyPr/>
          <a:lstStyle>
            <a:lvl1pPr marL="31750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19" name="Picture Placeholder 4"/>
          <p:cNvSpPr>
            <a:spLocks noGrp="1"/>
          </p:cNvSpPr>
          <p:nvPr>
            <p:ph type="pic" sz="quarter" idx="10"/>
          </p:nvPr>
        </p:nvSpPr>
        <p:spPr>
          <a:xfrm rot="20631247">
            <a:off x="1795064" y="3485906"/>
            <a:ext cx="4423025" cy="4824032"/>
          </a:xfrm>
          <a:prstGeom prst="rect">
            <a:avLst/>
          </a:prstGeom>
        </p:spPr>
        <p:txBody>
          <a:bodyPr/>
          <a:lstStyle>
            <a:lvl1pPr marL="31750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21" name="Picture Placeholder 4"/>
          <p:cNvSpPr>
            <a:spLocks noGrp="1"/>
          </p:cNvSpPr>
          <p:nvPr>
            <p:ph type="pic" sz="quarter" idx="12"/>
          </p:nvPr>
        </p:nvSpPr>
        <p:spPr>
          <a:xfrm rot="21289442">
            <a:off x="9811406" y="3069423"/>
            <a:ext cx="4726665" cy="5064558"/>
          </a:xfrm>
          <a:prstGeom prst="rect">
            <a:avLst/>
          </a:prstGeom>
        </p:spPr>
        <p:txBody>
          <a:bodyPr/>
          <a:lstStyle>
            <a:lvl1pPr marL="31750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14"/>
          </p:nvPr>
        </p:nvSpPr>
        <p:spPr>
          <a:xfrm rot="451390">
            <a:off x="18069643" y="3535651"/>
            <a:ext cx="4726665" cy="5064558"/>
          </a:xfrm>
          <a:prstGeom prst="rect">
            <a:avLst/>
          </a:prstGeom>
        </p:spPr>
        <p:txBody>
          <a:bodyPr/>
          <a:lstStyle>
            <a:lvl1pPr marL="31750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20" name="Picture Placeholder 4"/>
          <p:cNvSpPr>
            <a:spLocks noGrp="1"/>
          </p:cNvSpPr>
          <p:nvPr>
            <p:ph type="pic" sz="quarter" idx="11"/>
          </p:nvPr>
        </p:nvSpPr>
        <p:spPr>
          <a:xfrm rot="930442">
            <a:off x="5864168" y="4142238"/>
            <a:ext cx="4513353" cy="4872727"/>
          </a:xfrm>
          <a:prstGeom prst="rect">
            <a:avLst/>
          </a:prstGeom>
        </p:spPr>
        <p:txBody>
          <a:bodyPr/>
          <a:lstStyle>
            <a:lvl1pPr marL="31750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75019694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5" y="546099"/>
            <a:ext cx="8022167" cy="2324102"/>
          </a:xfrm>
        </p:spPr>
        <p:txBody>
          <a:bodyPr anchor="b"/>
          <a:lstStyle>
            <a:lvl1pPr algn="ctr">
              <a:defRPr sz="5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3467" y="546105"/>
            <a:ext cx="13631334" cy="11706226"/>
          </a:xfrm>
        </p:spPr>
        <p:txBody>
          <a:bodyPr/>
          <a:lstStyle>
            <a:lvl1pPr algn="ctr">
              <a:defRPr sz="8600"/>
            </a:lvl1pPr>
            <a:lvl2pPr algn="ctr">
              <a:defRPr sz="7400"/>
            </a:lvl2pPr>
            <a:lvl3pPr algn="ctr">
              <a:defRPr sz="6400"/>
            </a:lvl3pPr>
            <a:lvl4pPr algn="ctr">
              <a:defRPr sz="5400"/>
            </a:lvl4pPr>
            <a:lvl5pPr algn="ctr"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5" y="2870205"/>
            <a:ext cx="8022167" cy="9382126"/>
          </a:xfrm>
        </p:spPr>
        <p:txBody>
          <a:bodyPr/>
          <a:lstStyle>
            <a:lvl1pPr marL="0" indent="0">
              <a:buNone/>
              <a:defRPr sz="3800"/>
            </a:lvl1pPr>
            <a:lvl2pPr marL="1218986" indent="0">
              <a:buNone/>
              <a:defRPr sz="3200"/>
            </a:lvl2pPr>
            <a:lvl3pPr marL="2437974" indent="0">
              <a:buNone/>
              <a:defRPr sz="2600"/>
            </a:lvl3pPr>
            <a:lvl4pPr marL="3656960" indent="0">
              <a:buNone/>
              <a:defRPr sz="2400"/>
            </a:lvl4pPr>
            <a:lvl5pPr marL="4875946" indent="0">
              <a:buNone/>
              <a:defRPr sz="2400"/>
            </a:lvl5pPr>
            <a:lvl6pPr marL="6094934" indent="0">
              <a:buNone/>
              <a:defRPr sz="2400"/>
            </a:lvl6pPr>
            <a:lvl7pPr marL="7313920" indent="0">
              <a:buNone/>
              <a:defRPr sz="2400"/>
            </a:lvl7pPr>
            <a:lvl8pPr marL="8532906" indent="0">
              <a:buNone/>
              <a:defRPr sz="2400"/>
            </a:lvl8pPr>
            <a:lvl9pPr marL="9751894" indent="0">
              <a:buNone/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0472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436" y="9601201"/>
            <a:ext cx="14630400" cy="1133478"/>
          </a:xfrm>
        </p:spPr>
        <p:txBody>
          <a:bodyPr anchor="b"/>
          <a:lstStyle>
            <a:lvl1pPr algn="l">
              <a:defRPr sz="5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79436" y="1225550"/>
            <a:ext cx="14630400" cy="8229600"/>
          </a:xfrm>
        </p:spPr>
        <p:txBody>
          <a:bodyPr/>
          <a:lstStyle>
            <a:lvl1pPr marL="0" indent="0">
              <a:buNone/>
              <a:defRPr sz="8600"/>
            </a:lvl1pPr>
            <a:lvl2pPr marL="1218986" indent="0">
              <a:buNone/>
              <a:defRPr sz="7400"/>
            </a:lvl2pPr>
            <a:lvl3pPr marL="2437974" indent="0">
              <a:buNone/>
              <a:defRPr sz="6400"/>
            </a:lvl3pPr>
            <a:lvl4pPr marL="3656960" indent="0">
              <a:buNone/>
              <a:defRPr sz="5400"/>
            </a:lvl4pPr>
            <a:lvl5pPr marL="4875946" indent="0">
              <a:buNone/>
              <a:defRPr sz="5400"/>
            </a:lvl5pPr>
            <a:lvl6pPr marL="6094934" indent="0">
              <a:buNone/>
              <a:defRPr sz="5400"/>
            </a:lvl6pPr>
            <a:lvl7pPr marL="7313920" indent="0">
              <a:buNone/>
              <a:defRPr sz="5400"/>
            </a:lvl7pPr>
            <a:lvl8pPr marL="8532906" indent="0">
              <a:buNone/>
              <a:defRPr sz="5400"/>
            </a:lvl8pPr>
            <a:lvl9pPr marL="9751894" indent="0">
              <a:buNone/>
              <a:defRPr sz="5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79436" y="10734677"/>
            <a:ext cx="14630400" cy="1609726"/>
          </a:xfrm>
        </p:spPr>
        <p:txBody>
          <a:bodyPr/>
          <a:lstStyle>
            <a:lvl1pPr marL="0" indent="0">
              <a:buNone/>
              <a:defRPr sz="3800"/>
            </a:lvl1pPr>
            <a:lvl2pPr marL="1218986" indent="0">
              <a:buNone/>
              <a:defRPr sz="3200"/>
            </a:lvl2pPr>
            <a:lvl3pPr marL="2437974" indent="0">
              <a:buNone/>
              <a:defRPr sz="2600"/>
            </a:lvl3pPr>
            <a:lvl4pPr marL="3656960" indent="0">
              <a:buNone/>
              <a:defRPr sz="2400"/>
            </a:lvl4pPr>
            <a:lvl5pPr marL="4875946" indent="0">
              <a:buNone/>
              <a:defRPr sz="2400"/>
            </a:lvl5pPr>
            <a:lvl6pPr marL="6094934" indent="0">
              <a:buNone/>
              <a:defRPr sz="2400"/>
            </a:lvl6pPr>
            <a:lvl7pPr marL="7313920" indent="0">
              <a:buNone/>
              <a:defRPr sz="2400"/>
            </a:lvl7pPr>
            <a:lvl8pPr marL="8532906" indent="0">
              <a:buNone/>
              <a:defRPr sz="2400"/>
            </a:lvl8pPr>
            <a:lvl9pPr marL="9751894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753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46877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678400" y="549279"/>
            <a:ext cx="5486401" cy="117030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549279"/>
            <a:ext cx="16052800" cy="117030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10565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1" y="749801"/>
            <a:ext cx="15555143" cy="1422162"/>
          </a:xfrm>
        </p:spPr>
        <p:txBody>
          <a:bodyPr>
            <a:noAutofit/>
          </a:bodyPr>
          <a:lstStyle>
            <a:lvl1pPr>
              <a:defRPr sz="6400" b="1">
                <a:latin typeface="+mj-lt"/>
                <a:ea typeface="Century Gothic" charset="0"/>
                <a:cs typeface="Century Gothic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219520" y="2171342"/>
            <a:ext cx="7917586" cy="1021740"/>
          </a:xfrm>
        </p:spPr>
        <p:txBody>
          <a:bodyPr>
            <a:normAutofit/>
          </a:bodyPr>
          <a:lstStyle>
            <a:lvl1pPr marL="914240" marR="0" indent="-914240" algn="l" defTabSz="243797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 sz="4000" baseline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914240" marR="0" lvl="0" indent="-914240" algn="l" defTabSz="243797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Edit this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614350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"/>
          <p:cNvSpPr>
            <a:spLocks noGrp="1" noChangeAspect="1"/>
          </p:cNvSpPr>
          <p:nvPr>
            <p:ph type="pic" sz="quarter" idx="10"/>
          </p:nvPr>
        </p:nvSpPr>
        <p:spPr>
          <a:xfrm>
            <a:off x="10718611" y="2659100"/>
            <a:ext cx="2890800" cy="28908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2481489" y="8259800"/>
            <a:ext cx="2890800" cy="28908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4" name="Picture Placeholder 2"/>
          <p:cNvSpPr>
            <a:spLocks noGrp="1" noChangeAspect="1"/>
          </p:cNvSpPr>
          <p:nvPr>
            <p:ph type="pic" sz="quarter" idx="12"/>
          </p:nvPr>
        </p:nvSpPr>
        <p:spPr>
          <a:xfrm>
            <a:off x="7980589" y="8259800"/>
            <a:ext cx="2890800" cy="28908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5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13474511" y="8259800"/>
            <a:ext cx="2890800" cy="28908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sz="quarter" idx="14"/>
          </p:nvPr>
        </p:nvSpPr>
        <p:spPr>
          <a:xfrm>
            <a:off x="18968433" y="8259800"/>
            <a:ext cx="2890800" cy="28908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7337642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"/>
          <p:cNvSpPr>
            <a:spLocks noGrp="1" noChangeAspect="1"/>
          </p:cNvSpPr>
          <p:nvPr>
            <p:ph type="pic" sz="quarter" idx="10"/>
          </p:nvPr>
        </p:nvSpPr>
        <p:spPr>
          <a:xfrm>
            <a:off x="10718611" y="2659100"/>
            <a:ext cx="2890800" cy="28908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6921998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2481489" y="3962400"/>
            <a:ext cx="2890800" cy="28908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sz="quarter" idx="12"/>
          </p:nvPr>
        </p:nvSpPr>
        <p:spPr>
          <a:xfrm>
            <a:off x="7980589" y="3962400"/>
            <a:ext cx="2890800" cy="28908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3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13474511" y="3962400"/>
            <a:ext cx="2890800" cy="28908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sz="quarter" idx="14"/>
          </p:nvPr>
        </p:nvSpPr>
        <p:spPr>
          <a:xfrm>
            <a:off x="18968433" y="3962400"/>
            <a:ext cx="2890800" cy="28908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93771614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2750800" y="3784600"/>
            <a:ext cx="8528058" cy="3454400"/>
          </a:xfrm>
          <a:prstGeom prst="rect">
            <a:avLst/>
          </a:prstGeom>
        </p:spPr>
        <p:txBody>
          <a:bodyPr/>
          <a:lstStyle>
            <a:lvl1pPr marL="31750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35080139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943100" y="3784600"/>
            <a:ext cx="8528058" cy="3454400"/>
          </a:xfrm>
          <a:prstGeom prst="rect">
            <a:avLst/>
          </a:prstGeom>
        </p:spPr>
        <p:txBody>
          <a:bodyPr/>
          <a:lstStyle>
            <a:lvl1pPr marL="31750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6844263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634471" y="3403600"/>
            <a:ext cx="4622400" cy="46188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956259" y="7276871"/>
            <a:ext cx="4622400" cy="46188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2445853" y="3403600"/>
            <a:ext cx="4622400" cy="46188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7897841" y="7276871"/>
            <a:ext cx="4622400" cy="46188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5869810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50" r:id="rId16"/>
    <p:sldLayoutId id="2147483691" r:id="rId17"/>
    <p:sldLayoutId id="2147483709" r:id="rId18"/>
  </p:sldLayoutIdLst>
  <p:transition spd="med"/>
  <p:txStyles>
    <p:titleStyle>
      <a:lvl1pPr algn="ctr" defTabSz="825500">
        <a:defRPr sz="11600">
          <a:latin typeface="+mn-lt"/>
          <a:ea typeface="+mn-ea"/>
          <a:cs typeface="+mn-cs"/>
          <a:sym typeface="Gill Sans"/>
        </a:defRPr>
      </a:lvl1pPr>
      <a:lvl2pPr indent="228600" algn="ctr" defTabSz="825500">
        <a:defRPr sz="11600">
          <a:latin typeface="+mn-lt"/>
          <a:ea typeface="+mn-ea"/>
          <a:cs typeface="+mn-cs"/>
          <a:sym typeface="Gill Sans"/>
        </a:defRPr>
      </a:lvl2pPr>
      <a:lvl3pPr indent="457200" algn="ctr" defTabSz="825500">
        <a:defRPr sz="11600">
          <a:latin typeface="+mn-lt"/>
          <a:ea typeface="+mn-ea"/>
          <a:cs typeface="+mn-cs"/>
          <a:sym typeface="Gill Sans"/>
        </a:defRPr>
      </a:lvl3pPr>
      <a:lvl4pPr indent="685800" algn="ctr" defTabSz="825500">
        <a:defRPr sz="11600">
          <a:latin typeface="+mn-lt"/>
          <a:ea typeface="+mn-ea"/>
          <a:cs typeface="+mn-cs"/>
          <a:sym typeface="Gill Sans"/>
        </a:defRPr>
      </a:lvl4pPr>
      <a:lvl5pPr indent="914400" algn="ctr" defTabSz="825500">
        <a:defRPr sz="11600">
          <a:latin typeface="+mn-lt"/>
          <a:ea typeface="+mn-ea"/>
          <a:cs typeface="+mn-cs"/>
          <a:sym typeface="Gill Sans"/>
        </a:defRPr>
      </a:lvl5pPr>
      <a:lvl6pPr indent="1143000" algn="ctr" defTabSz="825500">
        <a:defRPr sz="11600">
          <a:latin typeface="+mn-lt"/>
          <a:ea typeface="+mn-ea"/>
          <a:cs typeface="+mn-cs"/>
          <a:sym typeface="Gill Sans"/>
        </a:defRPr>
      </a:lvl6pPr>
      <a:lvl7pPr indent="1371600" algn="ctr" defTabSz="825500">
        <a:defRPr sz="11600">
          <a:latin typeface="+mn-lt"/>
          <a:ea typeface="+mn-ea"/>
          <a:cs typeface="+mn-cs"/>
          <a:sym typeface="Gill Sans"/>
        </a:defRPr>
      </a:lvl7pPr>
      <a:lvl8pPr indent="1600200" algn="ctr" defTabSz="825500">
        <a:defRPr sz="11600">
          <a:latin typeface="+mn-lt"/>
          <a:ea typeface="+mn-ea"/>
          <a:cs typeface="+mn-cs"/>
          <a:sym typeface="Gill Sans"/>
        </a:defRPr>
      </a:lvl8pPr>
      <a:lvl9pPr indent="1828800" algn="ctr" defTabSz="825500">
        <a:defRPr sz="11600">
          <a:latin typeface="+mn-lt"/>
          <a:ea typeface="+mn-ea"/>
          <a:cs typeface="+mn-cs"/>
          <a:sym typeface="Gill Sans"/>
        </a:defRPr>
      </a:lvl9pPr>
    </p:titleStyle>
    <p:bodyStyle>
      <a:lvl1pPr marL="1117600" indent="-800100" defTabSz="825500">
        <a:spcBef>
          <a:spcPts val="5200"/>
        </a:spcBef>
        <a:buSzPct val="171000"/>
        <a:buChar char="•"/>
        <a:defRPr sz="5600">
          <a:latin typeface="+mn-lt"/>
          <a:ea typeface="+mn-ea"/>
          <a:cs typeface="+mn-cs"/>
          <a:sym typeface="Gill Sans"/>
        </a:defRPr>
      </a:lvl1pPr>
      <a:lvl2pPr marL="1562100" indent="-800100" defTabSz="825500">
        <a:spcBef>
          <a:spcPts val="5200"/>
        </a:spcBef>
        <a:buSzPct val="171000"/>
        <a:buChar char="•"/>
        <a:defRPr sz="5600">
          <a:latin typeface="+mn-lt"/>
          <a:ea typeface="+mn-ea"/>
          <a:cs typeface="+mn-cs"/>
          <a:sym typeface="Gill Sans"/>
        </a:defRPr>
      </a:lvl2pPr>
      <a:lvl3pPr marL="2006600" indent="-800100" defTabSz="825500">
        <a:spcBef>
          <a:spcPts val="5200"/>
        </a:spcBef>
        <a:buSzPct val="171000"/>
        <a:buChar char="•"/>
        <a:defRPr sz="5600">
          <a:latin typeface="+mn-lt"/>
          <a:ea typeface="+mn-ea"/>
          <a:cs typeface="+mn-cs"/>
          <a:sym typeface="Gill Sans"/>
        </a:defRPr>
      </a:lvl3pPr>
      <a:lvl4pPr marL="2451100" indent="-800100" defTabSz="825500">
        <a:spcBef>
          <a:spcPts val="5200"/>
        </a:spcBef>
        <a:buSzPct val="171000"/>
        <a:buChar char="•"/>
        <a:defRPr sz="5600">
          <a:latin typeface="+mn-lt"/>
          <a:ea typeface="+mn-ea"/>
          <a:cs typeface="+mn-cs"/>
          <a:sym typeface="Gill Sans"/>
        </a:defRPr>
      </a:lvl4pPr>
      <a:lvl5pPr marL="2895600" indent="-800100" defTabSz="825500">
        <a:spcBef>
          <a:spcPts val="5200"/>
        </a:spcBef>
        <a:buSzPct val="171000"/>
        <a:buChar char="•"/>
        <a:defRPr sz="5600">
          <a:latin typeface="+mn-lt"/>
          <a:ea typeface="+mn-ea"/>
          <a:cs typeface="+mn-cs"/>
          <a:sym typeface="Gill Sans"/>
        </a:defRPr>
      </a:lvl5pPr>
      <a:lvl6pPr marL="3251200" indent="-800100" defTabSz="825500">
        <a:spcBef>
          <a:spcPts val="5200"/>
        </a:spcBef>
        <a:buSzPct val="171000"/>
        <a:buChar char="•"/>
        <a:defRPr sz="5600">
          <a:latin typeface="+mn-lt"/>
          <a:ea typeface="+mn-ea"/>
          <a:cs typeface="+mn-cs"/>
          <a:sym typeface="Gill Sans"/>
        </a:defRPr>
      </a:lvl6pPr>
      <a:lvl7pPr marL="3606800" indent="-800100" defTabSz="825500">
        <a:spcBef>
          <a:spcPts val="5200"/>
        </a:spcBef>
        <a:buSzPct val="171000"/>
        <a:buChar char="•"/>
        <a:defRPr sz="5600">
          <a:latin typeface="+mn-lt"/>
          <a:ea typeface="+mn-ea"/>
          <a:cs typeface="+mn-cs"/>
          <a:sym typeface="Gill Sans"/>
        </a:defRPr>
      </a:lvl7pPr>
      <a:lvl8pPr marL="3962400" indent="-800100" defTabSz="825500">
        <a:spcBef>
          <a:spcPts val="5200"/>
        </a:spcBef>
        <a:buSzPct val="171000"/>
        <a:buChar char="•"/>
        <a:defRPr sz="5600">
          <a:latin typeface="+mn-lt"/>
          <a:ea typeface="+mn-ea"/>
          <a:cs typeface="+mn-cs"/>
          <a:sym typeface="Gill Sans"/>
        </a:defRPr>
      </a:lvl8pPr>
      <a:lvl9pPr marL="4318000" indent="-800100" defTabSz="825500">
        <a:spcBef>
          <a:spcPts val="5200"/>
        </a:spcBef>
        <a:buSzPct val="171000"/>
        <a:buChar char="•"/>
        <a:defRPr sz="5600">
          <a:latin typeface="+mn-lt"/>
          <a:ea typeface="+mn-ea"/>
          <a:cs typeface="+mn-cs"/>
          <a:sym typeface="Gill Sans"/>
        </a:defRPr>
      </a:lvl9pPr>
    </p:bodyStyle>
    <p:otherStyle>
      <a:lvl1pPr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2286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4572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6858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9144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11430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13716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6002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8288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1" y="549279"/>
            <a:ext cx="21945601" cy="1422162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1" y="2276851"/>
            <a:ext cx="21945601" cy="9975478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9200" y="12712703"/>
            <a:ext cx="5689600" cy="730250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31201" y="12712703"/>
            <a:ext cx="7721601" cy="730250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475202" y="12712703"/>
            <a:ext cx="5689600" cy="730250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1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</p:sldLayoutIdLst>
  <p:txStyles>
    <p:titleStyle>
      <a:lvl1pPr algn="ctr" defTabSz="2437974" rtl="0" eaLnBrk="1" latinLnBrk="0" hangingPunct="1">
        <a:spcBef>
          <a:spcPct val="0"/>
        </a:spcBef>
        <a:buNone/>
        <a:defRPr sz="7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ctr" defTabSz="2437974" rtl="0" eaLnBrk="1" latinLnBrk="0" hangingPunct="1">
        <a:spcBef>
          <a:spcPct val="20000"/>
        </a:spcBef>
        <a:buFontTx/>
        <a:buNone/>
        <a:defRPr sz="7200" kern="1200">
          <a:solidFill>
            <a:schemeClr val="tx1"/>
          </a:solidFill>
          <a:latin typeface="+mj-lt"/>
          <a:ea typeface="+mn-ea"/>
          <a:cs typeface="+mn-cs"/>
        </a:defRPr>
      </a:lvl1pPr>
      <a:lvl2pPr marL="1218988" indent="0" algn="ctr" defTabSz="2437974" rtl="0" eaLnBrk="1" latinLnBrk="0" hangingPunct="1">
        <a:spcBef>
          <a:spcPct val="20000"/>
        </a:spcBef>
        <a:buFontTx/>
        <a:buNone/>
        <a:defRPr sz="6400" kern="1200">
          <a:solidFill>
            <a:schemeClr val="tx1"/>
          </a:solidFill>
          <a:latin typeface="+mj-lt"/>
          <a:ea typeface="+mn-ea"/>
          <a:cs typeface="+mn-cs"/>
        </a:defRPr>
      </a:lvl2pPr>
      <a:lvl3pPr marL="2437972" indent="0" algn="ctr" defTabSz="2437974" rtl="0" eaLnBrk="1" latinLnBrk="0" hangingPunct="1">
        <a:spcBef>
          <a:spcPct val="20000"/>
        </a:spcBef>
        <a:buFontTx/>
        <a:buNone/>
        <a:defRPr sz="4800" kern="1200">
          <a:solidFill>
            <a:schemeClr val="tx1"/>
          </a:solidFill>
          <a:latin typeface="+mj-lt"/>
          <a:ea typeface="+mn-ea"/>
          <a:cs typeface="+mn-cs"/>
        </a:defRPr>
      </a:lvl3pPr>
      <a:lvl4pPr marL="3656960" indent="0" algn="ctr" defTabSz="2437974" rtl="0" eaLnBrk="1" latinLnBrk="0" hangingPunct="1">
        <a:spcBef>
          <a:spcPct val="20000"/>
        </a:spcBef>
        <a:buFontTx/>
        <a:buNone/>
        <a:defRPr sz="4000" kern="1200">
          <a:solidFill>
            <a:schemeClr val="tx1"/>
          </a:solidFill>
          <a:latin typeface="+mj-lt"/>
          <a:ea typeface="+mn-ea"/>
          <a:cs typeface="+mn-cs"/>
        </a:defRPr>
      </a:lvl4pPr>
      <a:lvl5pPr marL="4875946" indent="0" algn="ctr" defTabSz="2437974" rtl="0" eaLnBrk="1" latinLnBrk="0" hangingPunct="1">
        <a:spcBef>
          <a:spcPct val="20000"/>
        </a:spcBef>
        <a:buFontTx/>
        <a:buNone/>
        <a:defRPr sz="4000" kern="1200">
          <a:solidFill>
            <a:schemeClr val="tx1"/>
          </a:solidFill>
          <a:latin typeface="+mj-lt"/>
          <a:ea typeface="+mn-ea"/>
          <a:cs typeface="+mn-cs"/>
        </a:defRPr>
      </a:lvl5pPr>
      <a:lvl6pPr marL="6704426" indent="-609494" algn="l" defTabSz="2437974" rtl="0" eaLnBrk="1" latinLnBrk="0" hangingPunct="1">
        <a:spcBef>
          <a:spcPct val="20000"/>
        </a:spcBef>
        <a:buFont typeface="Arial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7923414" indent="-609494" algn="l" defTabSz="2437974" rtl="0" eaLnBrk="1" latinLnBrk="0" hangingPunct="1">
        <a:spcBef>
          <a:spcPct val="20000"/>
        </a:spcBef>
        <a:buFont typeface="Arial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142400" indent="-609494" algn="l" defTabSz="2437974" rtl="0" eaLnBrk="1" latinLnBrk="0" hangingPunct="1">
        <a:spcBef>
          <a:spcPct val="20000"/>
        </a:spcBef>
        <a:buFont typeface="Arial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361386" indent="-609494" algn="l" defTabSz="2437974" rtl="0" eaLnBrk="1" latinLnBrk="0" hangingPunct="1">
        <a:spcBef>
          <a:spcPct val="20000"/>
        </a:spcBef>
        <a:buFont typeface="Arial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7974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8986" algn="l" defTabSz="2437974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7974" algn="l" defTabSz="2437974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6960" algn="l" defTabSz="2437974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5946" algn="l" defTabSz="2437974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4934" algn="l" defTabSz="2437974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3920" algn="l" defTabSz="2437974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2906" algn="l" defTabSz="2437974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1894" algn="l" defTabSz="2437974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jupyter-fbell.herokuapp.com/notebooks/Modelizacion/SIRNotebook.ipynb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web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475AE4-E862-4490-84CD-3B1FD2734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1350204"/>
            <a:ext cx="18288000" cy="4775200"/>
          </a:xfrm>
        </p:spPr>
        <p:txBody>
          <a:bodyPr/>
          <a:lstStyle/>
          <a:p>
            <a:pPr algn="l"/>
            <a:r>
              <a:rPr lang="es-ES" sz="8000" dirty="0"/>
              <a:t>Estimación de la evolución de la COVID - 19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FF215B-FCAD-4C34-AA02-47DBEA7C77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s-ES" dirty="0"/>
              <a:t>Modelo S.I.R.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A52FC2A-3A0F-49F3-A46F-6BBD54EBE2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0760" y="10754140"/>
            <a:ext cx="5996770" cy="2784474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45D72B7C-54AD-46B8-93CE-E0690EE2EC91}"/>
              </a:ext>
            </a:extLst>
          </p:cNvPr>
          <p:cNvSpPr txBox="1">
            <a:spLocks/>
          </p:cNvSpPr>
          <p:nvPr/>
        </p:nvSpPr>
        <p:spPr>
          <a:xfrm>
            <a:off x="1594706" y="12146377"/>
            <a:ext cx="6498535" cy="1109248"/>
          </a:xfrm>
        </p:spPr>
        <p:txBody>
          <a:bodyPr/>
          <a:lstStyle>
            <a:lvl1pPr marL="0" indent="0" algn="ctr" defTabSz="825500">
              <a:spcBef>
                <a:spcPts val="5200"/>
              </a:spcBef>
              <a:buSzPct val="171000"/>
              <a:buNone/>
              <a:defRPr sz="4800" cap="all" spc="800" baseline="0">
                <a:latin typeface="+mn-lt"/>
                <a:ea typeface="+mn-ea"/>
                <a:cs typeface="+mn-cs"/>
                <a:sym typeface="Gill Sans"/>
              </a:defRPr>
            </a:lvl1pPr>
            <a:lvl2pPr marL="914400" indent="0" algn="ctr" defTabSz="825500">
              <a:spcBef>
                <a:spcPts val="5200"/>
              </a:spcBef>
              <a:buSzPct val="171000"/>
              <a:buNone/>
              <a:defRPr sz="4000">
                <a:latin typeface="+mn-lt"/>
                <a:ea typeface="+mn-ea"/>
                <a:cs typeface="+mn-cs"/>
                <a:sym typeface="Gill Sans"/>
              </a:defRPr>
            </a:lvl2pPr>
            <a:lvl3pPr marL="1828800" indent="0" algn="ctr" defTabSz="825500">
              <a:spcBef>
                <a:spcPts val="5200"/>
              </a:spcBef>
              <a:buSzPct val="171000"/>
              <a:buNone/>
              <a:defRPr sz="3600">
                <a:latin typeface="+mn-lt"/>
                <a:ea typeface="+mn-ea"/>
                <a:cs typeface="+mn-cs"/>
                <a:sym typeface="Gill Sans"/>
              </a:defRPr>
            </a:lvl3pPr>
            <a:lvl4pPr marL="2743200" indent="0" algn="ctr" defTabSz="825500">
              <a:spcBef>
                <a:spcPts val="5200"/>
              </a:spcBef>
              <a:buSzPct val="171000"/>
              <a:buNone/>
              <a:defRPr sz="3200">
                <a:latin typeface="+mn-lt"/>
                <a:ea typeface="+mn-ea"/>
                <a:cs typeface="+mn-cs"/>
                <a:sym typeface="Gill Sans"/>
              </a:defRPr>
            </a:lvl4pPr>
            <a:lvl5pPr marL="3657600" indent="0" algn="ctr" defTabSz="825500">
              <a:spcBef>
                <a:spcPts val="5200"/>
              </a:spcBef>
              <a:buSzPct val="171000"/>
              <a:buNone/>
              <a:defRPr sz="3200">
                <a:latin typeface="+mn-lt"/>
                <a:ea typeface="+mn-ea"/>
                <a:cs typeface="+mn-cs"/>
                <a:sym typeface="Gill Sans"/>
              </a:defRPr>
            </a:lvl5pPr>
            <a:lvl6pPr marL="4572000" indent="0" algn="ctr" defTabSz="825500">
              <a:spcBef>
                <a:spcPts val="5200"/>
              </a:spcBef>
              <a:buSzPct val="171000"/>
              <a:buNone/>
              <a:defRPr sz="3200">
                <a:latin typeface="+mn-lt"/>
                <a:ea typeface="+mn-ea"/>
                <a:cs typeface="+mn-cs"/>
                <a:sym typeface="Gill Sans"/>
              </a:defRPr>
            </a:lvl6pPr>
            <a:lvl7pPr marL="5486400" indent="0" algn="ctr" defTabSz="825500">
              <a:spcBef>
                <a:spcPts val="5200"/>
              </a:spcBef>
              <a:buSzPct val="171000"/>
              <a:buNone/>
              <a:defRPr sz="3200">
                <a:latin typeface="+mn-lt"/>
                <a:ea typeface="+mn-ea"/>
                <a:cs typeface="+mn-cs"/>
                <a:sym typeface="Gill Sans"/>
              </a:defRPr>
            </a:lvl7pPr>
            <a:lvl8pPr marL="6400800" indent="0" algn="ctr" defTabSz="825500">
              <a:spcBef>
                <a:spcPts val="5200"/>
              </a:spcBef>
              <a:buSzPct val="171000"/>
              <a:buNone/>
              <a:defRPr sz="3200">
                <a:latin typeface="+mn-lt"/>
                <a:ea typeface="+mn-ea"/>
                <a:cs typeface="+mn-cs"/>
                <a:sym typeface="Gill Sans"/>
              </a:defRPr>
            </a:lvl8pPr>
            <a:lvl9pPr marL="7315200" indent="0" algn="ctr" defTabSz="825500">
              <a:spcBef>
                <a:spcPts val="5200"/>
              </a:spcBef>
              <a:buSzPct val="171000"/>
              <a:buNone/>
              <a:defRPr sz="3200">
                <a:latin typeface="+mn-lt"/>
                <a:ea typeface="+mn-ea"/>
                <a:cs typeface="+mn-cs"/>
                <a:sym typeface="Gill Sans"/>
              </a:defRPr>
            </a:lvl9pPr>
          </a:lstStyle>
          <a:p>
            <a:pPr algn="l"/>
            <a:r>
              <a:rPr lang="es-ES" dirty="0"/>
              <a:t>Modelización</a:t>
            </a:r>
          </a:p>
        </p:txBody>
      </p:sp>
    </p:spTree>
    <p:extLst>
      <p:ext uri="{BB962C8B-B14F-4D97-AF65-F5344CB8AC3E}">
        <p14:creationId xmlns:p14="http://schemas.microsoft.com/office/powerpoint/2010/main" val="740045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/>
        </p:nvSpPr>
        <p:spPr>
          <a:xfrm>
            <a:off x="2095890" y="9703246"/>
            <a:ext cx="55245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spAutoFit/>
          </a:bodyPr>
          <a:lstStyle/>
          <a:p>
            <a:pPr lvl="0">
              <a:defRPr sz="1800"/>
            </a:pPr>
            <a:r>
              <a:rPr lang="es-ES" sz="3600" b="1" dirty="0">
                <a:solidFill>
                  <a:srgbClr val="444444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Caso 1</a:t>
            </a:r>
            <a:endParaRPr sz="3600" dirty="0">
              <a:solidFill>
                <a:srgbClr val="444444"/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</p:txBody>
      </p:sp>
      <p:sp>
        <p:nvSpPr>
          <p:cNvPr id="315" name="Shape 315"/>
          <p:cNvSpPr/>
          <p:nvPr/>
        </p:nvSpPr>
        <p:spPr>
          <a:xfrm>
            <a:off x="9391650" y="9703246"/>
            <a:ext cx="55245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spAutoFit/>
          </a:bodyPr>
          <a:lstStyle/>
          <a:p>
            <a:pPr marL="0" marR="0" lvl="0" indent="0" algn="ctr" defTabSz="8255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pPr>
            <a:r>
              <a:rPr kumimoji="0" lang="es-ES" sz="3600" b="1" i="0" u="none" strike="noStrike" kern="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Caso 2</a:t>
            </a:r>
            <a:endParaRPr kumimoji="0" lang="es-ES" sz="3600" b="0" i="0" u="none" strike="noStrike" kern="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</p:txBody>
      </p:sp>
      <p:sp>
        <p:nvSpPr>
          <p:cNvPr id="316" name="Shape 316"/>
          <p:cNvSpPr/>
          <p:nvPr/>
        </p:nvSpPr>
        <p:spPr>
          <a:xfrm>
            <a:off x="16782660" y="9703246"/>
            <a:ext cx="55245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spAutoFit/>
          </a:bodyPr>
          <a:lstStyle/>
          <a:p>
            <a:pPr marL="0" marR="0" lvl="0" indent="0" algn="ctr" defTabSz="8255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pPr>
            <a:r>
              <a:rPr kumimoji="0" lang="es-ES" sz="3600" b="1" i="0" u="none" strike="noStrike" kern="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Caso 3</a:t>
            </a:r>
            <a:endParaRPr kumimoji="0" lang="es-ES" sz="3600" b="0" i="0" u="none" strike="noStrike" kern="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</p:txBody>
      </p:sp>
      <p:sp>
        <p:nvSpPr>
          <p:cNvPr id="318" name="Shape 318"/>
          <p:cNvSpPr/>
          <p:nvPr/>
        </p:nvSpPr>
        <p:spPr>
          <a:xfrm>
            <a:off x="1281323" y="515828"/>
            <a:ext cx="12086642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lang="es-ES" sz="7200" b="1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Casos</a:t>
            </a:r>
            <a:r>
              <a:rPr sz="7200" b="1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 </a:t>
            </a:r>
            <a:r>
              <a:rPr lang="es-ES" sz="7200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Hipotéticos - Resumen</a:t>
            </a:r>
            <a:endParaRPr sz="7200" dirty="0">
              <a:solidFill>
                <a:schemeClr val="accent2"/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</p:txBody>
      </p:sp>
      <p:sp>
        <p:nvSpPr>
          <p:cNvPr id="319" name="Shape 319"/>
          <p:cNvSpPr/>
          <p:nvPr/>
        </p:nvSpPr>
        <p:spPr>
          <a:xfrm>
            <a:off x="1378607" y="1726416"/>
            <a:ext cx="9424055" cy="68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800">
                <a:solidFill>
                  <a:srgbClr val="60606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Veamos</a:t>
            </a:r>
            <a:r>
              <a:rPr 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3 </a:t>
            </a:r>
            <a:r>
              <a:rPr lang="en-US" sz="3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pandemias</a:t>
            </a:r>
            <a:r>
              <a:rPr 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mundo</a:t>
            </a:r>
            <a:r>
              <a:rPr 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hipotético</a:t>
            </a:r>
            <a:endParaRPr lang="en-US" sz="38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0" name="Shape 320"/>
          <p:cNvSpPr/>
          <p:nvPr/>
        </p:nvSpPr>
        <p:spPr>
          <a:xfrm>
            <a:off x="22259277" y="908982"/>
            <a:ext cx="541046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b="1" spc="-12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3200" b="1" spc="-128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13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52E3755-D80B-4447-9728-FC85B1FE60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533" y="3990132"/>
            <a:ext cx="7315215" cy="502921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A82827A-4ED0-4964-98AC-E96EB23DAA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748" y="3990132"/>
            <a:ext cx="7315215" cy="502921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E8221BA-7465-4806-855C-8718DC4449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6972" y="3990132"/>
            <a:ext cx="7315215" cy="502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86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/>
        </p:nvSpPr>
        <p:spPr>
          <a:xfrm>
            <a:off x="8920271" y="5744875"/>
            <a:ext cx="6543458" cy="2226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lang="es-ES" sz="13800" b="1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¡DEMO!</a:t>
            </a:r>
            <a:endParaRPr sz="13800" dirty="0">
              <a:solidFill>
                <a:schemeClr val="accent2"/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</p:txBody>
      </p:sp>
      <p:sp>
        <p:nvSpPr>
          <p:cNvPr id="320" name="Shape 320"/>
          <p:cNvSpPr/>
          <p:nvPr/>
        </p:nvSpPr>
        <p:spPr>
          <a:xfrm>
            <a:off x="22259277" y="908982"/>
            <a:ext cx="541046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b="1" spc="-12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3200" b="1" spc="-128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13</a:t>
            </a:r>
          </a:p>
        </p:txBody>
      </p:sp>
      <p:sp>
        <p:nvSpPr>
          <p:cNvPr id="12" name="Shape 318">
            <a:extLst>
              <a:ext uri="{FF2B5EF4-FFF2-40B4-BE49-F238E27FC236}">
                <a16:creationId xmlns:a16="http://schemas.microsoft.com/office/drawing/2014/main" id="{33FEA6D2-C066-45D0-B155-5CB529E17CA7}"/>
              </a:ext>
            </a:extLst>
          </p:cNvPr>
          <p:cNvSpPr/>
          <p:nvPr/>
        </p:nvSpPr>
        <p:spPr>
          <a:xfrm>
            <a:off x="1433723" y="668228"/>
            <a:ext cx="5559214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lang="es-ES" sz="7200" b="1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Caso</a:t>
            </a:r>
            <a:r>
              <a:rPr sz="7200" b="1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 </a:t>
            </a:r>
            <a:r>
              <a:rPr lang="es-ES" sz="7200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Español</a:t>
            </a:r>
            <a:endParaRPr sz="7200" dirty="0">
              <a:solidFill>
                <a:schemeClr val="accent2"/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F63163B-49ED-4219-8227-EA27D7734842}"/>
              </a:ext>
            </a:extLst>
          </p:cNvPr>
          <p:cNvSpPr txBox="1"/>
          <p:nvPr/>
        </p:nvSpPr>
        <p:spPr>
          <a:xfrm>
            <a:off x="13658850" y="12983906"/>
            <a:ext cx="10725150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s-ES" sz="2400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http://jupyter-fbell.herokuapp.com/notebooks/Modelizacion/SIRNotebook.ipynb</a:t>
            </a:r>
            <a:r>
              <a:rPr lang="es-ES" sz="2400" dirty="0">
                <a:solidFill>
                  <a:schemeClr val="accent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0042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373847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/>
          <p:cNvSpPr/>
          <p:nvPr/>
        </p:nvSpPr>
        <p:spPr>
          <a:xfrm>
            <a:off x="-31585" y="0"/>
            <a:ext cx="24383998" cy="13716000"/>
          </a:xfrm>
          <a:prstGeom prst="rect">
            <a:avLst/>
          </a:prstGeom>
          <a:gradFill flip="none" rotWithShape="1">
            <a:gsLst>
              <a:gs pos="100000">
                <a:srgbClr val="F5FCFF"/>
              </a:gs>
              <a:gs pos="17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00"/>
          </a:p>
        </p:txBody>
      </p:sp>
      <p:grpSp>
        <p:nvGrpSpPr>
          <p:cNvPr id="53" name="Group 52"/>
          <p:cNvGrpSpPr/>
          <p:nvPr/>
        </p:nvGrpSpPr>
        <p:grpSpPr>
          <a:xfrm>
            <a:off x="3992114" y="4367918"/>
            <a:ext cx="12316644" cy="4432346"/>
            <a:chOff x="6384920" y="-495154"/>
            <a:chExt cx="4436632" cy="2216173"/>
          </a:xfrm>
        </p:grpSpPr>
        <p:grpSp>
          <p:nvGrpSpPr>
            <p:cNvPr id="52" name="Group 51"/>
            <p:cNvGrpSpPr/>
            <p:nvPr/>
          </p:nvGrpSpPr>
          <p:grpSpPr>
            <a:xfrm>
              <a:off x="6384920" y="-495154"/>
              <a:ext cx="4436632" cy="2014657"/>
              <a:chOff x="6610956" y="-495154"/>
              <a:chExt cx="4436632" cy="2014657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7281849" y="1119393"/>
                <a:ext cx="3000341" cy="400110"/>
              </a:xfrm>
              <a:prstGeom prst="rect">
                <a:avLst/>
              </a:prstGeom>
              <a:noFill/>
            </p:spPr>
            <p:txBody>
              <a:bodyPr wrap="none" lIns="182880" tIns="91440" rIns="182880" bIns="91440">
                <a:spAutoFit/>
              </a:bodyPr>
              <a:lstStyle/>
              <a:p>
                <a:r>
                  <a:rPr lang="en-US" sz="4000" dirty="0">
                    <a:ln w="0"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Gracias por </a:t>
                </a:r>
                <a:r>
                  <a:rPr lang="en-US" sz="4000" dirty="0" err="1">
                    <a:ln w="0"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su</a:t>
                </a:r>
                <a:r>
                  <a:rPr lang="en-US" sz="4000" dirty="0">
                    <a:ln w="0"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4000" dirty="0" err="1">
                    <a:ln w="0"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atención</a:t>
                </a:r>
                <a:endParaRPr lang="en-US" sz="4000" dirty="0">
                  <a:ln w="0">
                    <a:noFill/>
                  </a:ln>
                  <a:solidFill>
                    <a:srgbClr val="29C6FA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AE03C767-93F9-4F52-A0A2-7362575E631C}"/>
                  </a:ext>
                </a:extLst>
              </p:cNvPr>
              <p:cNvSpPr/>
              <p:nvPr/>
            </p:nvSpPr>
            <p:spPr>
              <a:xfrm>
                <a:off x="6610956" y="-495154"/>
                <a:ext cx="4436632" cy="1569661"/>
              </a:xfrm>
              <a:prstGeom prst="rect">
                <a:avLst/>
              </a:prstGeom>
              <a:noFill/>
            </p:spPr>
            <p:txBody>
              <a:bodyPr wrap="none" lIns="182880" tIns="91440" rIns="182880" bIns="91440">
                <a:spAutoFit/>
              </a:bodyPr>
              <a:lstStyle/>
              <a:p>
                <a:pPr algn="l"/>
                <a:r>
                  <a:rPr lang="en-US" sz="9600" b="1" dirty="0">
                    <a:ln w="0"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¿</a:t>
                </a:r>
                <a:r>
                  <a:rPr lang="en-US" sz="9600" b="1" dirty="0" err="1">
                    <a:ln w="0"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Alguna</a:t>
                </a:r>
                <a:r>
                  <a:rPr lang="en-US" sz="9600" b="1" dirty="0">
                    <a:ln w="0"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</a:p>
              <a:p>
                <a:r>
                  <a:rPr lang="en-US" sz="9600" b="1" dirty="0">
                    <a:ln w="0"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	   </a:t>
                </a:r>
                <a:r>
                  <a:rPr lang="en-US" sz="9600" b="1" dirty="0" err="1">
                    <a:ln w="0"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Pregunta</a:t>
                </a:r>
                <a:r>
                  <a:rPr lang="en-US" sz="9600" b="1" dirty="0">
                    <a:ln w="0"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?</a:t>
                </a:r>
                <a:endParaRPr lang="en-US" sz="9600" b="1" dirty="0">
                  <a:ln w="0">
                    <a:noFill/>
                  </a:ln>
                  <a:solidFill>
                    <a:srgbClr val="29C6FA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6769826" y="917877"/>
              <a:ext cx="166551" cy="803142"/>
              <a:chOff x="6769826" y="917877"/>
              <a:chExt cx="166551" cy="803142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>
                <a:off x="6853101" y="917877"/>
                <a:ext cx="0" cy="803142"/>
              </a:xfrm>
              <a:prstGeom prst="line">
                <a:avLst/>
              </a:prstGeom>
              <a:ln>
                <a:solidFill>
                  <a:srgbClr val="29C6FA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Rectangle 46"/>
              <p:cNvSpPr/>
              <p:nvPr/>
            </p:nvSpPr>
            <p:spPr>
              <a:xfrm>
                <a:off x="6769826" y="1236173"/>
                <a:ext cx="166551" cy="166551"/>
              </a:xfrm>
              <a:prstGeom prst="rect">
                <a:avLst/>
              </a:prstGeom>
              <a:solidFill>
                <a:srgbClr val="29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05639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1381472" y="525006"/>
            <a:ext cx="6681316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lang="es-ES" sz="7200" b="1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Nuestro</a:t>
            </a:r>
            <a:r>
              <a:rPr lang="es-ES" sz="7200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 Equipo</a:t>
            </a:r>
            <a:endParaRPr sz="7200" dirty="0">
              <a:solidFill>
                <a:schemeClr val="accent2"/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</p:txBody>
      </p:sp>
      <p:sp>
        <p:nvSpPr>
          <p:cNvPr id="88" name="Shape 88"/>
          <p:cNvSpPr/>
          <p:nvPr/>
        </p:nvSpPr>
        <p:spPr>
          <a:xfrm>
            <a:off x="10731500" y="1735594"/>
            <a:ext cx="3238501" cy="3238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50800">
            <a:solidFill>
              <a:schemeClr val="accent3"/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8875091" y="5260776"/>
            <a:ext cx="6951318" cy="91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lvl="0">
              <a:lnSpc>
                <a:spcPct val="90000"/>
              </a:lnSpc>
              <a:defRPr sz="1800"/>
            </a:pPr>
            <a:r>
              <a:rPr lang="en-US" sz="3200" b="1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Jonatan </a:t>
            </a:r>
            <a:r>
              <a:rPr lang="en-US" sz="3200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Sánchez Hernández</a:t>
            </a:r>
          </a:p>
          <a:p>
            <a:pPr lvl="0">
              <a:lnSpc>
                <a:spcPct val="90000"/>
              </a:lnSpc>
              <a:defRPr sz="1800"/>
            </a:pPr>
            <a:r>
              <a:rPr lang="en-US" sz="27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 Semibold"/>
                <a:cs typeface="Segoe UI" panose="020B0502040204020203" pitchFamily="34" charset="0"/>
                <a:sym typeface="Open Sans Semibold"/>
              </a:rPr>
              <a:t>Profesor</a:t>
            </a:r>
            <a:r>
              <a:rPr lang="en-US" sz="2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 Semibold"/>
                <a:cs typeface="Segoe UI" panose="020B0502040204020203" pitchFamily="34" charset="0"/>
                <a:sym typeface="Open Sans Semibold"/>
              </a:rPr>
              <a:t> Tutor</a:t>
            </a:r>
          </a:p>
        </p:txBody>
      </p:sp>
      <p:sp>
        <p:nvSpPr>
          <p:cNvPr id="95" name="Shape 95"/>
          <p:cNvSpPr/>
          <p:nvPr/>
        </p:nvSpPr>
        <p:spPr>
          <a:xfrm>
            <a:off x="1172098" y="10780195"/>
            <a:ext cx="5872412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Alejandro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Díaz </a:t>
            </a: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Tiburón</a:t>
            </a:r>
          </a:p>
        </p:txBody>
      </p:sp>
      <p:sp>
        <p:nvSpPr>
          <p:cNvPr id="96" name="Shape 96"/>
          <p:cNvSpPr/>
          <p:nvPr/>
        </p:nvSpPr>
        <p:spPr>
          <a:xfrm>
            <a:off x="6989292" y="10780195"/>
            <a:ext cx="523622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lang="es-E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Ángel </a:t>
            </a: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Escudero Iglesias</a:t>
            </a:r>
          </a:p>
        </p:txBody>
      </p:sp>
      <p:sp>
        <p:nvSpPr>
          <p:cNvPr id="97" name="Shape 97"/>
          <p:cNvSpPr/>
          <p:nvPr/>
        </p:nvSpPr>
        <p:spPr>
          <a:xfrm>
            <a:off x="12587079" y="10780194"/>
            <a:ext cx="504678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Fernando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Bellido Pazos</a:t>
            </a:r>
          </a:p>
        </p:txBody>
      </p:sp>
      <p:sp>
        <p:nvSpPr>
          <p:cNvPr id="98" name="Shape 98"/>
          <p:cNvSpPr/>
          <p:nvPr/>
        </p:nvSpPr>
        <p:spPr>
          <a:xfrm>
            <a:off x="17972186" y="10780194"/>
            <a:ext cx="5236223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Sara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Alonso Fernández</a:t>
            </a:r>
          </a:p>
        </p:txBody>
      </p:sp>
      <p:sp>
        <p:nvSpPr>
          <p:cNvPr id="99" name="Shape 99"/>
          <p:cNvSpPr/>
          <p:nvPr/>
        </p:nvSpPr>
        <p:spPr>
          <a:xfrm>
            <a:off x="2493023" y="7255013"/>
            <a:ext cx="3238501" cy="3238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50800">
            <a:solidFill>
              <a:schemeClr val="accent5">
                <a:alpha val="70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7979423" y="7255013"/>
            <a:ext cx="3238501" cy="3238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50800">
            <a:solidFill>
              <a:schemeClr val="accent6"/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13491223" y="7242313"/>
            <a:ext cx="3238501" cy="3238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508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2" name="Shape 102"/>
          <p:cNvSpPr/>
          <p:nvPr/>
        </p:nvSpPr>
        <p:spPr>
          <a:xfrm>
            <a:off x="18964923" y="7255013"/>
            <a:ext cx="3238501" cy="3238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508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22259277" y="908982"/>
            <a:ext cx="541046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b="1" spc="-12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3200" b="1" spc="-128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04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8B831AF0-D2F4-4771-A50D-4CACC39682F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6" t="8376" r="6899" b="2359"/>
          <a:stretch/>
        </p:blipFill>
        <p:spPr>
          <a:xfrm>
            <a:off x="10871200" y="1918157"/>
            <a:ext cx="2890838" cy="2890837"/>
          </a:xfrm>
        </p:spPr>
      </p:pic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142D6D4A-C188-4D9D-9D25-E477A31F21C7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2886" y="7424876"/>
            <a:ext cx="2890837" cy="2890837"/>
          </a:xfrm>
        </p:spPr>
      </p:pic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A060D37C-6B31-45E1-8173-2180667BB027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45" t="24700" r="-1597" b="15708"/>
          <a:stretch/>
        </p:blipFill>
        <p:spPr>
          <a:xfrm>
            <a:off x="8161986" y="7424876"/>
            <a:ext cx="2890837" cy="2890837"/>
          </a:xfrm>
        </p:spPr>
      </p:pic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F71638C8-ADE1-4ADC-B605-68AE0BABC7A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3" t="-341" r="14844" b="34009"/>
          <a:stretch/>
        </p:blipFill>
        <p:spPr>
          <a:xfrm>
            <a:off x="13656323" y="7424876"/>
            <a:ext cx="2890838" cy="2890837"/>
          </a:xfrm>
        </p:spPr>
      </p:pic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9F6D5314-12C8-474A-A9CE-0ED9FCB2B99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61" t="18772" r="11999" b="27948"/>
          <a:stretch/>
        </p:blipFill>
        <p:spPr>
          <a:xfrm>
            <a:off x="19150661" y="7424876"/>
            <a:ext cx="2890837" cy="2890837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/>
        </p:nvSpPr>
        <p:spPr>
          <a:xfrm>
            <a:off x="1381472" y="525006"/>
            <a:ext cx="5022209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lang="es-ES" sz="7200" b="1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Contenidos</a:t>
            </a:r>
            <a:endParaRPr sz="7200" dirty="0">
              <a:solidFill>
                <a:schemeClr val="accent2"/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</p:txBody>
      </p:sp>
      <p:sp>
        <p:nvSpPr>
          <p:cNvPr id="153" name="Shape 153"/>
          <p:cNvSpPr/>
          <p:nvPr/>
        </p:nvSpPr>
        <p:spPr>
          <a:xfrm>
            <a:off x="7562307" y="9492698"/>
            <a:ext cx="4254501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rgbClr val="44444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Explicación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del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modelo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basico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SIR</a:t>
            </a:r>
          </a:p>
        </p:txBody>
      </p:sp>
      <p:sp>
        <p:nvSpPr>
          <p:cNvPr id="154" name="Shape 154"/>
          <p:cNvSpPr/>
          <p:nvPr/>
        </p:nvSpPr>
        <p:spPr>
          <a:xfrm>
            <a:off x="7522223" y="7602537"/>
            <a:ext cx="4254500" cy="1284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lang="es-E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Modelo</a:t>
            </a:r>
            <a:endParaRPr sz="48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Open Sans Semibold"/>
              <a:cs typeface="Segoe UI" panose="020B0502040204020203" pitchFamily="34" charset="0"/>
              <a:sym typeface="Open Sans Semibold"/>
            </a:endParaRPr>
          </a:p>
          <a:p>
            <a:pPr lvl="0">
              <a:lnSpc>
                <a:spcPct val="80000"/>
              </a:lnSpc>
              <a:defRPr sz="1800"/>
            </a:pPr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 Semibold"/>
                <a:cs typeface="Segoe UI" panose="020B0502040204020203" pitchFamily="34" charset="0"/>
                <a:sym typeface="Open Sans Semibold"/>
              </a:rPr>
              <a:t>SIR</a:t>
            </a:r>
            <a:endParaRPr sz="48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Open Sans Semibold"/>
              <a:cs typeface="Segoe UI" panose="020B0502040204020203" pitchFamily="34" charset="0"/>
              <a:sym typeface="Open Sans Semibold"/>
            </a:endParaRPr>
          </a:p>
        </p:txBody>
      </p:sp>
      <p:sp>
        <p:nvSpPr>
          <p:cNvPr id="155" name="Shape 155"/>
          <p:cNvSpPr/>
          <p:nvPr/>
        </p:nvSpPr>
        <p:spPr>
          <a:xfrm>
            <a:off x="18956985" y="9426088"/>
            <a:ext cx="4254500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rgbClr val="44444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Aplicación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del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Modelo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SIR al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caso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español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6" name="Shape 156"/>
          <p:cNvSpPr/>
          <p:nvPr/>
        </p:nvSpPr>
        <p:spPr>
          <a:xfrm>
            <a:off x="18956985" y="7608456"/>
            <a:ext cx="4254500" cy="1284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Caso</a:t>
            </a:r>
            <a:endParaRPr lang="en-US" sz="48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Open Sans Semibold"/>
              <a:cs typeface="Segoe UI" panose="020B0502040204020203" pitchFamily="34" charset="0"/>
              <a:sym typeface="Open Sans Semibold"/>
            </a:endParaRPr>
          </a:p>
          <a:p>
            <a:pPr lvl="0">
              <a:lnSpc>
                <a:spcPct val="80000"/>
              </a:lnSpc>
              <a:defRPr sz="1800"/>
            </a:pPr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 Semibold"/>
                <a:cs typeface="Segoe UI" panose="020B0502040204020203" pitchFamily="34" charset="0"/>
                <a:sym typeface="Open Sans Semibold"/>
              </a:rPr>
              <a:t>Español</a:t>
            </a:r>
          </a:p>
        </p:txBody>
      </p:sp>
      <p:sp>
        <p:nvSpPr>
          <p:cNvPr id="161" name="Shape 161"/>
          <p:cNvSpPr/>
          <p:nvPr/>
        </p:nvSpPr>
        <p:spPr>
          <a:xfrm>
            <a:off x="7750823" y="9295848"/>
            <a:ext cx="3912858" cy="1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2" name="Shape 162"/>
          <p:cNvSpPr/>
          <p:nvPr/>
        </p:nvSpPr>
        <p:spPr>
          <a:xfrm>
            <a:off x="19134785" y="9267338"/>
            <a:ext cx="3912858" cy="1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8182623" y="3847548"/>
            <a:ext cx="2679700" cy="2679700"/>
          </a:xfrm>
          <a:prstGeom prst="rect">
            <a:avLst/>
          </a:prstGeom>
          <a:solidFill>
            <a:schemeClr val="tx2"/>
          </a:solidFill>
          <a:ln w="25400">
            <a:solidFill>
              <a:srgbClr val="42505D"/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8309623" y="3974548"/>
            <a:ext cx="2679700" cy="2679700"/>
          </a:xfrm>
          <a:prstGeom prst="rect">
            <a:avLst/>
          </a:prstGeom>
          <a:solidFill>
            <a:schemeClr val="accent4"/>
          </a:solidFill>
          <a:ln w="25400">
            <a:noFill/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19680885" y="3774588"/>
            <a:ext cx="2679700" cy="2679700"/>
          </a:xfrm>
          <a:prstGeom prst="rect">
            <a:avLst/>
          </a:prstGeom>
          <a:solidFill>
            <a:schemeClr val="tx2"/>
          </a:solidFill>
          <a:ln w="25400">
            <a:solidFill>
              <a:srgbClr val="42505D"/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8" name="Shape 168"/>
          <p:cNvSpPr/>
          <p:nvPr/>
        </p:nvSpPr>
        <p:spPr>
          <a:xfrm>
            <a:off x="19807885" y="3901588"/>
            <a:ext cx="2679700" cy="2679700"/>
          </a:xfrm>
          <a:prstGeom prst="rect">
            <a:avLst/>
          </a:prstGeom>
          <a:solidFill>
            <a:schemeClr val="accent5"/>
          </a:solidFill>
          <a:ln w="25400">
            <a:noFill/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22259277" y="908982"/>
            <a:ext cx="541046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b="1" spc="-12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3200" b="1" spc="-128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07</a:t>
            </a:r>
          </a:p>
        </p:txBody>
      </p:sp>
      <p:grpSp>
        <p:nvGrpSpPr>
          <p:cNvPr id="28" name="Graphic 8" descr="Gears">
            <a:extLst>
              <a:ext uri="{FF2B5EF4-FFF2-40B4-BE49-F238E27FC236}">
                <a16:creationId xmlns:a16="http://schemas.microsoft.com/office/drawing/2014/main" id="{E0C2F3C4-8707-4EAA-8890-F8F4810A090B}"/>
              </a:ext>
            </a:extLst>
          </p:cNvPr>
          <p:cNvGrpSpPr/>
          <p:nvPr/>
        </p:nvGrpSpPr>
        <p:grpSpPr>
          <a:xfrm>
            <a:off x="9044368" y="4507855"/>
            <a:ext cx="1210210" cy="1464503"/>
            <a:chOff x="12331484" y="6931762"/>
            <a:chExt cx="621029" cy="751522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97234A9-7686-415D-B39F-9D064F01318C}"/>
                </a:ext>
              </a:extLst>
            </p:cNvPr>
            <p:cNvSpPr/>
            <p:nvPr/>
          </p:nvSpPr>
          <p:spPr>
            <a:xfrm>
              <a:off x="12546750" y="6931762"/>
              <a:ext cx="405764" cy="404812"/>
            </a:xfrm>
            <a:custGeom>
              <a:avLst/>
              <a:gdLst>
                <a:gd name="connsiteX0" fmla="*/ 202883 w 405764"/>
                <a:gd name="connsiteY0" fmla="*/ 274320 h 404812"/>
                <a:gd name="connsiteX1" fmla="*/ 131445 w 405764"/>
                <a:gd name="connsiteY1" fmla="*/ 202883 h 404812"/>
                <a:gd name="connsiteX2" fmla="*/ 202883 w 405764"/>
                <a:gd name="connsiteY2" fmla="*/ 131445 h 404812"/>
                <a:gd name="connsiteX3" fmla="*/ 274320 w 405764"/>
                <a:gd name="connsiteY3" fmla="*/ 202883 h 404812"/>
                <a:gd name="connsiteX4" fmla="*/ 202883 w 405764"/>
                <a:gd name="connsiteY4" fmla="*/ 274320 h 404812"/>
                <a:gd name="connsiteX5" fmla="*/ 363855 w 405764"/>
                <a:gd name="connsiteY5" fmla="*/ 158115 h 404812"/>
                <a:gd name="connsiteX6" fmla="*/ 348615 w 405764"/>
                <a:gd name="connsiteY6" fmla="*/ 120968 h 404812"/>
                <a:gd name="connsiteX7" fmla="*/ 363855 w 405764"/>
                <a:gd name="connsiteY7" fmla="*/ 76200 h 404812"/>
                <a:gd name="connsiteX8" fmla="*/ 329565 w 405764"/>
                <a:gd name="connsiteY8" fmla="*/ 41910 h 404812"/>
                <a:gd name="connsiteX9" fmla="*/ 284798 w 405764"/>
                <a:gd name="connsiteY9" fmla="*/ 57150 h 404812"/>
                <a:gd name="connsiteX10" fmla="*/ 247650 w 405764"/>
                <a:gd name="connsiteY10" fmla="*/ 41910 h 404812"/>
                <a:gd name="connsiteX11" fmla="*/ 226695 w 405764"/>
                <a:gd name="connsiteY11" fmla="*/ 0 h 404812"/>
                <a:gd name="connsiteX12" fmla="*/ 179070 w 405764"/>
                <a:gd name="connsiteY12" fmla="*/ 0 h 404812"/>
                <a:gd name="connsiteX13" fmla="*/ 158115 w 405764"/>
                <a:gd name="connsiteY13" fmla="*/ 41910 h 404812"/>
                <a:gd name="connsiteX14" fmla="*/ 120968 w 405764"/>
                <a:gd name="connsiteY14" fmla="*/ 57150 h 404812"/>
                <a:gd name="connsiteX15" fmla="*/ 76200 w 405764"/>
                <a:gd name="connsiteY15" fmla="*/ 41910 h 404812"/>
                <a:gd name="connsiteX16" fmla="*/ 41910 w 405764"/>
                <a:gd name="connsiteY16" fmla="*/ 76200 h 404812"/>
                <a:gd name="connsiteX17" fmla="*/ 57150 w 405764"/>
                <a:gd name="connsiteY17" fmla="*/ 120968 h 404812"/>
                <a:gd name="connsiteX18" fmla="*/ 41910 w 405764"/>
                <a:gd name="connsiteY18" fmla="*/ 158115 h 404812"/>
                <a:gd name="connsiteX19" fmla="*/ 0 w 405764"/>
                <a:gd name="connsiteY19" fmla="*/ 179070 h 404812"/>
                <a:gd name="connsiteX20" fmla="*/ 0 w 405764"/>
                <a:gd name="connsiteY20" fmla="*/ 226695 h 404812"/>
                <a:gd name="connsiteX21" fmla="*/ 41910 w 405764"/>
                <a:gd name="connsiteY21" fmla="*/ 247650 h 404812"/>
                <a:gd name="connsiteX22" fmla="*/ 57150 w 405764"/>
                <a:gd name="connsiteY22" fmla="*/ 284798 h 404812"/>
                <a:gd name="connsiteX23" fmla="*/ 41910 w 405764"/>
                <a:gd name="connsiteY23" fmla="*/ 329565 h 404812"/>
                <a:gd name="connsiteX24" fmla="*/ 75248 w 405764"/>
                <a:gd name="connsiteY24" fmla="*/ 362903 h 404812"/>
                <a:gd name="connsiteX25" fmla="*/ 120015 w 405764"/>
                <a:gd name="connsiteY25" fmla="*/ 347663 h 404812"/>
                <a:gd name="connsiteX26" fmla="*/ 157163 w 405764"/>
                <a:gd name="connsiteY26" fmla="*/ 362903 h 404812"/>
                <a:gd name="connsiteX27" fmla="*/ 178118 w 405764"/>
                <a:gd name="connsiteY27" fmla="*/ 404813 h 404812"/>
                <a:gd name="connsiteX28" fmla="*/ 225743 w 405764"/>
                <a:gd name="connsiteY28" fmla="*/ 404813 h 404812"/>
                <a:gd name="connsiteX29" fmla="*/ 246698 w 405764"/>
                <a:gd name="connsiteY29" fmla="*/ 362903 h 404812"/>
                <a:gd name="connsiteX30" fmla="*/ 283845 w 405764"/>
                <a:gd name="connsiteY30" fmla="*/ 347663 h 404812"/>
                <a:gd name="connsiteX31" fmla="*/ 328613 w 405764"/>
                <a:gd name="connsiteY31" fmla="*/ 362903 h 404812"/>
                <a:gd name="connsiteX32" fmla="*/ 362903 w 405764"/>
                <a:gd name="connsiteY32" fmla="*/ 329565 h 404812"/>
                <a:gd name="connsiteX33" fmla="*/ 347663 w 405764"/>
                <a:gd name="connsiteY33" fmla="*/ 284798 h 404812"/>
                <a:gd name="connsiteX34" fmla="*/ 363855 w 405764"/>
                <a:gd name="connsiteY34" fmla="*/ 247650 h 404812"/>
                <a:gd name="connsiteX35" fmla="*/ 405765 w 405764"/>
                <a:gd name="connsiteY35" fmla="*/ 226695 h 404812"/>
                <a:gd name="connsiteX36" fmla="*/ 405765 w 405764"/>
                <a:gd name="connsiteY36" fmla="*/ 179070 h 404812"/>
                <a:gd name="connsiteX37" fmla="*/ 363855 w 405764"/>
                <a:gd name="connsiteY37" fmla="*/ 158115 h 404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05764" h="404812">
                  <a:moveTo>
                    <a:pt x="202883" y="274320"/>
                  </a:moveTo>
                  <a:cubicBezTo>
                    <a:pt x="162877" y="274320"/>
                    <a:pt x="131445" y="241935"/>
                    <a:pt x="131445" y="202883"/>
                  </a:cubicBezTo>
                  <a:cubicBezTo>
                    <a:pt x="131445" y="163830"/>
                    <a:pt x="163830" y="131445"/>
                    <a:pt x="202883" y="131445"/>
                  </a:cubicBezTo>
                  <a:cubicBezTo>
                    <a:pt x="242888" y="131445"/>
                    <a:pt x="274320" y="163830"/>
                    <a:pt x="274320" y="202883"/>
                  </a:cubicBezTo>
                  <a:cubicBezTo>
                    <a:pt x="274320" y="241935"/>
                    <a:pt x="241935" y="274320"/>
                    <a:pt x="202883" y="274320"/>
                  </a:cubicBezTo>
                  <a:close/>
                  <a:moveTo>
                    <a:pt x="363855" y="158115"/>
                  </a:moveTo>
                  <a:cubicBezTo>
                    <a:pt x="360045" y="144780"/>
                    <a:pt x="355283" y="132398"/>
                    <a:pt x="348615" y="120968"/>
                  </a:cubicBezTo>
                  <a:lnTo>
                    <a:pt x="363855" y="76200"/>
                  </a:lnTo>
                  <a:lnTo>
                    <a:pt x="329565" y="41910"/>
                  </a:lnTo>
                  <a:lnTo>
                    <a:pt x="284798" y="57150"/>
                  </a:lnTo>
                  <a:cubicBezTo>
                    <a:pt x="273367" y="50483"/>
                    <a:pt x="260985" y="45720"/>
                    <a:pt x="247650" y="41910"/>
                  </a:cubicBezTo>
                  <a:lnTo>
                    <a:pt x="226695" y="0"/>
                  </a:lnTo>
                  <a:lnTo>
                    <a:pt x="179070" y="0"/>
                  </a:lnTo>
                  <a:lnTo>
                    <a:pt x="158115" y="41910"/>
                  </a:lnTo>
                  <a:cubicBezTo>
                    <a:pt x="144780" y="45720"/>
                    <a:pt x="132398" y="50483"/>
                    <a:pt x="120968" y="57150"/>
                  </a:cubicBezTo>
                  <a:lnTo>
                    <a:pt x="76200" y="41910"/>
                  </a:lnTo>
                  <a:lnTo>
                    <a:pt x="41910" y="76200"/>
                  </a:lnTo>
                  <a:lnTo>
                    <a:pt x="57150" y="120968"/>
                  </a:lnTo>
                  <a:cubicBezTo>
                    <a:pt x="50482" y="132398"/>
                    <a:pt x="45720" y="144780"/>
                    <a:pt x="41910" y="158115"/>
                  </a:cubicBezTo>
                  <a:lnTo>
                    <a:pt x="0" y="179070"/>
                  </a:lnTo>
                  <a:lnTo>
                    <a:pt x="0" y="226695"/>
                  </a:lnTo>
                  <a:lnTo>
                    <a:pt x="41910" y="247650"/>
                  </a:lnTo>
                  <a:cubicBezTo>
                    <a:pt x="45720" y="260985"/>
                    <a:pt x="50482" y="273368"/>
                    <a:pt x="57150" y="284798"/>
                  </a:cubicBezTo>
                  <a:lnTo>
                    <a:pt x="41910" y="329565"/>
                  </a:lnTo>
                  <a:lnTo>
                    <a:pt x="75248" y="362903"/>
                  </a:lnTo>
                  <a:lnTo>
                    <a:pt x="120015" y="347663"/>
                  </a:lnTo>
                  <a:cubicBezTo>
                    <a:pt x="131445" y="354330"/>
                    <a:pt x="143827" y="359093"/>
                    <a:pt x="157163" y="362903"/>
                  </a:cubicBezTo>
                  <a:lnTo>
                    <a:pt x="178118" y="404813"/>
                  </a:lnTo>
                  <a:lnTo>
                    <a:pt x="225743" y="404813"/>
                  </a:lnTo>
                  <a:lnTo>
                    <a:pt x="246698" y="362903"/>
                  </a:lnTo>
                  <a:cubicBezTo>
                    <a:pt x="260033" y="359093"/>
                    <a:pt x="272415" y="354330"/>
                    <a:pt x="283845" y="347663"/>
                  </a:cubicBezTo>
                  <a:lnTo>
                    <a:pt x="328613" y="362903"/>
                  </a:lnTo>
                  <a:lnTo>
                    <a:pt x="362903" y="329565"/>
                  </a:lnTo>
                  <a:lnTo>
                    <a:pt x="347663" y="284798"/>
                  </a:lnTo>
                  <a:cubicBezTo>
                    <a:pt x="354330" y="273368"/>
                    <a:pt x="360045" y="260033"/>
                    <a:pt x="363855" y="247650"/>
                  </a:cubicBezTo>
                  <a:lnTo>
                    <a:pt x="405765" y="226695"/>
                  </a:lnTo>
                  <a:lnTo>
                    <a:pt x="405765" y="179070"/>
                  </a:lnTo>
                  <a:lnTo>
                    <a:pt x="363855" y="1581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129BD39-6968-47FB-A8FC-237474969F44}"/>
                </a:ext>
              </a:extLst>
            </p:cNvPr>
            <p:cNvSpPr/>
            <p:nvPr/>
          </p:nvSpPr>
          <p:spPr>
            <a:xfrm>
              <a:off x="12331484" y="7278472"/>
              <a:ext cx="405765" cy="404812"/>
            </a:xfrm>
            <a:custGeom>
              <a:avLst/>
              <a:gdLst>
                <a:gd name="connsiteX0" fmla="*/ 202883 w 405765"/>
                <a:gd name="connsiteY0" fmla="*/ 274320 h 404812"/>
                <a:gd name="connsiteX1" fmla="*/ 131445 w 405765"/>
                <a:gd name="connsiteY1" fmla="*/ 202882 h 404812"/>
                <a:gd name="connsiteX2" fmla="*/ 202883 w 405765"/>
                <a:gd name="connsiteY2" fmla="*/ 131445 h 404812"/>
                <a:gd name="connsiteX3" fmla="*/ 274320 w 405765"/>
                <a:gd name="connsiteY3" fmla="*/ 202882 h 404812"/>
                <a:gd name="connsiteX4" fmla="*/ 202883 w 405765"/>
                <a:gd name="connsiteY4" fmla="*/ 274320 h 404812"/>
                <a:gd name="connsiteX5" fmla="*/ 202883 w 405765"/>
                <a:gd name="connsiteY5" fmla="*/ 274320 h 404812"/>
                <a:gd name="connsiteX6" fmla="*/ 348615 w 405765"/>
                <a:gd name="connsiteY6" fmla="*/ 120967 h 404812"/>
                <a:gd name="connsiteX7" fmla="*/ 363855 w 405765"/>
                <a:gd name="connsiteY7" fmla="*/ 76200 h 404812"/>
                <a:gd name="connsiteX8" fmla="*/ 329565 w 405765"/>
                <a:gd name="connsiteY8" fmla="*/ 41910 h 404812"/>
                <a:gd name="connsiteX9" fmla="*/ 284798 w 405765"/>
                <a:gd name="connsiteY9" fmla="*/ 57150 h 404812"/>
                <a:gd name="connsiteX10" fmla="*/ 247650 w 405765"/>
                <a:gd name="connsiteY10" fmla="*/ 41910 h 404812"/>
                <a:gd name="connsiteX11" fmla="*/ 226695 w 405765"/>
                <a:gd name="connsiteY11" fmla="*/ 0 h 404812"/>
                <a:gd name="connsiteX12" fmla="*/ 179070 w 405765"/>
                <a:gd name="connsiteY12" fmla="*/ 0 h 404812"/>
                <a:gd name="connsiteX13" fmla="*/ 158115 w 405765"/>
                <a:gd name="connsiteY13" fmla="*/ 41910 h 404812"/>
                <a:gd name="connsiteX14" fmla="*/ 120968 w 405765"/>
                <a:gd name="connsiteY14" fmla="*/ 57150 h 404812"/>
                <a:gd name="connsiteX15" fmla="*/ 76200 w 405765"/>
                <a:gd name="connsiteY15" fmla="*/ 41910 h 404812"/>
                <a:gd name="connsiteX16" fmla="*/ 42863 w 405765"/>
                <a:gd name="connsiteY16" fmla="*/ 75247 h 404812"/>
                <a:gd name="connsiteX17" fmla="*/ 57150 w 405765"/>
                <a:gd name="connsiteY17" fmla="*/ 120015 h 404812"/>
                <a:gd name="connsiteX18" fmla="*/ 41910 w 405765"/>
                <a:gd name="connsiteY18" fmla="*/ 157163 h 404812"/>
                <a:gd name="connsiteX19" fmla="*/ 0 w 405765"/>
                <a:gd name="connsiteY19" fmla="*/ 178117 h 404812"/>
                <a:gd name="connsiteX20" fmla="*/ 0 w 405765"/>
                <a:gd name="connsiteY20" fmla="*/ 225742 h 404812"/>
                <a:gd name="connsiteX21" fmla="*/ 41910 w 405765"/>
                <a:gd name="connsiteY21" fmla="*/ 246698 h 404812"/>
                <a:gd name="connsiteX22" fmla="*/ 57150 w 405765"/>
                <a:gd name="connsiteY22" fmla="*/ 283845 h 404812"/>
                <a:gd name="connsiteX23" fmla="*/ 42863 w 405765"/>
                <a:gd name="connsiteY23" fmla="*/ 328613 h 404812"/>
                <a:gd name="connsiteX24" fmla="*/ 76200 w 405765"/>
                <a:gd name="connsiteY24" fmla="*/ 361950 h 404812"/>
                <a:gd name="connsiteX25" fmla="*/ 120968 w 405765"/>
                <a:gd name="connsiteY25" fmla="*/ 347663 h 404812"/>
                <a:gd name="connsiteX26" fmla="*/ 158115 w 405765"/>
                <a:gd name="connsiteY26" fmla="*/ 362903 h 404812"/>
                <a:gd name="connsiteX27" fmla="*/ 179070 w 405765"/>
                <a:gd name="connsiteY27" fmla="*/ 404813 h 404812"/>
                <a:gd name="connsiteX28" fmla="*/ 226695 w 405765"/>
                <a:gd name="connsiteY28" fmla="*/ 404813 h 404812"/>
                <a:gd name="connsiteX29" fmla="*/ 247650 w 405765"/>
                <a:gd name="connsiteY29" fmla="*/ 362903 h 404812"/>
                <a:gd name="connsiteX30" fmla="*/ 284798 w 405765"/>
                <a:gd name="connsiteY30" fmla="*/ 347663 h 404812"/>
                <a:gd name="connsiteX31" fmla="*/ 329565 w 405765"/>
                <a:gd name="connsiteY31" fmla="*/ 362903 h 404812"/>
                <a:gd name="connsiteX32" fmla="*/ 362903 w 405765"/>
                <a:gd name="connsiteY32" fmla="*/ 328613 h 404812"/>
                <a:gd name="connsiteX33" fmla="*/ 348615 w 405765"/>
                <a:gd name="connsiteY33" fmla="*/ 284798 h 404812"/>
                <a:gd name="connsiteX34" fmla="*/ 363855 w 405765"/>
                <a:gd name="connsiteY34" fmla="*/ 247650 h 404812"/>
                <a:gd name="connsiteX35" fmla="*/ 405765 w 405765"/>
                <a:gd name="connsiteY35" fmla="*/ 226695 h 404812"/>
                <a:gd name="connsiteX36" fmla="*/ 405765 w 405765"/>
                <a:gd name="connsiteY36" fmla="*/ 179070 h 404812"/>
                <a:gd name="connsiteX37" fmla="*/ 363855 w 405765"/>
                <a:gd name="connsiteY37" fmla="*/ 158115 h 404812"/>
                <a:gd name="connsiteX38" fmla="*/ 348615 w 405765"/>
                <a:gd name="connsiteY38" fmla="*/ 120967 h 404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05765" h="404812">
                  <a:moveTo>
                    <a:pt x="202883" y="274320"/>
                  </a:moveTo>
                  <a:cubicBezTo>
                    <a:pt x="162878" y="274320"/>
                    <a:pt x="131445" y="241935"/>
                    <a:pt x="131445" y="202882"/>
                  </a:cubicBezTo>
                  <a:cubicBezTo>
                    <a:pt x="131445" y="162877"/>
                    <a:pt x="163830" y="131445"/>
                    <a:pt x="202883" y="131445"/>
                  </a:cubicBezTo>
                  <a:cubicBezTo>
                    <a:pt x="242888" y="131445"/>
                    <a:pt x="274320" y="163830"/>
                    <a:pt x="274320" y="202882"/>
                  </a:cubicBezTo>
                  <a:cubicBezTo>
                    <a:pt x="274320" y="241935"/>
                    <a:pt x="242888" y="274320"/>
                    <a:pt x="202883" y="274320"/>
                  </a:cubicBezTo>
                  <a:lnTo>
                    <a:pt x="202883" y="274320"/>
                  </a:lnTo>
                  <a:close/>
                  <a:moveTo>
                    <a:pt x="348615" y="120967"/>
                  </a:moveTo>
                  <a:lnTo>
                    <a:pt x="363855" y="76200"/>
                  </a:lnTo>
                  <a:lnTo>
                    <a:pt x="329565" y="41910"/>
                  </a:lnTo>
                  <a:lnTo>
                    <a:pt x="284798" y="57150"/>
                  </a:lnTo>
                  <a:cubicBezTo>
                    <a:pt x="273368" y="50482"/>
                    <a:pt x="260033" y="45720"/>
                    <a:pt x="247650" y="41910"/>
                  </a:cubicBezTo>
                  <a:lnTo>
                    <a:pt x="226695" y="0"/>
                  </a:lnTo>
                  <a:lnTo>
                    <a:pt x="179070" y="0"/>
                  </a:lnTo>
                  <a:lnTo>
                    <a:pt x="158115" y="41910"/>
                  </a:lnTo>
                  <a:cubicBezTo>
                    <a:pt x="144780" y="45720"/>
                    <a:pt x="132398" y="50482"/>
                    <a:pt x="120968" y="57150"/>
                  </a:cubicBezTo>
                  <a:lnTo>
                    <a:pt x="76200" y="41910"/>
                  </a:lnTo>
                  <a:lnTo>
                    <a:pt x="42863" y="75247"/>
                  </a:lnTo>
                  <a:lnTo>
                    <a:pt x="57150" y="120015"/>
                  </a:lnTo>
                  <a:cubicBezTo>
                    <a:pt x="50483" y="131445"/>
                    <a:pt x="45720" y="144780"/>
                    <a:pt x="41910" y="157163"/>
                  </a:cubicBezTo>
                  <a:lnTo>
                    <a:pt x="0" y="178117"/>
                  </a:lnTo>
                  <a:lnTo>
                    <a:pt x="0" y="225742"/>
                  </a:lnTo>
                  <a:lnTo>
                    <a:pt x="41910" y="246698"/>
                  </a:lnTo>
                  <a:cubicBezTo>
                    <a:pt x="45720" y="260032"/>
                    <a:pt x="50483" y="272415"/>
                    <a:pt x="57150" y="283845"/>
                  </a:cubicBezTo>
                  <a:lnTo>
                    <a:pt x="42863" y="328613"/>
                  </a:lnTo>
                  <a:lnTo>
                    <a:pt x="76200" y="361950"/>
                  </a:lnTo>
                  <a:lnTo>
                    <a:pt x="120968" y="347663"/>
                  </a:lnTo>
                  <a:cubicBezTo>
                    <a:pt x="132398" y="354330"/>
                    <a:pt x="144780" y="359092"/>
                    <a:pt x="158115" y="362903"/>
                  </a:cubicBezTo>
                  <a:lnTo>
                    <a:pt x="179070" y="404813"/>
                  </a:lnTo>
                  <a:lnTo>
                    <a:pt x="226695" y="404813"/>
                  </a:lnTo>
                  <a:lnTo>
                    <a:pt x="247650" y="362903"/>
                  </a:lnTo>
                  <a:cubicBezTo>
                    <a:pt x="260985" y="359092"/>
                    <a:pt x="273368" y="354330"/>
                    <a:pt x="284798" y="347663"/>
                  </a:cubicBezTo>
                  <a:lnTo>
                    <a:pt x="329565" y="362903"/>
                  </a:lnTo>
                  <a:lnTo>
                    <a:pt x="362903" y="328613"/>
                  </a:lnTo>
                  <a:lnTo>
                    <a:pt x="348615" y="284798"/>
                  </a:lnTo>
                  <a:cubicBezTo>
                    <a:pt x="355283" y="273367"/>
                    <a:pt x="360045" y="260985"/>
                    <a:pt x="363855" y="247650"/>
                  </a:cubicBezTo>
                  <a:lnTo>
                    <a:pt x="405765" y="226695"/>
                  </a:lnTo>
                  <a:lnTo>
                    <a:pt x="405765" y="179070"/>
                  </a:lnTo>
                  <a:lnTo>
                    <a:pt x="363855" y="158115"/>
                  </a:lnTo>
                  <a:cubicBezTo>
                    <a:pt x="360045" y="144780"/>
                    <a:pt x="355283" y="132397"/>
                    <a:pt x="348615" y="1209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6" name="Shape 159">
            <a:extLst>
              <a:ext uri="{FF2B5EF4-FFF2-40B4-BE49-F238E27FC236}">
                <a16:creationId xmlns:a16="http://schemas.microsoft.com/office/drawing/2014/main" id="{5A24A2D3-A470-4B08-A1A2-478B588045FD}"/>
              </a:ext>
            </a:extLst>
          </p:cNvPr>
          <p:cNvSpPr/>
          <p:nvPr/>
        </p:nvSpPr>
        <p:spPr>
          <a:xfrm>
            <a:off x="1489723" y="9499048"/>
            <a:ext cx="4254500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rgbClr val="44444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 razon de ser de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este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trabajo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Shape 160">
            <a:extLst>
              <a:ext uri="{FF2B5EF4-FFF2-40B4-BE49-F238E27FC236}">
                <a16:creationId xmlns:a16="http://schemas.microsoft.com/office/drawing/2014/main" id="{76767A40-D875-4347-A50C-E16E9E6B3B88}"/>
              </a:ext>
            </a:extLst>
          </p:cNvPr>
          <p:cNvSpPr/>
          <p:nvPr/>
        </p:nvSpPr>
        <p:spPr>
          <a:xfrm>
            <a:off x="1489723" y="7307072"/>
            <a:ext cx="4065258" cy="1875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La</a:t>
            </a:r>
            <a:endParaRPr lang="en-US" sz="48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Open Sans Semibold"/>
              <a:cs typeface="Segoe UI" panose="020B0502040204020203" pitchFamily="34" charset="0"/>
              <a:sym typeface="Open Sans Semibold"/>
            </a:endParaRPr>
          </a:p>
          <a:p>
            <a:pPr lvl="0">
              <a:lnSpc>
                <a:spcPct val="80000"/>
              </a:lnSpc>
              <a:defRPr sz="1800"/>
            </a:pPr>
            <a:r>
              <a:rPr lang="en-US" sz="4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 Semibold"/>
                <a:cs typeface="Segoe UI" panose="020B0502040204020203" pitchFamily="34" charset="0"/>
                <a:sym typeface="Open Sans Semibold"/>
              </a:rPr>
              <a:t>Situación</a:t>
            </a:r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 Semibold"/>
                <a:cs typeface="Segoe UI" panose="020B0502040204020203" pitchFamily="34" charset="0"/>
                <a:sym typeface="Open Sans Semibold"/>
              </a:rPr>
              <a:t> del 2020- 2021</a:t>
            </a:r>
          </a:p>
        </p:txBody>
      </p:sp>
      <p:sp>
        <p:nvSpPr>
          <p:cNvPr id="48" name="Shape 164">
            <a:extLst>
              <a:ext uri="{FF2B5EF4-FFF2-40B4-BE49-F238E27FC236}">
                <a16:creationId xmlns:a16="http://schemas.microsoft.com/office/drawing/2014/main" id="{153241DA-57CB-4B5C-AD52-D2520129C3EC}"/>
              </a:ext>
            </a:extLst>
          </p:cNvPr>
          <p:cNvSpPr/>
          <p:nvPr/>
        </p:nvSpPr>
        <p:spPr>
          <a:xfrm>
            <a:off x="1642123" y="9270448"/>
            <a:ext cx="3912858" cy="1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Shape 171">
            <a:extLst>
              <a:ext uri="{FF2B5EF4-FFF2-40B4-BE49-F238E27FC236}">
                <a16:creationId xmlns:a16="http://schemas.microsoft.com/office/drawing/2014/main" id="{5E177243-9148-433A-8ACA-A2DCE0D3DFDB}"/>
              </a:ext>
            </a:extLst>
          </p:cNvPr>
          <p:cNvSpPr/>
          <p:nvPr/>
        </p:nvSpPr>
        <p:spPr>
          <a:xfrm>
            <a:off x="2213623" y="3847548"/>
            <a:ext cx="2679700" cy="2679700"/>
          </a:xfrm>
          <a:prstGeom prst="rect">
            <a:avLst/>
          </a:prstGeom>
          <a:solidFill>
            <a:schemeClr val="tx2"/>
          </a:solidFill>
          <a:ln w="25400">
            <a:solidFill>
              <a:srgbClr val="42505D"/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Shape 172">
            <a:extLst>
              <a:ext uri="{FF2B5EF4-FFF2-40B4-BE49-F238E27FC236}">
                <a16:creationId xmlns:a16="http://schemas.microsoft.com/office/drawing/2014/main" id="{34FA35E3-8E76-4DEA-933B-F387E0A35721}"/>
              </a:ext>
            </a:extLst>
          </p:cNvPr>
          <p:cNvSpPr/>
          <p:nvPr/>
        </p:nvSpPr>
        <p:spPr>
          <a:xfrm>
            <a:off x="2340623" y="3974548"/>
            <a:ext cx="2679700" cy="2679700"/>
          </a:xfrm>
          <a:prstGeom prst="rect">
            <a:avLst/>
          </a:prstGeom>
          <a:solidFill>
            <a:schemeClr val="accent6"/>
          </a:solidFill>
          <a:ln w="25400">
            <a:noFill/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1" name="Graphic 4" descr="Person with idea">
            <a:extLst>
              <a:ext uri="{FF2B5EF4-FFF2-40B4-BE49-F238E27FC236}">
                <a16:creationId xmlns:a16="http://schemas.microsoft.com/office/drawing/2014/main" id="{CC8A09A6-A7EE-4B9C-8A5F-6AAD0284C19F}"/>
              </a:ext>
            </a:extLst>
          </p:cNvPr>
          <p:cNvGrpSpPr/>
          <p:nvPr/>
        </p:nvGrpSpPr>
        <p:grpSpPr>
          <a:xfrm>
            <a:off x="2866131" y="4296445"/>
            <a:ext cx="1781907" cy="1781907"/>
            <a:chOff x="11884800" y="6550800"/>
            <a:chExt cx="914400" cy="914400"/>
          </a:xfrm>
          <a:solidFill>
            <a:schemeClr val="bg1"/>
          </a:solidFill>
        </p:grpSpPr>
        <p:sp>
          <p:nvSpPr>
            <p:cNvPr id="52" name="Freeform: Shape 11">
              <a:extLst>
                <a:ext uri="{FF2B5EF4-FFF2-40B4-BE49-F238E27FC236}">
                  <a16:creationId xmlns:a16="http://schemas.microsoft.com/office/drawing/2014/main" id="{74478C68-9D9D-44E0-B206-9DF448564007}"/>
                </a:ext>
              </a:extLst>
            </p:cNvPr>
            <p:cNvSpPr/>
            <p:nvPr/>
          </p:nvSpPr>
          <p:spPr>
            <a:xfrm>
              <a:off x="12411703" y="6891461"/>
              <a:ext cx="63731" cy="17144"/>
            </a:xfrm>
            <a:custGeom>
              <a:avLst/>
              <a:gdLst>
                <a:gd name="connsiteX0" fmla="*/ 55159 w 63731"/>
                <a:gd name="connsiteY0" fmla="*/ 0 h 17144"/>
                <a:gd name="connsiteX1" fmla="*/ 8572 w 63731"/>
                <a:gd name="connsiteY1" fmla="*/ 0 h 17144"/>
                <a:gd name="connsiteX2" fmla="*/ 0 w 63731"/>
                <a:gd name="connsiteY2" fmla="*/ 8573 h 17144"/>
                <a:gd name="connsiteX3" fmla="*/ 8572 w 63731"/>
                <a:gd name="connsiteY3" fmla="*/ 17145 h 17144"/>
                <a:gd name="connsiteX4" fmla="*/ 55159 w 63731"/>
                <a:gd name="connsiteY4" fmla="*/ 17145 h 17144"/>
                <a:gd name="connsiteX5" fmla="*/ 63732 w 63731"/>
                <a:gd name="connsiteY5" fmla="*/ 8573 h 17144"/>
                <a:gd name="connsiteX6" fmla="*/ 55159 w 63731"/>
                <a:gd name="connsiteY6" fmla="*/ 0 h 17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731" h="17144">
                  <a:moveTo>
                    <a:pt x="55159" y="0"/>
                  </a:moveTo>
                  <a:lnTo>
                    <a:pt x="8572" y="0"/>
                  </a:lnTo>
                  <a:cubicBezTo>
                    <a:pt x="3838" y="0"/>
                    <a:pt x="0" y="3838"/>
                    <a:pt x="0" y="8573"/>
                  </a:cubicBezTo>
                  <a:cubicBezTo>
                    <a:pt x="0" y="13307"/>
                    <a:pt x="3838" y="17145"/>
                    <a:pt x="8572" y="17145"/>
                  </a:cubicBezTo>
                  <a:lnTo>
                    <a:pt x="55159" y="17145"/>
                  </a:lnTo>
                  <a:cubicBezTo>
                    <a:pt x="59894" y="17145"/>
                    <a:pt x="63732" y="13307"/>
                    <a:pt x="63732" y="8573"/>
                  </a:cubicBezTo>
                  <a:cubicBezTo>
                    <a:pt x="63732" y="3838"/>
                    <a:pt x="59894" y="0"/>
                    <a:pt x="55159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3" name="Freeform: Shape 12">
              <a:extLst>
                <a:ext uri="{FF2B5EF4-FFF2-40B4-BE49-F238E27FC236}">
                  <a16:creationId xmlns:a16="http://schemas.microsoft.com/office/drawing/2014/main" id="{357FA7CB-14C0-482A-A4EC-20ABC7A6FA66}"/>
                </a:ext>
              </a:extLst>
            </p:cNvPr>
            <p:cNvSpPr/>
            <p:nvPr/>
          </p:nvSpPr>
          <p:spPr>
            <a:xfrm>
              <a:off x="12424562" y="6920522"/>
              <a:ext cx="37252" cy="17249"/>
            </a:xfrm>
            <a:custGeom>
              <a:avLst/>
              <a:gdLst>
                <a:gd name="connsiteX0" fmla="*/ 19050 w 37252"/>
                <a:gd name="connsiteY0" fmla="*/ 17250 h 17249"/>
                <a:gd name="connsiteX1" fmla="*/ 37252 w 37252"/>
                <a:gd name="connsiteY1" fmla="*/ 0 h 17249"/>
                <a:gd name="connsiteX2" fmla="*/ 0 w 37252"/>
                <a:gd name="connsiteY2" fmla="*/ 0 h 17249"/>
                <a:gd name="connsiteX3" fmla="*/ 19050 w 37252"/>
                <a:gd name="connsiteY3" fmla="*/ 17250 h 17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252" h="17249">
                  <a:moveTo>
                    <a:pt x="19050" y="17250"/>
                  </a:moveTo>
                  <a:cubicBezTo>
                    <a:pt x="28580" y="16867"/>
                    <a:pt x="36359" y="9495"/>
                    <a:pt x="37252" y="0"/>
                  </a:cubicBezTo>
                  <a:lnTo>
                    <a:pt x="0" y="0"/>
                  </a:lnTo>
                  <a:cubicBezTo>
                    <a:pt x="932" y="9813"/>
                    <a:pt x="9194" y="17294"/>
                    <a:pt x="19050" y="172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Freeform: Shape 13">
              <a:extLst>
                <a:ext uri="{FF2B5EF4-FFF2-40B4-BE49-F238E27FC236}">
                  <a16:creationId xmlns:a16="http://schemas.microsoft.com/office/drawing/2014/main" id="{1B2311A5-6282-47F1-8848-543FA7B22E4F}"/>
                </a:ext>
              </a:extLst>
            </p:cNvPr>
            <p:cNvSpPr/>
            <p:nvPr/>
          </p:nvSpPr>
          <p:spPr>
            <a:xfrm>
              <a:off x="12224859" y="6636525"/>
              <a:ext cx="437414" cy="448684"/>
            </a:xfrm>
            <a:custGeom>
              <a:avLst/>
              <a:gdLst>
                <a:gd name="connsiteX0" fmla="*/ 437409 w 437414"/>
                <a:gd name="connsiteY0" fmla="*/ 23555 h 448684"/>
                <a:gd name="connsiteX1" fmla="*/ 414874 w 437414"/>
                <a:gd name="connsiteY1" fmla="*/ 1 h 448684"/>
                <a:gd name="connsiteX2" fmla="*/ 414844 w 437414"/>
                <a:gd name="connsiteY2" fmla="*/ 0 h 448684"/>
                <a:gd name="connsiteX3" fmla="*/ 22957 w 437414"/>
                <a:gd name="connsiteY3" fmla="*/ 0 h 448684"/>
                <a:gd name="connsiteX4" fmla="*/ 2 w 437414"/>
                <a:gd name="connsiteY4" fmla="*/ 23241 h 448684"/>
                <a:gd name="connsiteX5" fmla="*/ 2 w 437414"/>
                <a:gd name="connsiteY5" fmla="*/ 329298 h 448684"/>
                <a:gd name="connsiteX6" fmla="*/ 22671 w 437414"/>
                <a:gd name="connsiteY6" fmla="*/ 352549 h 448684"/>
                <a:gd name="connsiteX7" fmla="*/ 95166 w 437414"/>
                <a:gd name="connsiteY7" fmla="*/ 352549 h 448684"/>
                <a:gd name="connsiteX8" fmla="*/ 95166 w 437414"/>
                <a:gd name="connsiteY8" fmla="*/ 448685 h 448684"/>
                <a:gd name="connsiteX9" fmla="*/ 182510 w 437414"/>
                <a:gd name="connsiteY9" fmla="*/ 352549 h 448684"/>
                <a:gd name="connsiteX10" fmla="*/ 413968 w 437414"/>
                <a:gd name="connsiteY10" fmla="*/ 352549 h 448684"/>
                <a:gd name="connsiteX11" fmla="*/ 436933 w 437414"/>
                <a:gd name="connsiteY11" fmla="*/ 329394 h 448684"/>
                <a:gd name="connsiteX12" fmla="*/ 436933 w 437414"/>
                <a:gd name="connsiteY12" fmla="*/ 329298 h 448684"/>
                <a:gd name="connsiteX13" fmla="*/ 417892 w 437414"/>
                <a:gd name="connsiteY13" fmla="*/ 329470 h 448684"/>
                <a:gd name="connsiteX14" fmla="*/ 413977 w 437414"/>
                <a:gd name="connsiteY14" fmla="*/ 333499 h 448684"/>
                <a:gd name="connsiteX15" fmla="*/ 174081 w 437414"/>
                <a:gd name="connsiteY15" fmla="*/ 333499 h 448684"/>
                <a:gd name="connsiteX16" fmla="*/ 168413 w 437414"/>
                <a:gd name="connsiteY16" fmla="*/ 339738 h 448684"/>
                <a:gd name="connsiteX17" fmla="*/ 114216 w 437414"/>
                <a:gd name="connsiteY17" fmla="*/ 399383 h 448684"/>
                <a:gd name="connsiteX18" fmla="*/ 114216 w 437414"/>
                <a:gd name="connsiteY18" fmla="*/ 333499 h 448684"/>
                <a:gd name="connsiteX19" fmla="*/ 22909 w 437414"/>
                <a:gd name="connsiteY19" fmla="*/ 333499 h 448684"/>
                <a:gd name="connsiteX20" fmla="*/ 19047 w 437414"/>
                <a:gd name="connsiteY20" fmla="*/ 329421 h 448684"/>
                <a:gd name="connsiteX21" fmla="*/ 19052 w 437414"/>
                <a:gd name="connsiteY21" fmla="*/ 329298 h 448684"/>
                <a:gd name="connsiteX22" fmla="*/ 19052 w 437414"/>
                <a:gd name="connsiteY22" fmla="*/ 23193 h 448684"/>
                <a:gd name="connsiteX23" fmla="*/ 22957 w 437414"/>
                <a:gd name="connsiteY23" fmla="*/ 19079 h 448684"/>
                <a:gd name="connsiteX24" fmla="*/ 414434 w 437414"/>
                <a:gd name="connsiteY24" fmla="*/ 19079 h 448684"/>
                <a:gd name="connsiteX25" fmla="*/ 417235 w 437414"/>
                <a:gd name="connsiteY25" fmla="*/ 20307 h 448684"/>
                <a:gd name="connsiteX26" fmla="*/ 418340 w 437414"/>
                <a:gd name="connsiteY26" fmla="*/ 23527 h 448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7414" h="448684">
                  <a:moveTo>
                    <a:pt x="437409" y="23555"/>
                  </a:moveTo>
                  <a:cubicBezTo>
                    <a:pt x="437691" y="10828"/>
                    <a:pt x="427601" y="282"/>
                    <a:pt x="414874" y="1"/>
                  </a:cubicBezTo>
                  <a:cubicBezTo>
                    <a:pt x="414864" y="0"/>
                    <a:pt x="414854" y="0"/>
                    <a:pt x="414844" y="0"/>
                  </a:cubicBezTo>
                  <a:lnTo>
                    <a:pt x="22957" y="0"/>
                  </a:lnTo>
                  <a:cubicBezTo>
                    <a:pt x="10213" y="110"/>
                    <a:pt x="-46" y="10497"/>
                    <a:pt x="2" y="23241"/>
                  </a:cubicBezTo>
                  <a:lnTo>
                    <a:pt x="2" y="329298"/>
                  </a:lnTo>
                  <a:cubicBezTo>
                    <a:pt x="-152" y="341976"/>
                    <a:pt x="9993" y="352381"/>
                    <a:pt x="22671" y="352549"/>
                  </a:cubicBezTo>
                  <a:lnTo>
                    <a:pt x="95166" y="352549"/>
                  </a:lnTo>
                  <a:lnTo>
                    <a:pt x="95166" y="448685"/>
                  </a:lnTo>
                  <a:lnTo>
                    <a:pt x="182510" y="352549"/>
                  </a:lnTo>
                  <a:lnTo>
                    <a:pt x="413968" y="352549"/>
                  </a:lnTo>
                  <a:cubicBezTo>
                    <a:pt x="426702" y="352491"/>
                    <a:pt x="436980" y="342128"/>
                    <a:pt x="436933" y="329394"/>
                  </a:cubicBezTo>
                  <a:lnTo>
                    <a:pt x="436933" y="329298"/>
                  </a:lnTo>
                  <a:close/>
                  <a:moveTo>
                    <a:pt x="417892" y="329470"/>
                  </a:moveTo>
                  <a:cubicBezTo>
                    <a:pt x="417908" y="331658"/>
                    <a:pt x="416164" y="333452"/>
                    <a:pt x="413977" y="333499"/>
                  </a:cubicBezTo>
                  <a:lnTo>
                    <a:pt x="174081" y="333499"/>
                  </a:lnTo>
                  <a:lnTo>
                    <a:pt x="168413" y="339738"/>
                  </a:lnTo>
                  <a:lnTo>
                    <a:pt x="114216" y="399383"/>
                  </a:lnTo>
                  <a:lnTo>
                    <a:pt x="114216" y="333499"/>
                  </a:lnTo>
                  <a:lnTo>
                    <a:pt x="22909" y="333499"/>
                  </a:lnTo>
                  <a:cubicBezTo>
                    <a:pt x="20717" y="333440"/>
                    <a:pt x="18987" y="331614"/>
                    <a:pt x="19047" y="329421"/>
                  </a:cubicBezTo>
                  <a:cubicBezTo>
                    <a:pt x="19048" y="329380"/>
                    <a:pt x="19049" y="329339"/>
                    <a:pt x="19052" y="329298"/>
                  </a:cubicBezTo>
                  <a:lnTo>
                    <a:pt x="19052" y="23193"/>
                  </a:lnTo>
                  <a:cubicBezTo>
                    <a:pt x="19024" y="20990"/>
                    <a:pt x="20756" y="19166"/>
                    <a:pt x="22957" y="19079"/>
                  </a:cubicBezTo>
                  <a:lnTo>
                    <a:pt x="414434" y="19079"/>
                  </a:lnTo>
                  <a:cubicBezTo>
                    <a:pt x="415497" y="19090"/>
                    <a:pt x="416507" y="19534"/>
                    <a:pt x="417235" y="20307"/>
                  </a:cubicBezTo>
                  <a:cubicBezTo>
                    <a:pt x="418040" y="21177"/>
                    <a:pt x="418441" y="22346"/>
                    <a:pt x="418340" y="235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Freeform: Shape 14">
              <a:extLst>
                <a:ext uri="{FF2B5EF4-FFF2-40B4-BE49-F238E27FC236}">
                  <a16:creationId xmlns:a16="http://schemas.microsoft.com/office/drawing/2014/main" id="{3902FE55-EBA6-4466-95E1-19F80373E999}"/>
                </a:ext>
              </a:extLst>
            </p:cNvPr>
            <p:cNvSpPr/>
            <p:nvPr/>
          </p:nvSpPr>
          <p:spPr>
            <a:xfrm>
              <a:off x="12107323" y="7036698"/>
              <a:ext cx="165220" cy="165220"/>
            </a:xfrm>
            <a:custGeom>
              <a:avLst/>
              <a:gdLst>
                <a:gd name="connsiteX0" fmla="*/ 82582 w 165220"/>
                <a:gd name="connsiteY0" fmla="*/ 165221 h 165220"/>
                <a:gd name="connsiteX1" fmla="*/ 165221 w 165220"/>
                <a:gd name="connsiteY1" fmla="*/ 82639 h 165220"/>
                <a:gd name="connsiteX2" fmla="*/ 82639 w 165220"/>
                <a:gd name="connsiteY2" fmla="*/ 0 h 165220"/>
                <a:gd name="connsiteX3" fmla="*/ 0 w 165220"/>
                <a:gd name="connsiteY3" fmla="*/ 82582 h 165220"/>
                <a:gd name="connsiteX4" fmla="*/ 0 w 165220"/>
                <a:gd name="connsiteY4" fmla="*/ 82620 h 165220"/>
                <a:gd name="connsiteX5" fmla="*/ 82582 w 165220"/>
                <a:gd name="connsiteY5" fmla="*/ 165221 h 165220"/>
                <a:gd name="connsiteX6" fmla="*/ 82582 w 165220"/>
                <a:gd name="connsiteY6" fmla="*/ 19060 h 165220"/>
                <a:gd name="connsiteX7" fmla="*/ 146171 w 165220"/>
                <a:gd name="connsiteY7" fmla="*/ 82591 h 165220"/>
                <a:gd name="connsiteX8" fmla="*/ 82639 w 165220"/>
                <a:gd name="connsiteY8" fmla="*/ 146180 h 165220"/>
                <a:gd name="connsiteX9" fmla="*/ 19050 w 165220"/>
                <a:gd name="connsiteY9" fmla="*/ 82648 h 165220"/>
                <a:gd name="connsiteX10" fmla="*/ 19050 w 165220"/>
                <a:gd name="connsiteY10" fmla="*/ 82620 h 165220"/>
                <a:gd name="connsiteX11" fmla="*/ 82582 w 165220"/>
                <a:gd name="connsiteY11" fmla="*/ 19060 h 165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220" h="165220">
                  <a:moveTo>
                    <a:pt x="82582" y="165221"/>
                  </a:moveTo>
                  <a:cubicBezTo>
                    <a:pt x="128206" y="165237"/>
                    <a:pt x="165204" y="128264"/>
                    <a:pt x="165221" y="82639"/>
                  </a:cubicBezTo>
                  <a:cubicBezTo>
                    <a:pt x="165237" y="37014"/>
                    <a:pt x="128264" y="16"/>
                    <a:pt x="82639" y="0"/>
                  </a:cubicBezTo>
                  <a:cubicBezTo>
                    <a:pt x="37014" y="-16"/>
                    <a:pt x="16" y="36957"/>
                    <a:pt x="0" y="82582"/>
                  </a:cubicBezTo>
                  <a:cubicBezTo>
                    <a:pt x="0" y="82594"/>
                    <a:pt x="0" y="82607"/>
                    <a:pt x="0" y="82620"/>
                  </a:cubicBezTo>
                  <a:cubicBezTo>
                    <a:pt x="-5" y="128234"/>
                    <a:pt x="36967" y="165215"/>
                    <a:pt x="82582" y="165221"/>
                  </a:cubicBezTo>
                  <a:close/>
                  <a:moveTo>
                    <a:pt x="82582" y="19060"/>
                  </a:moveTo>
                  <a:cubicBezTo>
                    <a:pt x="117685" y="19043"/>
                    <a:pt x="146154" y="47488"/>
                    <a:pt x="146171" y="82591"/>
                  </a:cubicBezTo>
                  <a:cubicBezTo>
                    <a:pt x="146187" y="117695"/>
                    <a:pt x="117742" y="146164"/>
                    <a:pt x="82639" y="146180"/>
                  </a:cubicBezTo>
                  <a:cubicBezTo>
                    <a:pt x="47535" y="146196"/>
                    <a:pt x="19066" y="117752"/>
                    <a:pt x="19050" y="82648"/>
                  </a:cubicBezTo>
                  <a:cubicBezTo>
                    <a:pt x="19050" y="82639"/>
                    <a:pt x="19050" y="82629"/>
                    <a:pt x="19050" y="82620"/>
                  </a:cubicBezTo>
                  <a:cubicBezTo>
                    <a:pt x="19081" y="47541"/>
                    <a:pt x="47502" y="19107"/>
                    <a:pt x="82582" y="190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Freeform: Shape 15">
              <a:extLst>
                <a:ext uri="{FF2B5EF4-FFF2-40B4-BE49-F238E27FC236}">
                  <a16:creationId xmlns:a16="http://schemas.microsoft.com/office/drawing/2014/main" id="{7F8A76BB-D7E3-428F-B633-BEAB430C412A}"/>
                </a:ext>
              </a:extLst>
            </p:cNvPr>
            <p:cNvSpPr/>
            <p:nvPr/>
          </p:nvSpPr>
          <p:spPr>
            <a:xfrm>
              <a:off x="12371708" y="6731822"/>
              <a:ext cx="143722" cy="147866"/>
            </a:xfrm>
            <a:custGeom>
              <a:avLst/>
              <a:gdLst>
                <a:gd name="connsiteX0" fmla="*/ 74514 w 143722"/>
                <a:gd name="connsiteY0" fmla="*/ 0 h 147866"/>
                <a:gd name="connsiteX1" fmla="*/ 71819 w 143722"/>
                <a:gd name="connsiteY1" fmla="*/ 0 h 147866"/>
                <a:gd name="connsiteX2" fmla="*/ 0 w 143722"/>
                <a:gd name="connsiteY2" fmla="*/ 69266 h 147866"/>
                <a:gd name="connsiteX3" fmla="*/ 0 w 143722"/>
                <a:gd name="connsiteY3" fmla="*/ 72314 h 147866"/>
                <a:gd name="connsiteX4" fmla="*/ 5105 w 143722"/>
                <a:gd name="connsiteY4" fmla="*/ 97079 h 147866"/>
                <a:gd name="connsiteX5" fmla="*/ 17488 w 143722"/>
                <a:gd name="connsiteY5" fmla="*/ 117415 h 147866"/>
                <a:gd name="connsiteX6" fmla="*/ 36157 w 143722"/>
                <a:gd name="connsiteY6" fmla="*/ 147780 h 147866"/>
                <a:gd name="connsiteX7" fmla="*/ 36595 w 143722"/>
                <a:gd name="connsiteY7" fmla="*/ 147866 h 147866"/>
                <a:gd name="connsiteX8" fmla="*/ 37033 w 143722"/>
                <a:gd name="connsiteY8" fmla="*/ 147780 h 147866"/>
                <a:gd name="connsiteX9" fmla="*/ 106690 w 143722"/>
                <a:gd name="connsiteY9" fmla="*/ 147780 h 147866"/>
                <a:gd name="connsiteX10" fmla="*/ 107575 w 143722"/>
                <a:gd name="connsiteY10" fmla="*/ 147190 h 147866"/>
                <a:gd name="connsiteX11" fmla="*/ 126330 w 143722"/>
                <a:gd name="connsiteY11" fmla="*/ 117024 h 147866"/>
                <a:gd name="connsiteX12" fmla="*/ 138713 w 143722"/>
                <a:gd name="connsiteY12" fmla="*/ 96688 h 147866"/>
                <a:gd name="connsiteX13" fmla="*/ 143723 w 143722"/>
                <a:gd name="connsiteY13" fmla="*/ 71828 h 147866"/>
                <a:gd name="connsiteX14" fmla="*/ 143723 w 143722"/>
                <a:gd name="connsiteY14" fmla="*/ 69266 h 147866"/>
                <a:gd name="connsiteX15" fmla="*/ 74514 w 143722"/>
                <a:gd name="connsiteY15" fmla="*/ 0 h 147866"/>
                <a:gd name="connsiteX16" fmla="*/ 127530 w 143722"/>
                <a:gd name="connsiteY16" fmla="*/ 71495 h 147866"/>
                <a:gd name="connsiteX17" fmla="*/ 123634 w 143722"/>
                <a:gd name="connsiteY17" fmla="*/ 90735 h 147866"/>
                <a:gd name="connsiteX18" fmla="*/ 114167 w 143722"/>
                <a:gd name="connsiteY18" fmla="*/ 106289 h 147866"/>
                <a:gd name="connsiteX19" fmla="*/ 113929 w 143722"/>
                <a:gd name="connsiteY19" fmla="*/ 106566 h 147866"/>
                <a:gd name="connsiteX20" fmla="*/ 113700 w 143722"/>
                <a:gd name="connsiteY20" fmla="*/ 106851 h 147866"/>
                <a:gd name="connsiteX21" fmla="*/ 97326 w 143722"/>
                <a:gd name="connsiteY21" fmla="*/ 131540 h 147866"/>
                <a:gd name="connsiteX22" fmla="*/ 46168 w 143722"/>
                <a:gd name="connsiteY22" fmla="*/ 131540 h 147866"/>
                <a:gd name="connsiteX23" fmla="*/ 30147 w 143722"/>
                <a:gd name="connsiteY23" fmla="*/ 107271 h 147866"/>
                <a:gd name="connsiteX24" fmla="*/ 29880 w 143722"/>
                <a:gd name="connsiteY24" fmla="*/ 106937 h 147866"/>
                <a:gd name="connsiteX25" fmla="*/ 29594 w 143722"/>
                <a:gd name="connsiteY25" fmla="*/ 106613 h 147866"/>
                <a:gd name="connsiteX26" fmla="*/ 20183 w 143722"/>
                <a:gd name="connsiteY26" fmla="*/ 91107 h 147866"/>
                <a:gd name="connsiteX27" fmla="*/ 16193 w 143722"/>
                <a:gd name="connsiteY27" fmla="*/ 71990 h 147866"/>
                <a:gd name="connsiteX28" fmla="*/ 16193 w 143722"/>
                <a:gd name="connsiteY28" fmla="*/ 69542 h 147866"/>
                <a:gd name="connsiteX29" fmla="*/ 71828 w 143722"/>
                <a:gd name="connsiteY29" fmla="*/ 16145 h 147866"/>
                <a:gd name="connsiteX30" fmla="*/ 73924 w 143722"/>
                <a:gd name="connsiteY30" fmla="*/ 16145 h 147866"/>
                <a:gd name="connsiteX31" fmla="*/ 127530 w 143722"/>
                <a:gd name="connsiteY31" fmla="*/ 69485 h 147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3722" h="147866">
                  <a:moveTo>
                    <a:pt x="74514" y="0"/>
                  </a:moveTo>
                  <a:cubicBezTo>
                    <a:pt x="73609" y="0"/>
                    <a:pt x="72714" y="0"/>
                    <a:pt x="71819" y="0"/>
                  </a:cubicBezTo>
                  <a:cubicBezTo>
                    <a:pt x="33152" y="30"/>
                    <a:pt x="1429" y="30626"/>
                    <a:pt x="0" y="69266"/>
                  </a:cubicBezTo>
                  <a:lnTo>
                    <a:pt x="0" y="72314"/>
                  </a:lnTo>
                  <a:cubicBezTo>
                    <a:pt x="280" y="80800"/>
                    <a:pt x="2006" y="89175"/>
                    <a:pt x="5105" y="97079"/>
                  </a:cubicBezTo>
                  <a:cubicBezTo>
                    <a:pt x="7979" y="104545"/>
                    <a:pt x="12174" y="111434"/>
                    <a:pt x="17488" y="117415"/>
                  </a:cubicBezTo>
                  <a:cubicBezTo>
                    <a:pt x="24923" y="126740"/>
                    <a:pt x="31192" y="136937"/>
                    <a:pt x="36157" y="147780"/>
                  </a:cubicBezTo>
                  <a:cubicBezTo>
                    <a:pt x="36296" y="147838"/>
                    <a:pt x="36445" y="147867"/>
                    <a:pt x="36595" y="147866"/>
                  </a:cubicBezTo>
                  <a:cubicBezTo>
                    <a:pt x="36746" y="147866"/>
                    <a:pt x="36894" y="147837"/>
                    <a:pt x="37033" y="147780"/>
                  </a:cubicBezTo>
                  <a:lnTo>
                    <a:pt x="106690" y="147780"/>
                  </a:lnTo>
                  <a:cubicBezTo>
                    <a:pt x="107073" y="147768"/>
                    <a:pt x="107416" y="147539"/>
                    <a:pt x="107575" y="147190"/>
                  </a:cubicBezTo>
                  <a:cubicBezTo>
                    <a:pt x="112604" y="136424"/>
                    <a:pt x="118900" y="126297"/>
                    <a:pt x="126330" y="117024"/>
                  </a:cubicBezTo>
                  <a:cubicBezTo>
                    <a:pt x="131605" y="111015"/>
                    <a:pt x="135795" y="104134"/>
                    <a:pt x="138713" y="96688"/>
                  </a:cubicBezTo>
                  <a:cubicBezTo>
                    <a:pt x="141752" y="88738"/>
                    <a:pt x="143445" y="80336"/>
                    <a:pt x="143723" y="71828"/>
                  </a:cubicBezTo>
                  <a:lnTo>
                    <a:pt x="143723" y="69266"/>
                  </a:lnTo>
                  <a:cubicBezTo>
                    <a:pt x="142357" y="31613"/>
                    <a:pt x="112165" y="1397"/>
                    <a:pt x="74514" y="0"/>
                  </a:cubicBezTo>
                  <a:close/>
                  <a:moveTo>
                    <a:pt x="127530" y="71495"/>
                  </a:moveTo>
                  <a:cubicBezTo>
                    <a:pt x="127291" y="78078"/>
                    <a:pt x="125976" y="84577"/>
                    <a:pt x="123634" y="90735"/>
                  </a:cubicBezTo>
                  <a:cubicBezTo>
                    <a:pt x="121410" y="96433"/>
                    <a:pt x="118206" y="101697"/>
                    <a:pt x="114167" y="106289"/>
                  </a:cubicBezTo>
                  <a:lnTo>
                    <a:pt x="113929" y="106566"/>
                  </a:lnTo>
                  <a:lnTo>
                    <a:pt x="113700" y="106851"/>
                  </a:lnTo>
                  <a:cubicBezTo>
                    <a:pt x="107512" y="114572"/>
                    <a:pt x="102032" y="122835"/>
                    <a:pt x="97326" y="131540"/>
                  </a:cubicBezTo>
                  <a:lnTo>
                    <a:pt x="46168" y="131540"/>
                  </a:lnTo>
                  <a:cubicBezTo>
                    <a:pt x="41564" y="122987"/>
                    <a:pt x="36203" y="114865"/>
                    <a:pt x="30147" y="107271"/>
                  </a:cubicBezTo>
                  <a:lnTo>
                    <a:pt x="29880" y="106937"/>
                  </a:lnTo>
                  <a:lnTo>
                    <a:pt x="29594" y="106613"/>
                  </a:lnTo>
                  <a:cubicBezTo>
                    <a:pt x="25544" y="102058"/>
                    <a:pt x="22355" y="96803"/>
                    <a:pt x="20183" y="91107"/>
                  </a:cubicBezTo>
                  <a:cubicBezTo>
                    <a:pt x="17781" y="85006"/>
                    <a:pt x="16432" y="78542"/>
                    <a:pt x="16193" y="71990"/>
                  </a:cubicBezTo>
                  <a:lnTo>
                    <a:pt x="16193" y="69542"/>
                  </a:lnTo>
                  <a:cubicBezTo>
                    <a:pt x="17341" y="39669"/>
                    <a:pt x="41933" y="16067"/>
                    <a:pt x="71828" y="16145"/>
                  </a:cubicBezTo>
                  <a:cubicBezTo>
                    <a:pt x="72523" y="16145"/>
                    <a:pt x="73219" y="16145"/>
                    <a:pt x="73924" y="16145"/>
                  </a:cubicBezTo>
                  <a:cubicBezTo>
                    <a:pt x="102922" y="17330"/>
                    <a:pt x="126201" y="40493"/>
                    <a:pt x="127530" y="694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Freeform: Shape 16">
              <a:extLst>
                <a:ext uri="{FF2B5EF4-FFF2-40B4-BE49-F238E27FC236}">
                  <a16:creationId xmlns:a16="http://schemas.microsoft.com/office/drawing/2014/main" id="{E6569B90-608D-4215-940B-376AB20FED69}"/>
                </a:ext>
              </a:extLst>
            </p:cNvPr>
            <p:cNvSpPr/>
            <p:nvPr/>
          </p:nvSpPr>
          <p:spPr>
            <a:xfrm>
              <a:off x="12027675" y="7227074"/>
              <a:ext cx="324926" cy="162153"/>
            </a:xfrm>
            <a:custGeom>
              <a:avLst/>
              <a:gdLst>
                <a:gd name="connsiteX0" fmla="*/ 305857 w 324926"/>
                <a:gd name="connsiteY0" fmla="*/ 47463 h 162153"/>
                <a:gd name="connsiteX1" fmla="*/ 227914 w 324926"/>
                <a:gd name="connsiteY1" fmla="*/ 10554 h 162153"/>
                <a:gd name="connsiteX2" fmla="*/ 162268 w 324926"/>
                <a:gd name="connsiteY2" fmla="*/ 0 h 162153"/>
                <a:gd name="connsiteX3" fmla="*/ 161801 w 324926"/>
                <a:gd name="connsiteY3" fmla="*/ 0 h 162153"/>
                <a:gd name="connsiteX4" fmla="*/ 97203 w 324926"/>
                <a:gd name="connsiteY4" fmla="*/ 10039 h 162153"/>
                <a:gd name="connsiteX5" fmla="*/ 19050 w 324926"/>
                <a:gd name="connsiteY5" fmla="*/ 46968 h 162153"/>
                <a:gd name="connsiteX6" fmla="*/ 0 w 324926"/>
                <a:gd name="connsiteY6" fmla="*/ 85182 h 162153"/>
                <a:gd name="connsiteX7" fmla="*/ 0 w 324926"/>
                <a:gd name="connsiteY7" fmla="*/ 162154 h 162153"/>
                <a:gd name="connsiteX8" fmla="*/ 19050 w 324926"/>
                <a:gd name="connsiteY8" fmla="*/ 162154 h 162153"/>
                <a:gd name="connsiteX9" fmla="*/ 19050 w 324926"/>
                <a:gd name="connsiteY9" fmla="*/ 85230 h 162153"/>
                <a:gd name="connsiteX10" fmla="*/ 30318 w 324926"/>
                <a:gd name="connsiteY10" fmla="*/ 62303 h 162153"/>
                <a:gd name="connsiteX11" fmla="*/ 102537 w 324926"/>
                <a:gd name="connsiteY11" fmla="*/ 28308 h 162153"/>
                <a:gd name="connsiteX12" fmla="*/ 161592 w 324926"/>
                <a:gd name="connsiteY12" fmla="*/ 19050 h 162153"/>
                <a:gd name="connsiteX13" fmla="*/ 161982 w 324926"/>
                <a:gd name="connsiteY13" fmla="*/ 19050 h 162153"/>
                <a:gd name="connsiteX14" fmla="*/ 223085 w 324926"/>
                <a:gd name="connsiteY14" fmla="*/ 28975 h 162153"/>
                <a:gd name="connsiteX15" fmla="*/ 294523 w 324926"/>
                <a:gd name="connsiteY15" fmla="*/ 62760 h 162153"/>
                <a:gd name="connsiteX16" fmla="*/ 305857 w 324926"/>
                <a:gd name="connsiteY16" fmla="*/ 85620 h 162153"/>
                <a:gd name="connsiteX17" fmla="*/ 305857 w 324926"/>
                <a:gd name="connsiteY17" fmla="*/ 162154 h 162153"/>
                <a:gd name="connsiteX18" fmla="*/ 324907 w 324926"/>
                <a:gd name="connsiteY18" fmla="*/ 162154 h 162153"/>
                <a:gd name="connsiteX19" fmla="*/ 324907 w 324926"/>
                <a:gd name="connsiteY19" fmla="*/ 85868 h 162153"/>
                <a:gd name="connsiteX20" fmla="*/ 305857 w 324926"/>
                <a:gd name="connsiteY20" fmla="*/ 47463 h 162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24926" h="162153">
                  <a:moveTo>
                    <a:pt x="305857" y="47463"/>
                  </a:moveTo>
                  <a:cubicBezTo>
                    <a:pt x="282873" y="29631"/>
                    <a:pt x="256273" y="17036"/>
                    <a:pt x="227914" y="10554"/>
                  </a:cubicBezTo>
                  <a:cubicBezTo>
                    <a:pt x="206593" y="4155"/>
                    <a:pt x="184520" y="606"/>
                    <a:pt x="162268" y="0"/>
                  </a:cubicBezTo>
                  <a:lnTo>
                    <a:pt x="161801" y="0"/>
                  </a:lnTo>
                  <a:cubicBezTo>
                    <a:pt x="139878" y="-19"/>
                    <a:pt x="118085" y="3368"/>
                    <a:pt x="97203" y="10039"/>
                  </a:cubicBezTo>
                  <a:cubicBezTo>
                    <a:pt x="69152" y="17575"/>
                    <a:pt x="42682" y="30083"/>
                    <a:pt x="19050" y="46968"/>
                  </a:cubicBezTo>
                  <a:cubicBezTo>
                    <a:pt x="7142" y="56082"/>
                    <a:pt x="111" y="70187"/>
                    <a:pt x="0" y="85182"/>
                  </a:cubicBezTo>
                  <a:lnTo>
                    <a:pt x="0" y="162154"/>
                  </a:lnTo>
                  <a:lnTo>
                    <a:pt x="19050" y="162154"/>
                  </a:lnTo>
                  <a:lnTo>
                    <a:pt x="19050" y="85230"/>
                  </a:lnTo>
                  <a:cubicBezTo>
                    <a:pt x="19100" y="76266"/>
                    <a:pt x="23251" y="67818"/>
                    <a:pt x="30318" y="62303"/>
                  </a:cubicBezTo>
                  <a:cubicBezTo>
                    <a:pt x="52166" y="46746"/>
                    <a:pt x="76625" y="35232"/>
                    <a:pt x="102537" y="28308"/>
                  </a:cubicBezTo>
                  <a:cubicBezTo>
                    <a:pt x="121624" y="22184"/>
                    <a:pt x="141546" y="19061"/>
                    <a:pt x="161592" y="19050"/>
                  </a:cubicBezTo>
                  <a:lnTo>
                    <a:pt x="161982" y="19050"/>
                  </a:lnTo>
                  <a:cubicBezTo>
                    <a:pt x="182698" y="19650"/>
                    <a:pt x="203244" y="22987"/>
                    <a:pt x="223085" y="28975"/>
                  </a:cubicBezTo>
                  <a:cubicBezTo>
                    <a:pt x="249082" y="34877"/>
                    <a:pt x="273468" y="46410"/>
                    <a:pt x="294523" y="62760"/>
                  </a:cubicBezTo>
                  <a:cubicBezTo>
                    <a:pt x="301903" y="67990"/>
                    <a:pt x="306162" y="76579"/>
                    <a:pt x="305857" y="85620"/>
                  </a:cubicBezTo>
                  <a:lnTo>
                    <a:pt x="305857" y="162154"/>
                  </a:lnTo>
                  <a:lnTo>
                    <a:pt x="324907" y="162154"/>
                  </a:lnTo>
                  <a:lnTo>
                    <a:pt x="324907" y="85868"/>
                  </a:lnTo>
                  <a:cubicBezTo>
                    <a:pt x="325344" y="70694"/>
                    <a:pt x="318202" y="56298"/>
                    <a:pt x="305857" y="474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Freeform: Shape 17">
              <a:extLst>
                <a:ext uri="{FF2B5EF4-FFF2-40B4-BE49-F238E27FC236}">
                  <a16:creationId xmlns:a16="http://schemas.microsoft.com/office/drawing/2014/main" id="{2C58E7B3-E79B-4CC0-96F1-B57498503D0E}"/>
                </a:ext>
              </a:extLst>
            </p:cNvPr>
            <p:cNvSpPr/>
            <p:nvPr/>
          </p:nvSpPr>
          <p:spPr>
            <a:xfrm>
              <a:off x="12434992" y="6680235"/>
              <a:ext cx="17144" cy="36195"/>
            </a:xfrm>
            <a:custGeom>
              <a:avLst/>
              <a:gdLst>
                <a:gd name="connsiteX0" fmla="*/ 8572 w 17144"/>
                <a:gd name="connsiteY0" fmla="*/ 36195 h 36195"/>
                <a:gd name="connsiteX1" fmla="*/ 17145 w 17144"/>
                <a:gd name="connsiteY1" fmla="*/ 27623 h 36195"/>
                <a:gd name="connsiteX2" fmla="*/ 17145 w 17144"/>
                <a:gd name="connsiteY2" fmla="*/ 8573 h 36195"/>
                <a:gd name="connsiteX3" fmla="*/ 8572 w 17144"/>
                <a:gd name="connsiteY3" fmla="*/ 0 h 36195"/>
                <a:gd name="connsiteX4" fmla="*/ 0 w 17144"/>
                <a:gd name="connsiteY4" fmla="*/ 8573 h 36195"/>
                <a:gd name="connsiteX5" fmla="*/ 0 w 17144"/>
                <a:gd name="connsiteY5" fmla="*/ 27623 h 36195"/>
                <a:gd name="connsiteX6" fmla="*/ 8572 w 17144"/>
                <a:gd name="connsiteY6" fmla="*/ 36195 h 36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44" h="36195">
                  <a:moveTo>
                    <a:pt x="8572" y="36195"/>
                  </a:moveTo>
                  <a:cubicBezTo>
                    <a:pt x="13307" y="36195"/>
                    <a:pt x="17145" y="32357"/>
                    <a:pt x="17145" y="27623"/>
                  </a:cubicBezTo>
                  <a:lnTo>
                    <a:pt x="17145" y="8573"/>
                  </a:lnTo>
                  <a:cubicBezTo>
                    <a:pt x="17145" y="3838"/>
                    <a:pt x="13307" y="0"/>
                    <a:pt x="8572" y="0"/>
                  </a:cubicBezTo>
                  <a:cubicBezTo>
                    <a:pt x="3838" y="0"/>
                    <a:pt x="0" y="3838"/>
                    <a:pt x="0" y="8573"/>
                  </a:cubicBezTo>
                  <a:lnTo>
                    <a:pt x="0" y="27623"/>
                  </a:lnTo>
                  <a:cubicBezTo>
                    <a:pt x="0" y="32357"/>
                    <a:pt x="3838" y="36195"/>
                    <a:pt x="8572" y="36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9" name="Freeform: Shape 18">
              <a:extLst>
                <a:ext uri="{FF2B5EF4-FFF2-40B4-BE49-F238E27FC236}">
                  <a16:creationId xmlns:a16="http://schemas.microsoft.com/office/drawing/2014/main" id="{A84175FC-2880-476F-B612-995A3E5374BA}"/>
                </a:ext>
              </a:extLst>
            </p:cNvPr>
            <p:cNvSpPr/>
            <p:nvPr/>
          </p:nvSpPr>
          <p:spPr>
            <a:xfrm>
              <a:off x="12357463" y="6709099"/>
              <a:ext cx="30613" cy="30614"/>
            </a:xfrm>
            <a:custGeom>
              <a:avLst/>
              <a:gdLst>
                <a:gd name="connsiteX0" fmla="*/ 15769 w 30613"/>
                <a:gd name="connsiteY0" fmla="*/ 27885 h 30614"/>
                <a:gd name="connsiteX1" fmla="*/ 27885 w 30613"/>
                <a:gd name="connsiteY1" fmla="*/ 28313 h 30614"/>
                <a:gd name="connsiteX2" fmla="*/ 28313 w 30613"/>
                <a:gd name="connsiteY2" fmla="*/ 16197 h 30614"/>
                <a:gd name="connsiteX3" fmla="*/ 27885 w 30613"/>
                <a:gd name="connsiteY3" fmla="*/ 15769 h 30614"/>
                <a:gd name="connsiteX4" fmla="*/ 14417 w 30613"/>
                <a:gd name="connsiteY4" fmla="*/ 2301 h 30614"/>
                <a:gd name="connsiteX5" fmla="*/ 2301 w 30613"/>
                <a:gd name="connsiteY5" fmla="*/ 2729 h 30614"/>
                <a:gd name="connsiteX6" fmla="*/ 2301 w 30613"/>
                <a:gd name="connsiteY6" fmla="*/ 14417 h 30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613" h="30614">
                  <a:moveTo>
                    <a:pt x="15769" y="27885"/>
                  </a:moveTo>
                  <a:cubicBezTo>
                    <a:pt x="18997" y="31350"/>
                    <a:pt x="24421" y="31541"/>
                    <a:pt x="27885" y="28313"/>
                  </a:cubicBezTo>
                  <a:cubicBezTo>
                    <a:pt x="31348" y="25085"/>
                    <a:pt x="31541" y="19661"/>
                    <a:pt x="28313" y="16197"/>
                  </a:cubicBezTo>
                  <a:cubicBezTo>
                    <a:pt x="28176" y="16050"/>
                    <a:pt x="28033" y="15907"/>
                    <a:pt x="27885" y="15769"/>
                  </a:cubicBezTo>
                  <a:lnTo>
                    <a:pt x="14417" y="2301"/>
                  </a:lnTo>
                  <a:cubicBezTo>
                    <a:pt x="10953" y="-927"/>
                    <a:pt x="5529" y="-735"/>
                    <a:pt x="2301" y="2729"/>
                  </a:cubicBezTo>
                  <a:cubicBezTo>
                    <a:pt x="-767" y="6021"/>
                    <a:pt x="-767" y="11125"/>
                    <a:pt x="2301" y="144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Freeform: Shape 19">
              <a:extLst>
                <a:ext uri="{FF2B5EF4-FFF2-40B4-BE49-F238E27FC236}">
                  <a16:creationId xmlns:a16="http://schemas.microsoft.com/office/drawing/2014/main" id="{2D6871F0-F125-4959-AE2C-B75FA84E93D6}"/>
                </a:ext>
              </a:extLst>
            </p:cNvPr>
            <p:cNvSpPr/>
            <p:nvPr/>
          </p:nvSpPr>
          <p:spPr>
            <a:xfrm>
              <a:off x="12323902" y="6780352"/>
              <a:ext cx="36195" cy="17144"/>
            </a:xfrm>
            <a:custGeom>
              <a:avLst/>
              <a:gdLst>
                <a:gd name="connsiteX0" fmla="*/ 27623 w 36195"/>
                <a:gd name="connsiteY0" fmla="*/ 0 h 17144"/>
                <a:gd name="connsiteX1" fmla="*/ 8573 w 36195"/>
                <a:gd name="connsiteY1" fmla="*/ 0 h 17144"/>
                <a:gd name="connsiteX2" fmla="*/ 0 w 36195"/>
                <a:gd name="connsiteY2" fmla="*/ 8572 h 17144"/>
                <a:gd name="connsiteX3" fmla="*/ 8573 w 36195"/>
                <a:gd name="connsiteY3" fmla="*/ 17145 h 17144"/>
                <a:gd name="connsiteX4" fmla="*/ 27623 w 36195"/>
                <a:gd name="connsiteY4" fmla="*/ 17145 h 17144"/>
                <a:gd name="connsiteX5" fmla="*/ 36195 w 36195"/>
                <a:gd name="connsiteY5" fmla="*/ 8572 h 17144"/>
                <a:gd name="connsiteX6" fmla="*/ 27623 w 36195"/>
                <a:gd name="connsiteY6" fmla="*/ 0 h 17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195" h="17144">
                  <a:moveTo>
                    <a:pt x="27623" y="0"/>
                  </a:moveTo>
                  <a:lnTo>
                    <a:pt x="8573" y="0"/>
                  </a:lnTo>
                  <a:cubicBezTo>
                    <a:pt x="3838" y="0"/>
                    <a:pt x="0" y="3838"/>
                    <a:pt x="0" y="8572"/>
                  </a:cubicBezTo>
                  <a:cubicBezTo>
                    <a:pt x="0" y="13307"/>
                    <a:pt x="3838" y="17145"/>
                    <a:pt x="8573" y="17145"/>
                  </a:cubicBezTo>
                  <a:lnTo>
                    <a:pt x="27623" y="17145"/>
                  </a:lnTo>
                  <a:cubicBezTo>
                    <a:pt x="32357" y="17145"/>
                    <a:pt x="36195" y="13307"/>
                    <a:pt x="36195" y="8572"/>
                  </a:cubicBezTo>
                  <a:cubicBezTo>
                    <a:pt x="36195" y="3838"/>
                    <a:pt x="32357" y="0"/>
                    <a:pt x="2762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1" name="Freeform: Shape 20">
              <a:extLst>
                <a:ext uri="{FF2B5EF4-FFF2-40B4-BE49-F238E27FC236}">
                  <a16:creationId xmlns:a16="http://schemas.microsoft.com/office/drawing/2014/main" id="{B7529225-EE3D-4116-AC1A-E460EEFCB3D8}"/>
                </a:ext>
              </a:extLst>
            </p:cNvPr>
            <p:cNvSpPr/>
            <p:nvPr/>
          </p:nvSpPr>
          <p:spPr>
            <a:xfrm>
              <a:off x="12500122" y="6709100"/>
              <a:ext cx="30392" cy="30399"/>
            </a:xfrm>
            <a:custGeom>
              <a:avLst/>
              <a:gdLst>
                <a:gd name="connsiteX0" fmla="*/ 8565 w 30392"/>
                <a:gd name="connsiteY0" fmla="*/ 30400 h 30399"/>
                <a:gd name="connsiteX1" fmla="*/ 14623 w 30392"/>
                <a:gd name="connsiteY1" fmla="*/ 27885 h 30399"/>
                <a:gd name="connsiteX2" fmla="*/ 28091 w 30392"/>
                <a:gd name="connsiteY2" fmla="*/ 14417 h 30399"/>
                <a:gd name="connsiteX3" fmla="*/ 27664 w 30392"/>
                <a:gd name="connsiteY3" fmla="*/ 2301 h 30399"/>
                <a:gd name="connsiteX4" fmla="*/ 15976 w 30392"/>
                <a:gd name="connsiteY4" fmla="*/ 2301 h 30399"/>
                <a:gd name="connsiteX5" fmla="*/ 2507 w 30392"/>
                <a:gd name="connsiteY5" fmla="*/ 15769 h 30399"/>
                <a:gd name="connsiteX6" fmla="*/ 2515 w 30392"/>
                <a:gd name="connsiteY6" fmla="*/ 27893 h 30399"/>
                <a:gd name="connsiteX7" fmla="*/ 8565 w 30392"/>
                <a:gd name="connsiteY7" fmla="*/ 30400 h 30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392" h="30399">
                  <a:moveTo>
                    <a:pt x="8565" y="30400"/>
                  </a:moveTo>
                  <a:cubicBezTo>
                    <a:pt x="10838" y="30398"/>
                    <a:pt x="13017" y="29493"/>
                    <a:pt x="14623" y="27885"/>
                  </a:cubicBezTo>
                  <a:lnTo>
                    <a:pt x="28091" y="14417"/>
                  </a:lnTo>
                  <a:cubicBezTo>
                    <a:pt x="31319" y="10953"/>
                    <a:pt x="31128" y="5529"/>
                    <a:pt x="27664" y="2301"/>
                  </a:cubicBezTo>
                  <a:cubicBezTo>
                    <a:pt x="24372" y="-767"/>
                    <a:pt x="19267" y="-767"/>
                    <a:pt x="15976" y="2301"/>
                  </a:cubicBezTo>
                  <a:lnTo>
                    <a:pt x="2507" y="15769"/>
                  </a:lnTo>
                  <a:cubicBezTo>
                    <a:pt x="-839" y="19119"/>
                    <a:pt x="-835" y="24547"/>
                    <a:pt x="2515" y="27893"/>
                  </a:cubicBezTo>
                  <a:cubicBezTo>
                    <a:pt x="4120" y="29496"/>
                    <a:pt x="6296" y="30398"/>
                    <a:pt x="8565" y="304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2" name="Freeform: Shape 21">
              <a:extLst>
                <a:ext uri="{FF2B5EF4-FFF2-40B4-BE49-F238E27FC236}">
                  <a16:creationId xmlns:a16="http://schemas.microsoft.com/office/drawing/2014/main" id="{0E5B03BF-5F84-445C-9073-587A2E8C8871}"/>
                </a:ext>
              </a:extLst>
            </p:cNvPr>
            <p:cNvSpPr/>
            <p:nvPr/>
          </p:nvSpPr>
          <p:spPr>
            <a:xfrm>
              <a:off x="12527851" y="6780352"/>
              <a:ext cx="36194" cy="17144"/>
            </a:xfrm>
            <a:custGeom>
              <a:avLst/>
              <a:gdLst>
                <a:gd name="connsiteX0" fmla="*/ 27623 w 36194"/>
                <a:gd name="connsiteY0" fmla="*/ 0 h 17144"/>
                <a:gd name="connsiteX1" fmla="*/ 8573 w 36194"/>
                <a:gd name="connsiteY1" fmla="*/ 0 h 17144"/>
                <a:gd name="connsiteX2" fmla="*/ 0 w 36194"/>
                <a:gd name="connsiteY2" fmla="*/ 8572 h 17144"/>
                <a:gd name="connsiteX3" fmla="*/ 8573 w 36194"/>
                <a:gd name="connsiteY3" fmla="*/ 17145 h 17144"/>
                <a:gd name="connsiteX4" fmla="*/ 27623 w 36194"/>
                <a:gd name="connsiteY4" fmla="*/ 17145 h 17144"/>
                <a:gd name="connsiteX5" fmla="*/ 36195 w 36194"/>
                <a:gd name="connsiteY5" fmla="*/ 8572 h 17144"/>
                <a:gd name="connsiteX6" fmla="*/ 27623 w 36194"/>
                <a:gd name="connsiteY6" fmla="*/ 0 h 17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194" h="17144">
                  <a:moveTo>
                    <a:pt x="27623" y="0"/>
                  </a:moveTo>
                  <a:lnTo>
                    <a:pt x="8573" y="0"/>
                  </a:lnTo>
                  <a:cubicBezTo>
                    <a:pt x="3838" y="0"/>
                    <a:pt x="0" y="3838"/>
                    <a:pt x="0" y="8572"/>
                  </a:cubicBezTo>
                  <a:cubicBezTo>
                    <a:pt x="0" y="13307"/>
                    <a:pt x="3838" y="17145"/>
                    <a:pt x="8573" y="17145"/>
                  </a:cubicBezTo>
                  <a:lnTo>
                    <a:pt x="27623" y="17145"/>
                  </a:lnTo>
                  <a:cubicBezTo>
                    <a:pt x="32357" y="17145"/>
                    <a:pt x="36195" y="13307"/>
                    <a:pt x="36195" y="8572"/>
                  </a:cubicBezTo>
                  <a:cubicBezTo>
                    <a:pt x="36195" y="3838"/>
                    <a:pt x="32357" y="0"/>
                    <a:pt x="2762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0A6C79FC-32B1-4F9F-A81C-6F79D4AD6F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8352" y="4455737"/>
            <a:ext cx="2157759" cy="1618319"/>
          </a:xfrm>
          <a:prstGeom prst="rect">
            <a:avLst/>
          </a:prstGeom>
        </p:spPr>
      </p:pic>
      <p:sp>
        <p:nvSpPr>
          <p:cNvPr id="81" name="Shape 157">
            <a:extLst>
              <a:ext uri="{FF2B5EF4-FFF2-40B4-BE49-F238E27FC236}">
                <a16:creationId xmlns:a16="http://schemas.microsoft.com/office/drawing/2014/main" id="{86DB2F20-7573-48E9-AD1B-43B9E7CD21D6}"/>
              </a:ext>
            </a:extLst>
          </p:cNvPr>
          <p:cNvSpPr/>
          <p:nvPr/>
        </p:nvSpPr>
        <p:spPr>
          <a:xfrm>
            <a:off x="13261035" y="9406822"/>
            <a:ext cx="4254500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rgbClr val="44444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Simulación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una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pandemia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con un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mundo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hipotético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82" name="Shape 158">
            <a:extLst>
              <a:ext uri="{FF2B5EF4-FFF2-40B4-BE49-F238E27FC236}">
                <a16:creationId xmlns:a16="http://schemas.microsoft.com/office/drawing/2014/main" id="{604FD548-3675-4D4A-80FE-980F44FF4FCB}"/>
              </a:ext>
            </a:extLst>
          </p:cNvPr>
          <p:cNvSpPr/>
          <p:nvPr/>
        </p:nvSpPr>
        <p:spPr>
          <a:xfrm>
            <a:off x="13245680" y="7602537"/>
            <a:ext cx="4457700" cy="1284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Casos</a:t>
            </a:r>
            <a:endParaRPr lang="en-US" sz="48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Open Sans Semibold"/>
              <a:cs typeface="Segoe UI" panose="020B0502040204020203" pitchFamily="34" charset="0"/>
              <a:sym typeface="Open Sans Semibold"/>
            </a:endParaRPr>
          </a:p>
          <a:p>
            <a:pPr lvl="0">
              <a:lnSpc>
                <a:spcPct val="80000"/>
              </a:lnSpc>
              <a:defRPr sz="1800"/>
            </a:pPr>
            <a:r>
              <a:rPr lang="en-US" sz="4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 Semibold"/>
                <a:cs typeface="Segoe UI" panose="020B0502040204020203" pitchFamily="34" charset="0"/>
                <a:sym typeface="Open Sans Semibold"/>
              </a:rPr>
              <a:t>Hipotéticos</a:t>
            </a:r>
            <a:endParaRPr lang="en-US" sz="48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Open Sans Semibold"/>
              <a:cs typeface="Segoe UI" panose="020B0502040204020203" pitchFamily="34" charset="0"/>
              <a:sym typeface="Open Sans Semibold"/>
            </a:endParaRPr>
          </a:p>
        </p:txBody>
      </p:sp>
      <p:sp>
        <p:nvSpPr>
          <p:cNvPr id="83" name="Shape 163">
            <a:extLst>
              <a:ext uri="{FF2B5EF4-FFF2-40B4-BE49-F238E27FC236}">
                <a16:creationId xmlns:a16="http://schemas.microsoft.com/office/drawing/2014/main" id="{1A26AD6F-A860-4305-987F-697B43A811BC}"/>
              </a:ext>
            </a:extLst>
          </p:cNvPr>
          <p:cNvSpPr/>
          <p:nvPr/>
        </p:nvSpPr>
        <p:spPr>
          <a:xfrm>
            <a:off x="13426135" y="9292522"/>
            <a:ext cx="3912858" cy="1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Shape 169">
            <a:extLst>
              <a:ext uri="{FF2B5EF4-FFF2-40B4-BE49-F238E27FC236}">
                <a16:creationId xmlns:a16="http://schemas.microsoft.com/office/drawing/2014/main" id="{037F7B84-803F-416F-8684-D50B1D86B5D5}"/>
              </a:ext>
            </a:extLst>
          </p:cNvPr>
          <p:cNvSpPr/>
          <p:nvPr/>
        </p:nvSpPr>
        <p:spPr>
          <a:xfrm>
            <a:off x="14010335" y="3755322"/>
            <a:ext cx="2679700" cy="2679700"/>
          </a:xfrm>
          <a:prstGeom prst="rect">
            <a:avLst/>
          </a:prstGeom>
          <a:solidFill>
            <a:schemeClr val="tx2"/>
          </a:solidFill>
          <a:ln w="25400">
            <a:solidFill>
              <a:srgbClr val="42505D"/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Shape 170">
            <a:extLst>
              <a:ext uri="{FF2B5EF4-FFF2-40B4-BE49-F238E27FC236}">
                <a16:creationId xmlns:a16="http://schemas.microsoft.com/office/drawing/2014/main" id="{78423DC5-74C1-4F3F-9BE7-2B6A73B4D105}"/>
              </a:ext>
            </a:extLst>
          </p:cNvPr>
          <p:cNvSpPr/>
          <p:nvPr/>
        </p:nvSpPr>
        <p:spPr>
          <a:xfrm>
            <a:off x="14137335" y="3882322"/>
            <a:ext cx="2679700" cy="2679700"/>
          </a:xfrm>
          <a:prstGeom prst="rect">
            <a:avLst/>
          </a:prstGeom>
          <a:solidFill>
            <a:schemeClr val="accent1"/>
          </a:solidFill>
          <a:ln w="25400">
            <a:noFill/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6" name="Graphic 6" descr="Workflow">
            <a:extLst>
              <a:ext uri="{FF2B5EF4-FFF2-40B4-BE49-F238E27FC236}">
                <a16:creationId xmlns:a16="http://schemas.microsoft.com/office/drawing/2014/main" id="{82444BF1-8026-4978-B945-F0A75F60EF9C}"/>
              </a:ext>
            </a:extLst>
          </p:cNvPr>
          <p:cNvGrpSpPr/>
          <p:nvPr/>
        </p:nvGrpSpPr>
        <p:grpSpPr>
          <a:xfrm>
            <a:off x="14362841" y="4144118"/>
            <a:ext cx="2156108" cy="2156108"/>
            <a:chOff x="12034800" y="6700800"/>
            <a:chExt cx="914400" cy="914400"/>
          </a:xfrm>
          <a:solidFill>
            <a:schemeClr val="bg1"/>
          </a:solidFill>
        </p:grpSpPr>
        <p:sp>
          <p:nvSpPr>
            <p:cNvPr id="87" name="Freeform: Shape 101">
              <a:extLst>
                <a:ext uri="{FF2B5EF4-FFF2-40B4-BE49-F238E27FC236}">
                  <a16:creationId xmlns:a16="http://schemas.microsoft.com/office/drawing/2014/main" id="{A58E98EA-CD0C-4CDA-886C-169DB7B0B85D}"/>
                </a:ext>
              </a:extLst>
            </p:cNvPr>
            <p:cNvSpPr/>
            <p:nvPr/>
          </p:nvSpPr>
          <p:spPr>
            <a:xfrm>
              <a:off x="12615825" y="7301446"/>
              <a:ext cx="190500" cy="190500"/>
            </a:xfrm>
            <a:custGeom>
              <a:avLst/>
              <a:gdLst>
                <a:gd name="connsiteX0" fmla="*/ 190500 w 190500"/>
                <a:gd name="connsiteY0" fmla="*/ 95250 h 190500"/>
                <a:gd name="connsiteX1" fmla="*/ 95250 w 190500"/>
                <a:gd name="connsiteY1" fmla="*/ 190500 h 190500"/>
                <a:gd name="connsiteX2" fmla="*/ 0 w 190500"/>
                <a:gd name="connsiteY2" fmla="*/ 95250 h 190500"/>
                <a:gd name="connsiteX3" fmla="*/ 95250 w 190500"/>
                <a:gd name="connsiteY3" fmla="*/ 0 h 190500"/>
                <a:gd name="connsiteX4" fmla="*/ 190500 w 190500"/>
                <a:gd name="connsiteY4" fmla="*/ 9525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190500">
                  <a:moveTo>
                    <a:pt x="190500" y="95250"/>
                  </a:moveTo>
                  <a:cubicBezTo>
                    <a:pt x="190500" y="147855"/>
                    <a:pt x="147855" y="190500"/>
                    <a:pt x="95250" y="190500"/>
                  </a:cubicBezTo>
                  <a:cubicBezTo>
                    <a:pt x="42645" y="190500"/>
                    <a:pt x="0" y="147855"/>
                    <a:pt x="0" y="95250"/>
                  </a:cubicBezTo>
                  <a:cubicBezTo>
                    <a:pt x="0" y="42645"/>
                    <a:pt x="42645" y="0"/>
                    <a:pt x="95250" y="0"/>
                  </a:cubicBezTo>
                  <a:cubicBezTo>
                    <a:pt x="147855" y="0"/>
                    <a:pt x="190500" y="42645"/>
                    <a:pt x="190500" y="952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88" name="Freeform: Shape 102">
              <a:extLst>
                <a:ext uri="{FF2B5EF4-FFF2-40B4-BE49-F238E27FC236}">
                  <a16:creationId xmlns:a16="http://schemas.microsoft.com/office/drawing/2014/main" id="{DF2AACA3-7B34-4D79-B038-C526F129FF19}"/>
                </a:ext>
              </a:extLst>
            </p:cNvPr>
            <p:cNvSpPr/>
            <p:nvPr/>
          </p:nvSpPr>
          <p:spPr>
            <a:xfrm>
              <a:off x="12168150" y="6834721"/>
              <a:ext cx="190500" cy="190500"/>
            </a:xfrm>
            <a:custGeom>
              <a:avLst/>
              <a:gdLst>
                <a:gd name="connsiteX0" fmla="*/ 190500 w 190500"/>
                <a:gd name="connsiteY0" fmla="*/ 95250 h 190500"/>
                <a:gd name="connsiteX1" fmla="*/ 95250 w 190500"/>
                <a:gd name="connsiteY1" fmla="*/ 190500 h 190500"/>
                <a:gd name="connsiteX2" fmla="*/ 0 w 190500"/>
                <a:gd name="connsiteY2" fmla="*/ 95250 h 190500"/>
                <a:gd name="connsiteX3" fmla="*/ 95250 w 190500"/>
                <a:gd name="connsiteY3" fmla="*/ 0 h 190500"/>
                <a:gd name="connsiteX4" fmla="*/ 190500 w 190500"/>
                <a:gd name="connsiteY4" fmla="*/ 9525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190500">
                  <a:moveTo>
                    <a:pt x="190500" y="95250"/>
                  </a:moveTo>
                  <a:cubicBezTo>
                    <a:pt x="190500" y="147855"/>
                    <a:pt x="147855" y="190500"/>
                    <a:pt x="95250" y="190500"/>
                  </a:cubicBezTo>
                  <a:cubicBezTo>
                    <a:pt x="42645" y="190500"/>
                    <a:pt x="0" y="147855"/>
                    <a:pt x="0" y="95250"/>
                  </a:cubicBezTo>
                  <a:cubicBezTo>
                    <a:pt x="0" y="42645"/>
                    <a:pt x="42645" y="0"/>
                    <a:pt x="95250" y="0"/>
                  </a:cubicBezTo>
                  <a:cubicBezTo>
                    <a:pt x="147855" y="0"/>
                    <a:pt x="190500" y="42645"/>
                    <a:pt x="190500" y="952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89" name="Freeform: Shape 103">
              <a:extLst>
                <a:ext uri="{FF2B5EF4-FFF2-40B4-BE49-F238E27FC236}">
                  <a16:creationId xmlns:a16="http://schemas.microsoft.com/office/drawing/2014/main" id="{004790F4-65AB-4335-8FFE-9A78735C81C8}"/>
                </a:ext>
              </a:extLst>
            </p:cNvPr>
            <p:cNvSpPr/>
            <p:nvPr/>
          </p:nvSpPr>
          <p:spPr>
            <a:xfrm>
              <a:off x="12606395" y="6828625"/>
              <a:ext cx="209359" cy="205930"/>
            </a:xfrm>
            <a:custGeom>
              <a:avLst/>
              <a:gdLst>
                <a:gd name="connsiteX0" fmla="*/ 104680 w 209359"/>
                <a:gd name="connsiteY0" fmla="*/ 205931 h 205930"/>
                <a:gd name="connsiteX1" fmla="*/ 0 w 209359"/>
                <a:gd name="connsiteY1" fmla="*/ 101251 h 205930"/>
                <a:gd name="connsiteX2" fmla="*/ 104680 w 209359"/>
                <a:gd name="connsiteY2" fmla="*/ 0 h 205930"/>
                <a:gd name="connsiteX3" fmla="*/ 209360 w 209359"/>
                <a:gd name="connsiteY3" fmla="*/ 101251 h 205930"/>
                <a:gd name="connsiteX4" fmla="*/ 104680 w 209359"/>
                <a:gd name="connsiteY4" fmla="*/ 205931 h 205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359" h="205930">
                  <a:moveTo>
                    <a:pt x="104680" y="205931"/>
                  </a:moveTo>
                  <a:lnTo>
                    <a:pt x="0" y="101251"/>
                  </a:lnTo>
                  <a:lnTo>
                    <a:pt x="104680" y="0"/>
                  </a:lnTo>
                  <a:lnTo>
                    <a:pt x="209360" y="101251"/>
                  </a:lnTo>
                  <a:lnTo>
                    <a:pt x="104680" y="20593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90" name="Freeform: Shape 104">
              <a:extLst>
                <a:ext uri="{FF2B5EF4-FFF2-40B4-BE49-F238E27FC236}">
                  <a16:creationId xmlns:a16="http://schemas.microsoft.com/office/drawing/2014/main" id="{3588F45B-C5CE-44B0-881C-2702C6C56CDA}"/>
                </a:ext>
              </a:extLst>
            </p:cNvPr>
            <p:cNvSpPr/>
            <p:nvPr/>
          </p:nvSpPr>
          <p:spPr>
            <a:xfrm>
              <a:off x="12168150" y="7300875"/>
              <a:ext cx="190500" cy="190500"/>
            </a:xfrm>
            <a:custGeom>
              <a:avLst/>
              <a:gdLst>
                <a:gd name="connsiteX0" fmla="*/ 0 w 190500"/>
                <a:gd name="connsiteY0" fmla="*/ 0 h 190500"/>
                <a:gd name="connsiteX1" fmla="*/ 190500 w 190500"/>
                <a:gd name="connsiteY1" fmla="*/ 0 h 190500"/>
                <a:gd name="connsiteX2" fmla="*/ 190500 w 190500"/>
                <a:gd name="connsiteY2" fmla="*/ 190500 h 190500"/>
                <a:gd name="connsiteX3" fmla="*/ 0 w 190500"/>
                <a:gd name="connsiteY3" fmla="*/ 1905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0" h="190500">
                  <a:moveTo>
                    <a:pt x="0" y="0"/>
                  </a:moveTo>
                  <a:lnTo>
                    <a:pt x="190500" y="0"/>
                  </a:lnTo>
                  <a:lnTo>
                    <a:pt x="190500" y="190500"/>
                  </a:lnTo>
                  <a:lnTo>
                    <a:pt x="0" y="1905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dirty="0"/>
            </a:p>
          </p:txBody>
        </p:sp>
        <p:sp>
          <p:nvSpPr>
            <p:cNvPr id="91" name="Freeform: Shape 105">
              <a:extLst>
                <a:ext uri="{FF2B5EF4-FFF2-40B4-BE49-F238E27FC236}">
                  <a16:creationId xmlns:a16="http://schemas.microsoft.com/office/drawing/2014/main" id="{3389EE11-6D78-41CF-9C14-839FADF444E8}"/>
                </a:ext>
              </a:extLst>
            </p:cNvPr>
            <p:cNvSpPr/>
            <p:nvPr/>
          </p:nvSpPr>
          <p:spPr>
            <a:xfrm>
              <a:off x="12375413" y="7330082"/>
              <a:ext cx="201072" cy="133404"/>
            </a:xfrm>
            <a:custGeom>
              <a:avLst/>
              <a:gdLst>
                <a:gd name="connsiteX0" fmla="*/ 201073 w 201072"/>
                <a:gd name="connsiteY0" fmla="*/ 47564 h 133404"/>
                <a:gd name="connsiteX1" fmla="*/ 59436 w 201072"/>
                <a:gd name="connsiteY1" fmla="*/ 47564 h 133404"/>
                <a:gd name="connsiteX2" fmla="*/ 78486 w 201072"/>
                <a:gd name="connsiteY2" fmla="*/ 28514 h 133404"/>
                <a:gd name="connsiteX3" fmla="*/ 78486 w 201072"/>
                <a:gd name="connsiteY3" fmla="*/ 4892 h 133404"/>
                <a:gd name="connsiteX4" fmla="*/ 54864 w 201072"/>
                <a:gd name="connsiteY4" fmla="*/ 4892 h 133404"/>
                <a:gd name="connsiteX5" fmla="*/ 4858 w 201072"/>
                <a:gd name="connsiteY5" fmla="*/ 54898 h 133404"/>
                <a:gd name="connsiteX6" fmla="*/ 0 w 201072"/>
                <a:gd name="connsiteY6" fmla="*/ 66709 h 133404"/>
                <a:gd name="connsiteX7" fmla="*/ 4858 w 201072"/>
                <a:gd name="connsiteY7" fmla="*/ 78520 h 133404"/>
                <a:gd name="connsiteX8" fmla="*/ 54864 w 201072"/>
                <a:gd name="connsiteY8" fmla="*/ 128526 h 133404"/>
                <a:gd name="connsiteX9" fmla="*/ 78534 w 201072"/>
                <a:gd name="connsiteY9" fmla="*/ 128479 h 133404"/>
                <a:gd name="connsiteX10" fmla="*/ 78486 w 201072"/>
                <a:gd name="connsiteY10" fmla="*/ 104809 h 133404"/>
                <a:gd name="connsiteX11" fmla="*/ 59436 w 201072"/>
                <a:gd name="connsiteY11" fmla="*/ 85759 h 133404"/>
                <a:gd name="connsiteX12" fmla="*/ 201073 w 201072"/>
                <a:gd name="connsiteY12" fmla="*/ 85759 h 133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1072" h="133404">
                  <a:moveTo>
                    <a:pt x="201073" y="47564"/>
                  </a:moveTo>
                  <a:lnTo>
                    <a:pt x="59436" y="47564"/>
                  </a:lnTo>
                  <a:lnTo>
                    <a:pt x="78486" y="28514"/>
                  </a:lnTo>
                  <a:cubicBezTo>
                    <a:pt x="85009" y="21991"/>
                    <a:pt x="85009" y="11415"/>
                    <a:pt x="78486" y="4892"/>
                  </a:cubicBezTo>
                  <a:cubicBezTo>
                    <a:pt x="71963" y="-1631"/>
                    <a:pt x="61387" y="-1631"/>
                    <a:pt x="54864" y="4892"/>
                  </a:cubicBezTo>
                  <a:lnTo>
                    <a:pt x="4858" y="54898"/>
                  </a:lnTo>
                  <a:cubicBezTo>
                    <a:pt x="1778" y="58062"/>
                    <a:pt x="38" y="62293"/>
                    <a:pt x="0" y="66709"/>
                  </a:cubicBezTo>
                  <a:cubicBezTo>
                    <a:pt x="18" y="71129"/>
                    <a:pt x="1761" y="75367"/>
                    <a:pt x="4858" y="78520"/>
                  </a:cubicBezTo>
                  <a:lnTo>
                    <a:pt x="54864" y="128526"/>
                  </a:lnTo>
                  <a:cubicBezTo>
                    <a:pt x="61413" y="135049"/>
                    <a:pt x="72011" y="135028"/>
                    <a:pt x="78534" y="128479"/>
                  </a:cubicBezTo>
                  <a:cubicBezTo>
                    <a:pt x="85056" y="121930"/>
                    <a:pt x="85035" y="111332"/>
                    <a:pt x="78486" y="104809"/>
                  </a:cubicBezTo>
                  <a:lnTo>
                    <a:pt x="59436" y="85759"/>
                  </a:lnTo>
                  <a:lnTo>
                    <a:pt x="201073" y="857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92" name="Freeform: Shape 106">
              <a:extLst>
                <a:ext uri="{FF2B5EF4-FFF2-40B4-BE49-F238E27FC236}">
                  <a16:creationId xmlns:a16="http://schemas.microsoft.com/office/drawing/2014/main" id="{5279A5DA-8069-4827-8C27-02AB8C61440A}"/>
                </a:ext>
              </a:extLst>
            </p:cNvPr>
            <p:cNvSpPr/>
            <p:nvPr/>
          </p:nvSpPr>
          <p:spPr>
            <a:xfrm>
              <a:off x="12396750" y="6862819"/>
              <a:ext cx="191080" cy="133290"/>
            </a:xfrm>
            <a:custGeom>
              <a:avLst/>
              <a:gdLst>
                <a:gd name="connsiteX0" fmla="*/ 186214 w 191080"/>
                <a:gd name="connsiteY0" fmla="*/ 54865 h 133290"/>
                <a:gd name="connsiteX1" fmla="*/ 136208 w 191080"/>
                <a:gd name="connsiteY1" fmla="*/ 4859 h 133290"/>
                <a:gd name="connsiteX2" fmla="*/ 112633 w 191080"/>
                <a:gd name="connsiteY2" fmla="*/ 4906 h 133290"/>
                <a:gd name="connsiteX3" fmla="*/ 112681 w 191080"/>
                <a:gd name="connsiteY3" fmla="*/ 28481 h 133290"/>
                <a:gd name="connsiteX4" fmla="*/ 131731 w 191080"/>
                <a:gd name="connsiteY4" fmla="*/ 47531 h 133290"/>
                <a:gd name="connsiteX5" fmla="*/ 0 w 191080"/>
                <a:gd name="connsiteY5" fmla="*/ 47531 h 133290"/>
                <a:gd name="connsiteX6" fmla="*/ 0 w 191080"/>
                <a:gd name="connsiteY6" fmla="*/ 85631 h 133290"/>
                <a:gd name="connsiteX7" fmla="*/ 131826 w 191080"/>
                <a:gd name="connsiteY7" fmla="*/ 85631 h 133290"/>
                <a:gd name="connsiteX8" fmla="*/ 112776 w 191080"/>
                <a:gd name="connsiteY8" fmla="*/ 104681 h 133290"/>
                <a:gd name="connsiteX9" fmla="*/ 112586 w 191080"/>
                <a:gd name="connsiteY9" fmla="*/ 128303 h 133290"/>
                <a:gd name="connsiteX10" fmla="*/ 136208 w 191080"/>
                <a:gd name="connsiteY10" fmla="*/ 128493 h 133290"/>
                <a:gd name="connsiteX11" fmla="*/ 186214 w 191080"/>
                <a:gd name="connsiteY11" fmla="*/ 78487 h 133290"/>
                <a:gd name="connsiteX12" fmla="*/ 186214 w 191080"/>
                <a:gd name="connsiteY12" fmla="*/ 54865 h 133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080" h="133290">
                  <a:moveTo>
                    <a:pt x="186214" y="54865"/>
                  </a:moveTo>
                  <a:lnTo>
                    <a:pt x="136208" y="4859"/>
                  </a:lnTo>
                  <a:cubicBezTo>
                    <a:pt x="129685" y="-1638"/>
                    <a:pt x="119130" y="-1616"/>
                    <a:pt x="112633" y="4906"/>
                  </a:cubicBezTo>
                  <a:cubicBezTo>
                    <a:pt x="106136" y="11429"/>
                    <a:pt x="106158" y="21984"/>
                    <a:pt x="112681" y="28481"/>
                  </a:cubicBezTo>
                  <a:lnTo>
                    <a:pt x="131731" y="47531"/>
                  </a:lnTo>
                  <a:lnTo>
                    <a:pt x="0" y="47531"/>
                  </a:lnTo>
                  <a:lnTo>
                    <a:pt x="0" y="85631"/>
                  </a:lnTo>
                  <a:lnTo>
                    <a:pt x="131826" y="85631"/>
                  </a:lnTo>
                  <a:lnTo>
                    <a:pt x="112776" y="104681"/>
                  </a:lnTo>
                  <a:cubicBezTo>
                    <a:pt x="106200" y="111151"/>
                    <a:pt x="106115" y="121727"/>
                    <a:pt x="112586" y="128303"/>
                  </a:cubicBezTo>
                  <a:cubicBezTo>
                    <a:pt x="119056" y="134879"/>
                    <a:pt x="129631" y="134963"/>
                    <a:pt x="136208" y="128493"/>
                  </a:cubicBezTo>
                  <a:lnTo>
                    <a:pt x="186214" y="78487"/>
                  </a:lnTo>
                  <a:cubicBezTo>
                    <a:pt x="192703" y="71950"/>
                    <a:pt x="192703" y="61402"/>
                    <a:pt x="186214" y="548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93" name="Freeform: Shape 107">
              <a:extLst>
                <a:ext uri="{FF2B5EF4-FFF2-40B4-BE49-F238E27FC236}">
                  <a16:creationId xmlns:a16="http://schemas.microsoft.com/office/drawing/2014/main" id="{546B2115-24E9-4885-8FC7-D9B69A9B04B6}"/>
                </a:ext>
              </a:extLst>
            </p:cNvPr>
            <p:cNvSpPr/>
            <p:nvPr/>
          </p:nvSpPr>
          <p:spPr>
            <a:xfrm>
              <a:off x="12644542" y="7072275"/>
              <a:ext cx="133503" cy="210702"/>
            </a:xfrm>
            <a:custGeom>
              <a:avLst/>
              <a:gdLst>
                <a:gd name="connsiteX0" fmla="*/ 128636 w 133503"/>
                <a:gd name="connsiteY0" fmla="*/ 132017 h 210702"/>
                <a:gd name="connsiteX1" fmla="*/ 105014 w 133503"/>
                <a:gd name="connsiteY1" fmla="*/ 132017 h 210702"/>
                <a:gd name="connsiteX2" fmla="*/ 85964 w 133503"/>
                <a:gd name="connsiteY2" fmla="*/ 151067 h 210702"/>
                <a:gd name="connsiteX3" fmla="*/ 85964 w 133503"/>
                <a:gd name="connsiteY3" fmla="*/ 0 h 210702"/>
                <a:gd name="connsiteX4" fmla="*/ 47483 w 133503"/>
                <a:gd name="connsiteY4" fmla="*/ 0 h 210702"/>
                <a:gd name="connsiteX5" fmla="*/ 47483 w 133503"/>
                <a:gd name="connsiteY5" fmla="*/ 151257 h 210702"/>
                <a:gd name="connsiteX6" fmla="*/ 28433 w 133503"/>
                <a:gd name="connsiteY6" fmla="*/ 132207 h 210702"/>
                <a:gd name="connsiteX7" fmla="*/ 4859 w 133503"/>
                <a:gd name="connsiteY7" fmla="*/ 132255 h 210702"/>
                <a:gd name="connsiteX8" fmla="*/ 4906 w 133503"/>
                <a:gd name="connsiteY8" fmla="*/ 155829 h 210702"/>
                <a:gd name="connsiteX9" fmla="*/ 54817 w 133503"/>
                <a:gd name="connsiteY9" fmla="*/ 205835 h 210702"/>
                <a:gd name="connsiteX10" fmla="*/ 78439 w 133503"/>
                <a:gd name="connsiteY10" fmla="*/ 205835 h 210702"/>
                <a:gd name="connsiteX11" fmla="*/ 128446 w 133503"/>
                <a:gd name="connsiteY11" fmla="*/ 155829 h 210702"/>
                <a:gd name="connsiteX12" fmla="*/ 128741 w 133503"/>
                <a:gd name="connsiteY12" fmla="*/ 132123 h 210702"/>
                <a:gd name="connsiteX13" fmla="*/ 128636 w 133503"/>
                <a:gd name="connsiteY13" fmla="*/ 132017 h 210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3503" h="210702">
                  <a:moveTo>
                    <a:pt x="128636" y="132017"/>
                  </a:moveTo>
                  <a:cubicBezTo>
                    <a:pt x="122099" y="125527"/>
                    <a:pt x="111551" y="125527"/>
                    <a:pt x="105014" y="132017"/>
                  </a:cubicBezTo>
                  <a:lnTo>
                    <a:pt x="85964" y="151067"/>
                  </a:lnTo>
                  <a:lnTo>
                    <a:pt x="85964" y="0"/>
                  </a:lnTo>
                  <a:lnTo>
                    <a:pt x="47483" y="0"/>
                  </a:lnTo>
                  <a:lnTo>
                    <a:pt x="47483" y="151257"/>
                  </a:lnTo>
                  <a:lnTo>
                    <a:pt x="28433" y="132207"/>
                  </a:lnTo>
                  <a:cubicBezTo>
                    <a:pt x="21910" y="125710"/>
                    <a:pt x="11356" y="125732"/>
                    <a:pt x="4859" y="132255"/>
                  </a:cubicBezTo>
                  <a:cubicBezTo>
                    <a:pt x="-1638" y="138777"/>
                    <a:pt x="-1616" y="149332"/>
                    <a:pt x="4906" y="155829"/>
                  </a:cubicBezTo>
                  <a:lnTo>
                    <a:pt x="54817" y="205835"/>
                  </a:lnTo>
                  <a:cubicBezTo>
                    <a:pt x="61354" y="212325"/>
                    <a:pt x="71902" y="212325"/>
                    <a:pt x="78439" y="205835"/>
                  </a:cubicBezTo>
                  <a:lnTo>
                    <a:pt x="128446" y="155829"/>
                  </a:lnTo>
                  <a:cubicBezTo>
                    <a:pt x="135073" y="149364"/>
                    <a:pt x="135205" y="138751"/>
                    <a:pt x="128741" y="132123"/>
                  </a:cubicBezTo>
                  <a:cubicBezTo>
                    <a:pt x="128706" y="132087"/>
                    <a:pt x="128671" y="132052"/>
                    <a:pt x="128636" y="1320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/>
        </p:nvSpPr>
        <p:spPr>
          <a:xfrm>
            <a:off x="1266155" y="525006"/>
            <a:ext cx="11463074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lang="es-ES" sz="7200" b="1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La Situación </a:t>
            </a:r>
            <a:r>
              <a:rPr lang="es-ES" sz="7200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del 2020-2021</a:t>
            </a:r>
            <a:endParaRPr sz="7200" dirty="0">
              <a:solidFill>
                <a:schemeClr val="accent2"/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</p:txBody>
      </p:sp>
      <p:sp>
        <p:nvSpPr>
          <p:cNvPr id="341" name="Shape 341"/>
          <p:cNvSpPr/>
          <p:nvPr/>
        </p:nvSpPr>
        <p:spPr>
          <a:xfrm>
            <a:off x="1378607" y="1726416"/>
            <a:ext cx="6258123" cy="68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800">
                <a:solidFill>
                  <a:srgbClr val="60606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 </a:t>
            </a:r>
            <a:r>
              <a:rPr lang="en-US" sz="3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porqué</a:t>
            </a:r>
            <a:r>
              <a:rPr 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3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nuestro</a:t>
            </a:r>
            <a:r>
              <a:rPr 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trabajo</a:t>
            </a:r>
            <a:endParaRPr sz="38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3" name="Shape 343"/>
          <p:cNvSpPr/>
          <p:nvPr/>
        </p:nvSpPr>
        <p:spPr>
          <a:xfrm>
            <a:off x="1409700" y="3162300"/>
            <a:ext cx="5168903" cy="51689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50800">
            <a:solidFill>
              <a:schemeClr val="tx2"/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5" name="Shape 345"/>
          <p:cNvSpPr/>
          <p:nvPr/>
        </p:nvSpPr>
        <p:spPr>
          <a:xfrm>
            <a:off x="6731000" y="7010400"/>
            <a:ext cx="5168903" cy="51689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50800">
            <a:solidFill>
              <a:schemeClr val="tx2"/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6" name="Shape 346"/>
          <p:cNvSpPr/>
          <p:nvPr/>
        </p:nvSpPr>
        <p:spPr>
          <a:xfrm>
            <a:off x="12204700" y="3162300"/>
            <a:ext cx="5168903" cy="51689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50800">
            <a:solidFill>
              <a:schemeClr val="tx2"/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8" name="Shape 348"/>
          <p:cNvSpPr/>
          <p:nvPr/>
        </p:nvSpPr>
        <p:spPr>
          <a:xfrm>
            <a:off x="17678400" y="7010400"/>
            <a:ext cx="5168903" cy="51689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50800">
            <a:solidFill>
              <a:schemeClr val="tx2"/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0" name="Shape 350"/>
          <p:cNvSpPr/>
          <p:nvPr/>
        </p:nvSpPr>
        <p:spPr>
          <a:xfrm>
            <a:off x="7048500" y="3340100"/>
            <a:ext cx="4076700" cy="1384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l">
              <a:defRPr sz="1800"/>
            </a:pPr>
            <a:r>
              <a:rPr lang="es-ES" sz="3600" b="1" spc="-72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SARS-CoV-2</a:t>
            </a:r>
            <a:endParaRPr sz="3600" b="1" spc="-72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  <a:p>
            <a:pPr lvl="0" algn="l">
              <a:defRPr sz="1800"/>
            </a:pPr>
            <a:r>
              <a:rPr lang="en-US" sz="2700" spc="-53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Un virus </a:t>
            </a:r>
            <a:r>
              <a:rPr lang="en-US" sz="2700" spc="-53" dirty="0" err="1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en</a:t>
            </a:r>
            <a:r>
              <a:rPr lang="en-US" sz="2700" spc="-53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 contra del </a:t>
            </a:r>
            <a:r>
              <a:rPr lang="en-US" sz="2700" spc="-53" dirty="0" err="1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mundo</a:t>
            </a:r>
            <a:endParaRPr sz="2700" spc="-53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</p:txBody>
      </p:sp>
      <p:sp>
        <p:nvSpPr>
          <p:cNvPr id="351" name="Shape 351"/>
          <p:cNvSpPr/>
          <p:nvPr/>
        </p:nvSpPr>
        <p:spPr>
          <a:xfrm>
            <a:off x="17995900" y="3340100"/>
            <a:ext cx="4076700" cy="1384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l">
              <a:defRPr sz="1800"/>
            </a:pPr>
            <a:r>
              <a:rPr lang="en-US" sz="3600" b="1" spc="-72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Segundas</a:t>
            </a:r>
            <a:r>
              <a:rPr lang="en-US" sz="3600" b="1" spc="-72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 </a:t>
            </a:r>
            <a:r>
              <a:rPr lang="en-US" sz="3600" b="1" spc="-72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Oleadas</a:t>
            </a:r>
            <a:endParaRPr lang="en-US" sz="3600" b="1" spc="-72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  <a:p>
            <a:pPr lvl="0" algn="l">
              <a:defRPr sz="1800"/>
            </a:pPr>
            <a:r>
              <a:rPr lang="en-US" sz="2700" spc="-53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Nos </a:t>
            </a:r>
            <a:r>
              <a:rPr lang="en-US" sz="2700" spc="-53" dirty="0" err="1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olvidamos</a:t>
            </a:r>
            <a:r>
              <a:rPr lang="en-US" sz="2700" spc="-53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 del </a:t>
            </a:r>
            <a:r>
              <a:rPr lang="en-US" sz="2700" spc="-53" dirty="0" err="1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peligro</a:t>
            </a:r>
            <a:r>
              <a:rPr lang="en-US" sz="2700" spc="-53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 y </a:t>
            </a:r>
            <a:r>
              <a:rPr lang="en-US" sz="2700" spc="-53" dirty="0" err="1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trae</a:t>
            </a:r>
            <a:r>
              <a:rPr lang="en-US" sz="2700" spc="-53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 </a:t>
            </a:r>
            <a:r>
              <a:rPr lang="en-US" sz="2700" spc="-53" dirty="0" err="1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consecuencias</a:t>
            </a:r>
            <a:endParaRPr lang="en-US" sz="2700" spc="-53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</p:txBody>
      </p:sp>
      <p:sp>
        <p:nvSpPr>
          <p:cNvPr id="352" name="Shape 352"/>
          <p:cNvSpPr/>
          <p:nvPr/>
        </p:nvSpPr>
        <p:spPr>
          <a:xfrm>
            <a:off x="2108200" y="9398000"/>
            <a:ext cx="4076700" cy="2354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l">
              <a:defRPr sz="1800"/>
            </a:pPr>
            <a:r>
              <a:rPr lang="es-ES" sz="3600" b="1" spc="-72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“…hay que aplanar la curva…”</a:t>
            </a:r>
          </a:p>
          <a:p>
            <a:pPr lvl="0" algn="l">
              <a:defRPr sz="1800"/>
            </a:pPr>
            <a:r>
              <a:rPr lang="en-US" sz="2700" spc="-53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Unidos para </a:t>
            </a:r>
            <a:r>
              <a:rPr lang="en-US" sz="2700" spc="-53" dirty="0" err="1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luchar</a:t>
            </a:r>
            <a:r>
              <a:rPr lang="en-US" sz="2700" spc="-53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 contra el virus</a:t>
            </a:r>
          </a:p>
          <a:p>
            <a:pPr lvl="0" algn="r">
              <a:defRPr sz="1800"/>
            </a:pPr>
            <a:endParaRPr sz="2700" spc="-53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</p:txBody>
      </p:sp>
      <p:sp>
        <p:nvSpPr>
          <p:cNvPr id="353" name="Shape 353"/>
          <p:cNvSpPr/>
          <p:nvPr/>
        </p:nvSpPr>
        <p:spPr>
          <a:xfrm>
            <a:off x="13055600" y="9398000"/>
            <a:ext cx="4076700" cy="1384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r">
              <a:defRPr sz="1800"/>
            </a:pPr>
            <a:r>
              <a:rPr lang="en-US" sz="3600" b="1" spc="-72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Vacunas</a:t>
            </a:r>
            <a:endParaRPr lang="en-US" sz="3600" b="1" spc="-72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  <a:p>
            <a:pPr lvl="0" algn="r">
              <a:defRPr sz="1800"/>
            </a:pPr>
            <a:r>
              <a:rPr lang="en-US" sz="2700" spc="-53" dirty="0" err="1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Comienza</a:t>
            </a:r>
            <a:r>
              <a:rPr lang="en-US" sz="2700" spc="-53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 la </a:t>
            </a:r>
            <a:r>
              <a:rPr lang="en-US" sz="2700" spc="-53" dirty="0" err="1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inmunidad</a:t>
            </a:r>
            <a:endParaRPr lang="en-US" sz="2700" spc="-53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  <a:p>
            <a:pPr lvl="0" algn="r">
              <a:defRPr sz="1800"/>
            </a:pPr>
            <a:endParaRPr sz="2700" spc="-53" dirty="0">
              <a:solidFill>
                <a:srgbClr val="929292"/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</p:txBody>
      </p:sp>
      <p:sp>
        <p:nvSpPr>
          <p:cNvPr id="354" name="Shape 354"/>
          <p:cNvSpPr/>
          <p:nvPr/>
        </p:nvSpPr>
        <p:spPr>
          <a:xfrm flipV="1">
            <a:off x="6448683" y="11290278"/>
            <a:ext cx="874564" cy="22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5" name="Shape 355"/>
          <p:cNvSpPr/>
          <p:nvPr/>
        </p:nvSpPr>
        <p:spPr>
          <a:xfrm flipV="1">
            <a:off x="17399000" y="11315700"/>
            <a:ext cx="874563" cy="22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6" name="Shape 356"/>
          <p:cNvSpPr/>
          <p:nvPr/>
        </p:nvSpPr>
        <p:spPr>
          <a:xfrm flipV="1">
            <a:off x="5829300" y="3975100"/>
            <a:ext cx="874563" cy="22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7" name="Shape 357"/>
          <p:cNvSpPr/>
          <p:nvPr/>
        </p:nvSpPr>
        <p:spPr>
          <a:xfrm flipV="1">
            <a:off x="16776700" y="4000500"/>
            <a:ext cx="874563" cy="22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8" name="Shape 358"/>
          <p:cNvSpPr/>
          <p:nvPr/>
        </p:nvSpPr>
        <p:spPr>
          <a:xfrm>
            <a:off x="22259277" y="908982"/>
            <a:ext cx="541046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b="1" spc="-12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3200" b="1" spc="-128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16</a:t>
            </a:r>
          </a:p>
        </p:txBody>
      </p:sp>
      <p:pic>
        <p:nvPicPr>
          <p:cNvPr id="29" name="Picture Placeholder 6">
            <a:extLst>
              <a:ext uri="{FF2B5EF4-FFF2-40B4-BE49-F238E27FC236}">
                <a16:creationId xmlns:a16="http://schemas.microsoft.com/office/drawing/2014/main" id="{253449A5-3413-4FFE-806B-AE782345D84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53" r="21853"/>
          <a:stretch/>
        </p:blipFill>
        <p:spPr>
          <a:xfrm>
            <a:off x="1682951" y="3437351"/>
            <a:ext cx="4622400" cy="4618800"/>
          </a:xfrm>
          <a:ln>
            <a:solidFill>
              <a:srgbClr val="000000"/>
            </a:solidFill>
          </a:ln>
        </p:spPr>
      </p:pic>
      <p:pic>
        <p:nvPicPr>
          <p:cNvPr id="34" name="Picture Placeholder 10">
            <a:extLst>
              <a:ext uri="{FF2B5EF4-FFF2-40B4-BE49-F238E27FC236}">
                <a16:creationId xmlns:a16="http://schemas.microsoft.com/office/drawing/2014/main" id="{A976B6BB-0D81-4CC0-963A-8DBC6C5C030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10" t="-1" r="423" b="-2508"/>
          <a:stretch/>
        </p:blipFill>
        <p:spPr>
          <a:xfrm>
            <a:off x="12477951" y="3437351"/>
            <a:ext cx="4622400" cy="4618800"/>
          </a:xfrm>
          <a:ln>
            <a:solidFill>
              <a:srgbClr val="000000"/>
            </a:solidFill>
          </a:ln>
        </p:spPr>
      </p:pic>
      <p:pic>
        <p:nvPicPr>
          <p:cNvPr id="39" name="Picture Placeholder 14">
            <a:extLst>
              <a:ext uri="{FF2B5EF4-FFF2-40B4-BE49-F238E27FC236}">
                <a16:creationId xmlns:a16="http://schemas.microsoft.com/office/drawing/2014/main" id="{8AE3F7E3-EE97-49B7-B3A5-16458A962CA3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4" r="16654"/>
          <a:stretch/>
        </p:blipFill>
        <p:spPr>
          <a:xfrm>
            <a:off x="7004251" y="7285451"/>
            <a:ext cx="4622400" cy="4618800"/>
          </a:xfrm>
          <a:ln>
            <a:solidFill>
              <a:srgbClr val="000000"/>
            </a:solidFill>
          </a:ln>
        </p:spPr>
      </p:pic>
      <p:pic>
        <p:nvPicPr>
          <p:cNvPr id="44" name="Picture Placeholder 18">
            <a:extLst>
              <a:ext uri="{FF2B5EF4-FFF2-40B4-BE49-F238E27FC236}">
                <a16:creationId xmlns:a16="http://schemas.microsoft.com/office/drawing/2014/main" id="{FDFB57A6-F017-4025-BE36-C4CDC2DBAED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2" r="31616"/>
          <a:stretch/>
        </p:blipFill>
        <p:spPr>
          <a:xfrm>
            <a:off x="17951651" y="7285451"/>
            <a:ext cx="4622400" cy="4618800"/>
          </a:xfr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252241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/>
        </p:nvSpPr>
        <p:spPr>
          <a:xfrm>
            <a:off x="1266155" y="525006"/>
            <a:ext cx="5868594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lang="en-US" sz="7200" b="1" dirty="0" err="1">
                <a:solidFill>
                  <a:schemeClr val="accent2"/>
                </a:solidFill>
                <a:latin typeface="Segoe UI"/>
                <a:ea typeface="Open Sans"/>
                <a:cs typeface="Segoe UI"/>
                <a:sym typeface="Open Sans"/>
              </a:rPr>
              <a:t>Modelo</a:t>
            </a:r>
            <a:r>
              <a:rPr lang="en-US" sz="7200" b="1" dirty="0">
                <a:solidFill>
                  <a:schemeClr val="accent2"/>
                </a:solidFill>
                <a:latin typeface="Segoe UI"/>
                <a:ea typeface="Open Sans"/>
                <a:cs typeface="Segoe UI"/>
                <a:sym typeface="Open Sans"/>
              </a:rPr>
              <a:t> S.I.R.</a:t>
            </a:r>
            <a:endParaRPr sz="7200" dirty="0">
              <a:solidFill>
                <a:schemeClr val="accent2"/>
              </a:solidFill>
              <a:latin typeface="Segoe UI"/>
              <a:ea typeface="Open Sans"/>
              <a:cs typeface="Segoe UI"/>
              <a:sym typeface="Open Sans"/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1378607" y="1903398"/>
            <a:ext cx="7157409" cy="68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800">
                <a:solidFill>
                  <a:srgbClr val="60606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Diagrama</a:t>
            </a:r>
            <a:r>
              <a:rPr 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visual – </a:t>
            </a:r>
            <a:r>
              <a:rPr lang="en-US" sz="3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Modelo</a:t>
            </a:r>
            <a:r>
              <a:rPr 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Básico</a:t>
            </a:r>
            <a:endParaRPr sz="38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22259277" y="908982"/>
            <a:ext cx="541046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b="1" spc="-12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3200" b="1" spc="-128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08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54D3D3EE-A651-434B-8523-1DCB8233E143}"/>
              </a:ext>
            </a:extLst>
          </p:cNvPr>
          <p:cNvGrpSpPr/>
          <p:nvPr/>
        </p:nvGrpSpPr>
        <p:grpSpPr>
          <a:xfrm>
            <a:off x="4831850" y="2585383"/>
            <a:ext cx="14720300" cy="3117141"/>
            <a:chOff x="1586500" y="4620638"/>
            <a:chExt cx="21213823" cy="4492197"/>
          </a:xfrm>
        </p:grpSpPr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D0851CAB-49C9-420E-B155-54927A50DBCD}"/>
                </a:ext>
              </a:extLst>
            </p:cNvPr>
            <p:cNvSpPr/>
            <p:nvPr/>
          </p:nvSpPr>
          <p:spPr>
            <a:xfrm>
              <a:off x="9954638" y="4620638"/>
              <a:ext cx="4474724" cy="4474724"/>
            </a:xfrm>
            <a:prstGeom prst="ellipse">
              <a:avLst/>
            </a:prstGeom>
            <a:solidFill>
              <a:srgbClr val="82E0FF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s-E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4C61C1C9-A534-401D-97ED-95D4B317771A}"/>
                </a:ext>
              </a:extLst>
            </p:cNvPr>
            <p:cNvSpPr/>
            <p:nvPr/>
          </p:nvSpPr>
          <p:spPr>
            <a:xfrm>
              <a:off x="18325599" y="4620638"/>
              <a:ext cx="4474724" cy="4474724"/>
            </a:xfrm>
            <a:prstGeom prst="ellipse">
              <a:avLst/>
            </a:prstGeom>
            <a:solidFill>
              <a:srgbClr val="30CBFF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s-E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4" name="Flecha: a la derecha 3">
              <a:extLst>
                <a:ext uri="{FF2B5EF4-FFF2-40B4-BE49-F238E27FC236}">
                  <a16:creationId xmlns:a16="http://schemas.microsoft.com/office/drawing/2014/main" id="{F8AA1518-3E70-4EEA-86F1-8552358EFFFC}"/>
                </a:ext>
              </a:extLst>
            </p:cNvPr>
            <p:cNvSpPr/>
            <p:nvPr/>
          </p:nvSpPr>
          <p:spPr>
            <a:xfrm>
              <a:off x="6203798" y="5933872"/>
              <a:ext cx="3731385" cy="1848256"/>
            </a:xfrm>
            <a:prstGeom prst="rightArrow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s-E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27" name="Flecha: a la derecha 26">
              <a:extLst>
                <a:ext uri="{FF2B5EF4-FFF2-40B4-BE49-F238E27FC236}">
                  <a16:creationId xmlns:a16="http://schemas.microsoft.com/office/drawing/2014/main" id="{B33E0EDC-34D5-48D6-8D4F-40717EE91152}"/>
                </a:ext>
              </a:extLst>
            </p:cNvPr>
            <p:cNvSpPr/>
            <p:nvPr/>
          </p:nvSpPr>
          <p:spPr>
            <a:xfrm>
              <a:off x="14511788" y="5933872"/>
              <a:ext cx="3731385" cy="1848256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s-E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10" name="Elipse 23">
              <a:extLst>
                <a:ext uri="{FF2B5EF4-FFF2-40B4-BE49-F238E27FC236}">
                  <a16:creationId xmlns:a16="http://schemas.microsoft.com/office/drawing/2014/main" id="{A0B6E670-CC61-4ACF-9FEE-967B9118C43E}"/>
                </a:ext>
              </a:extLst>
            </p:cNvPr>
            <p:cNvSpPr/>
            <p:nvPr/>
          </p:nvSpPr>
          <p:spPr>
            <a:xfrm>
              <a:off x="1586500" y="4638111"/>
              <a:ext cx="4474724" cy="4474724"/>
            </a:xfrm>
            <a:prstGeom prst="ellipse">
              <a:avLst/>
            </a:prstGeom>
            <a:solidFill>
              <a:srgbClr val="D9F5FF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s-ES" sz="4000" b="0" i="0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9A86B3AF-DEA9-4114-A4DB-1205C0E00464}"/>
                </a:ext>
              </a:extLst>
            </p:cNvPr>
            <p:cNvSpPr txBox="1"/>
            <p:nvPr/>
          </p:nvSpPr>
          <p:spPr>
            <a:xfrm>
              <a:off x="3493121" y="6393289"/>
              <a:ext cx="661481" cy="964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s-ES" dirty="0">
                  <a:solidFill>
                    <a:srgbClr val="000000"/>
                  </a:solidFill>
                </a:rPr>
                <a:t>S</a:t>
              </a:r>
              <a:endParaRPr kumimoji="0" lang="es-ES" sz="5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E6DF6CA1-AF58-46CE-8D0C-8D2F3B5835F5}"/>
                </a:ext>
              </a:extLst>
            </p:cNvPr>
            <p:cNvSpPr txBox="1"/>
            <p:nvPr/>
          </p:nvSpPr>
          <p:spPr>
            <a:xfrm>
              <a:off x="11902188" y="6393289"/>
              <a:ext cx="661481" cy="964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s-ES" dirty="0">
                  <a:solidFill>
                    <a:srgbClr val="000000"/>
                  </a:solidFill>
                </a:rPr>
                <a:t>I</a:t>
              </a:r>
              <a:endParaRPr kumimoji="0" lang="es-ES" sz="5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291D5DD8-07A1-4511-92D2-6E3FF7D3F2DE}"/>
                </a:ext>
              </a:extLst>
            </p:cNvPr>
            <p:cNvSpPr txBox="1"/>
            <p:nvPr/>
          </p:nvSpPr>
          <p:spPr>
            <a:xfrm>
              <a:off x="20232220" y="6375816"/>
              <a:ext cx="661481" cy="964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s-ES" sz="5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rPr>
                <a:t>R</a:t>
              </a:r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8E1FA4B7-7D23-4CDD-9C0D-BB0962D00243}"/>
              </a:ext>
            </a:extLst>
          </p:cNvPr>
          <p:cNvGrpSpPr/>
          <p:nvPr/>
        </p:nvGrpSpPr>
        <p:grpSpPr>
          <a:xfrm>
            <a:off x="4804429" y="8707959"/>
            <a:ext cx="14735248" cy="3105016"/>
            <a:chOff x="1586500" y="7259940"/>
            <a:chExt cx="21213823" cy="4492197"/>
          </a:xfrm>
        </p:grpSpPr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728D97D4-3E1F-478E-A393-2DA9C0841E7E}"/>
                </a:ext>
              </a:extLst>
            </p:cNvPr>
            <p:cNvSpPr/>
            <p:nvPr/>
          </p:nvSpPr>
          <p:spPr>
            <a:xfrm>
              <a:off x="9954638" y="7259940"/>
              <a:ext cx="4474724" cy="4474724"/>
            </a:xfrm>
            <a:prstGeom prst="ellipse">
              <a:avLst/>
            </a:prstGeom>
            <a:solidFill>
              <a:srgbClr val="82E0FF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s-E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6F1A9FA4-9D31-4EAB-8224-FCE612F2BBFD}"/>
                </a:ext>
              </a:extLst>
            </p:cNvPr>
            <p:cNvSpPr/>
            <p:nvPr/>
          </p:nvSpPr>
          <p:spPr>
            <a:xfrm>
              <a:off x="18325599" y="7259940"/>
              <a:ext cx="4474724" cy="4474724"/>
            </a:xfrm>
            <a:prstGeom prst="ellipse">
              <a:avLst/>
            </a:prstGeom>
            <a:solidFill>
              <a:srgbClr val="D9F5FF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s-E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16" name="Flecha: a la derecha 15">
              <a:extLst>
                <a:ext uri="{FF2B5EF4-FFF2-40B4-BE49-F238E27FC236}">
                  <a16:creationId xmlns:a16="http://schemas.microsoft.com/office/drawing/2014/main" id="{7C19DE9B-EBBA-4D58-AB19-6E95317F4407}"/>
                </a:ext>
              </a:extLst>
            </p:cNvPr>
            <p:cNvSpPr/>
            <p:nvPr/>
          </p:nvSpPr>
          <p:spPr>
            <a:xfrm>
              <a:off x="14511788" y="8573174"/>
              <a:ext cx="3731385" cy="1848256"/>
            </a:xfrm>
            <a:prstGeom prst="rightArrow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s-E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17" name="Elipse 23">
              <a:extLst>
                <a:ext uri="{FF2B5EF4-FFF2-40B4-BE49-F238E27FC236}">
                  <a16:creationId xmlns:a16="http://schemas.microsoft.com/office/drawing/2014/main" id="{8FCD0F30-6292-49C7-8AF7-3799BCC4B01D}"/>
                </a:ext>
              </a:extLst>
            </p:cNvPr>
            <p:cNvSpPr/>
            <p:nvPr/>
          </p:nvSpPr>
          <p:spPr>
            <a:xfrm>
              <a:off x="1586500" y="7277413"/>
              <a:ext cx="4474724" cy="4474724"/>
            </a:xfrm>
            <a:prstGeom prst="ellipse">
              <a:avLst/>
            </a:prstGeom>
            <a:solidFill>
              <a:srgbClr val="30CBFF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s-E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</p:grp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E25C81A-DF0D-4BF2-9BF2-99A7CFDF350A}"/>
              </a:ext>
            </a:extLst>
          </p:cNvPr>
          <p:cNvSpPr txBox="1"/>
          <p:nvPr/>
        </p:nvSpPr>
        <p:spPr>
          <a:xfrm>
            <a:off x="6129012" y="10020092"/>
            <a:ext cx="459003" cy="669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dirty="0">
                <a:solidFill>
                  <a:srgbClr val="000000"/>
                </a:solidFill>
              </a:rPr>
              <a:t>S</a:t>
            </a:r>
            <a:endParaRPr kumimoji="0" lang="es-ES" sz="5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0A2BBEF2-C8BB-4BB7-BF32-45E4014CD51F}"/>
              </a:ext>
            </a:extLst>
          </p:cNvPr>
          <p:cNvSpPr txBox="1"/>
          <p:nvPr/>
        </p:nvSpPr>
        <p:spPr>
          <a:xfrm>
            <a:off x="11949045" y="9919840"/>
            <a:ext cx="459003" cy="669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dirty="0">
                <a:solidFill>
                  <a:srgbClr val="000000"/>
                </a:solidFill>
              </a:rPr>
              <a:t>I</a:t>
            </a:r>
            <a:endParaRPr kumimoji="0" lang="es-ES" sz="5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013A08D2-1E24-4267-9F6D-7F43E7102221}"/>
              </a:ext>
            </a:extLst>
          </p:cNvPr>
          <p:cNvSpPr txBox="1"/>
          <p:nvPr/>
        </p:nvSpPr>
        <p:spPr>
          <a:xfrm>
            <a:off x="17757667" y="9919839"/>
            <a:ext cx="459003" cy="669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5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R</a:t>
            </a:r>
          </a:p>
        </p:txBody>
      </p:sp>
      <p:sp>
        <p:nvSpPr>
          <p:cNvPr id="23" name="Shape 209">
            <a:extLst>
              <a:ext uri="{FF2B5EF4-FFF2-40B4-BE49-F238E27FC236}">
                <a16:creationId xmlns:a16="http://schemas.microsoft.com/office/drawing/2014/main" id="{3769B75A-99DC-47A7-895B-05EE7221D2A0}"/>
              </a:ext>
            </a:extLst>
          </p:cNvPr>
          <p:cNvSpPr/>
          <p:nvPr/>
        </p:nvSpPr>
        <p:spPr>
          <a:xfrm>
            <a:off x="1266155" y="5902219"/>
            <a:ext cx="11592917" cy="68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800">
                <a:solidFill>
                  <a:srgbClr val="60606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Diagrama</a:t>
            </a:r>
            <a:r>
              <a:rPr 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visual – </a:t>
            </a:r>
            <a:r>
              <a:rPr lang="en-US" sz="3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Modelo</a:t>
            </a:r>
            <a:r>
              <a:rPr 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con </a:t>
            </a:r>
            <a:r>
              <a:rPr lang="en-US" sz="3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muertes</a:t>
            </a:r>
            <a:r>
              <a:rPr 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y </a:t>
            </a:r>
            <a:r>
              <a:rPr lang="en-US" sz="3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nacimientos</a:t>
            </a:r>
            <a:endParaRPr sz="38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Flecha: a la derecha 25">
            <a:extLst>
              <a:ext uri="{FF2B5EF4-FFF2-40B4-BE49-F238E27FC236}">
                <a16:creationId xmlns:a16="http://schemas.microsoft.com/office/drawing/2014/main" id="{7418AA28-D83B-43B7-A26D-9F8D80A510FC}"/>
              </a:ext>
            </a:extLst>
          </p:cNvPr>
          <p:cNvSpPr/>
          <p:nvPr/>
        </p:nvSpPr>
        <p:spPr>
          <a:xfrm>
            <a:off x="7970521" y="9625251"/>
            <a:ext cx="2589213" cy="1282507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8" name="Flecha: curvada hacia abajo 7">
            <a:extLst>
              <a:ext uri="{FF2B5EF4-FFF2-40B4-BE49-F238E27FC236}">
                <a16:creationId xmlns:a16="http://schemas.microsoft.com/office/drawing/2014/main" id="{7BD517E5-E87D-4349-A34D-FCCCEBA38267}"/>
              </a:ext>
            </a:extLst>
          </p:cNvPr>
          <p:cNvSpPr/>
          <p:nvPr/>
        </p:nvSpPr>
        <p:spPr>
          <a:xfrm flipH="1">
            <a:off x="6376884" y="7064137"/>
            <a:ext cx="11630231" cy="1634640"/>
          </a:xfrm>
          <a:prstGeom prst="curvedDownArrow">
            <a:avLst>
              <a:gd name="adj1" fmla="val 25000"/>
              <a:gd name="adj2" fmla="val 56348"/>
              <a:gd name="adj3" fmla="val 28571"/>
            </a:avLst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Flecha: curvada hacia arriba 8">
            <a:extLst>
              <a:ext uri="{FF2B5EF4-FFF2-40B4-BE49-F238E27FC236}">
                <a16:creationId xmlns:a16="http://schemas.microsoft.com/office/drawing/2014/main" id="{B2AAA9CB-70C4-4E45-8104-9F45CF90DE63}"/>
              </a:ext>
            </a:extLst>
          </p:cNvPr>
          <p:cNvSpPr/>
          <p:nvPr/>
        </p:nvSpPr>
        <p:spPr>
          <a:xfrm flipH="1">
            <a:off x="6127435" y="11989323"/>
            <a:ext cx="6037143" cy="1282507"/>
          </a:xfrm>
          <a:prstGeom prst="curvedUp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E7FC909E-6E0F-4443-99AF-3072F124F0A1}"/>
                  </a:ext>
                </a:extLst>
              </p:cNvPr>
              <p:cNvSpPr txBox="1"/>
              <p:nvPr/>
            </p:nvSpPr>
            <p:spPr>
              <a:xfrm>
                <a:off x="8956100" y="9100152"/>
                <a:ext cx="618054" cy="86177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ctr" defTabSz="8255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ES" sz="5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Gill Sans"/>
                        </a:rPr>
                        <m:t>𝛽</m:t>
                      </m:r>
                    </m:oMath>
                  </m:oMathPara>
                </a14:m>
                <a:endParaRPr kumimoji="0" lang="es-ES" sz="5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endParaRPr>
              </a:p>
            </p:txBody>
          </p:sp>
        </mc:Choice>
        <mc:Fallback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E7FC909E-6E0F-4443-99AF-3072F124F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6100" y="9100152"/>
                <a:ext cx="618054" cy="8617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E2C21A84-63C3-42BE-A0C5-AC605F24A818}"/>
                  </a:ext>
                </a:extLst>
              </p:cNvPr>
              <p:cNvSpPr txBox="1"/>
              <p:nvPr/>
            </p:nvSpPr>
            <p:spPr>
              <a:xfrm>
                <a:off x="14771020" y="9045760"/>
                <a:ext cx="557909" cy="86177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ctr" defTabSz="8255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ES" sz="5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Gill Sans"/>
                        </a:rPr>
                        <m:t>𝛾</m:t>
                      </m:r>
                    </m:oMath>
                  </m:oMathPara>
                </a14:m>
                <a:endParaRPr kumimoji="0" lang="es-ES" sz="5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endParaRPr>
              </a:p>
            </p:txBody>
          </p:sp>
        </mc:Choice>
        <mc:Fallback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E2C21A84-63C3-42BE-A0C5-AC605F24A8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1020" y="9045760"/>
                <a:ext cx="557909" cy="8617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0542A556-0527-4F01-89F3-2A8513DF4B9E}"/>
                  </a:ext>
                </a:extLst>
              </p:cNvPr>
              <p:cNvSpPr txBox="1"/>
              <p:nvPr/>
            </p:nvSpPr>
            <p:spPr>
              <a:xfrm>
                <a:off x="9042634" y="12343825"/>
                <a:ext cx="575542" cy="86177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ctr" defTabSz="8255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ES" sz="5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Gill Sans"/>
                        </a:rPr>
                        <m:t>𝜇</m:t>
                      </m:r>
                    </m:oMath>
                  </m:oMathPara>
                </a14:m>
                <a:endParaRPr kumimoji="0" lang="es-ES" sz="5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endParaRPr>
              </a:p>
            </p:txBody>
          </p:sp>
        </mc:Choice>
        <mc:Fallback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0542A556-0527-4F01-89F3-2A8513DF4B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2634" y="12343825"/>
                <a:ext cx="575542" cy="8617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60E07923-69DF-40C4-A41B-8E3C097A17AF}"/>
                  </a:ext>
                </a:extLst>
              </p:cNvPr>
              <p:cNvSpPr txBox="1"/>
              <p:nvPr/>
            </p:nvSpPr>
            <p:spPr>
              <a:xfrm>
                <a:off x="12168999" y="6986676"/>
                <a:ext cx="575542" cy="86177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ctr" defTabSz="8255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ES" sz="5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Gill Sans"/>
                        </a:rPr>
                        <m:t>𝜇</m:t>
                      </m:r>
                    </m:oMath>
                  </m:oMathPara>
                </a14:m>
                <a:endParaRPr kumimoji="0" lang="es-ES" sz="5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endParaRPr>
              </a:p>
            </p:txBody>
          </p:sp>
        </mc:Choice>
        <mc:Fallback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60E07923-69DF-40C4-A41B-8E3C097A1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8999" y="6986676"/>
                <a:ext cx="575542" cy="86177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90CBF1A3-E970-40AE-8167-0FC6C526C72B}"/>
                  </a:ext>
                </a:extLst>
              </p:cNvPr>
              <p:cNvSpPr txBox="1"/>
              <p:nvPr/>
            </p:nvSpPr>
            <p:spPr>
              <a:xfrm>
                <a:off x="9021378" y="2828476"/>
                <a:ext cx="618054" cy="86177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ctr" defTabSz="8255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ES" sz="5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Gill Sans"/>
                        </a:rPr>
                        <m:t>𝛽</m:t>
                      </m:r>
                    </m:oMath>
                  </m:oMathPara>
                </a14:m>
                <a:endParaRPr kumimoji="0" lang="es-ES" sz="5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endParaRPr>
              </a:p>
            </p:txBody>
          </p:sp>
        </mc:Choice>
        <mc:Fallback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90CBF1A3-E970-40AE-8167-0FC6C526C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1378" y="2828476"/>
                <a:ext cx="618054" cy="86177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E65F7ED6-04E6-45FD-BE5E-51D05FD01B3C}"/>
                  </a:ext>
                </a:extLst>
              </p:cNvPr>
              <p:cNvSpPr txBox="1"/>
              <p:nvPr/>
            </p:nvSpPr>
            <p:spPr>
              <a:xfrm>
                <a:off x="14816379" y="2828476"/>
                <a:ext cx="557909" cy="86177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ctr" defTabSz="8255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ES" sz="5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Gill Sans"/>
                        </a:rPr>
                        <m:t>𝛾</m:t>
                      </m:r>
                    </m:oMath>
                  </m:oMathPara>
                </a14:m>
                <a:endParaRPr kumimoji="0" lang="es-ES" sz="5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endParaRPr>
              </a:p>
            </p:txBody>
          </p:sp>
        </mc:Choice>
        <mc:Fallback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E65F7ED6-04E6-45FD-BE5E-51D05FD01B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6379" y="2828476"/>
                <a:ext cx="557909" cy="86177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" grpId="0" animBg="1"/>
      <p:bldP spid="20" grpId="0"/>
      <p:bldP spid="21" grpId="0"/>
      <p:bldP spid="22" grpId="0"/>
      <p:bldP spid="23" grpId="0" animBg="1"/>
      <p:bldP spid="26" grpId="0" animBg="1"/>
      <p:bldP spid="8" grpId="0" animBg="1"/>
      <p:bldP spid="9" grpId="0" animBg="1"/>
      <p:bldP spid="13" grpId="0"/>
      <p:bldP spid="32" grpId="0"/>
      <p:bldP spid="33" grpId="0"/>
      <p:bldP spid="34" grpId="0"/>
      <p:bldP spid="35" grpId="0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lvl="0" indent="0" algn="l" defTabSz="8255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pPr>
            <a:r>
              <a:rPr kumimoji="0" lang="es-ES" sz="7200" b="1" i="0" u="none" strike="noStrike" kern="0" cap="none" spc="0" normalizeH="0" baseline="0" noProof="0" dirty="0">
                <a:ln>
                  <a:noFill/>
                </a:ln>
                <a:solidFill>
                  <a:srgbClr val="2C3D4F"/>
                </a:solidFill>
                <a:effectLst/>
                <a:uLnTx/>
                <a:uFillTx/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Casos </a:t>
            </a:r>
            <a:r>
              <a:rPr kumimoji="0" lang="es-ES" sz="7200" b="0" i="0" u="none" strike="noStrike" kern="0" cap="none" spc="0" normalizeH="0" baseline="0" noProof="0" dirty="0">
                <a:ln>
                  <a:noFill/>
                </a:ln>
                <a:solidFill>
                  <a:srgbClr val="2C3D4F"/>
                </a:solidFill>
                <a:effectLst/>
                <a:uLnTx/>
                <a:uFillTx/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Hipotéticos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0477341" y="6901572"/>
            <a:ext cx="38146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2303411" y="3892873"/>
            <a:ext cx="0" cy="60173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2292997" y="3892872"/>
            <a:ext cx="195512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12292997" y="9902150"/>
            <a:ext cx="195512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15564555" y="3810531"/>
                <a:ext cx="2754271" cy="11496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l" defTabSz="2437974" rtl="0">
                  <a:lnSpc>
                    <a:spcPct val="11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800" i="1" smtClean="0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  <a:ea typeface="Open Sans"/>
                            <a:cs typeface="Segoe UI" panose="020B0502040204020203" pitchFamily="34" charset="0"/>
                            <a:sym typeface="Open San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i="1" smtClean="0">
                                <a:solidFill>
                                  <a:srgbClr val="444444"/>
                                </a:solidFill>
                                <a:latin typeface="Cambria Math" panose="02040503050406030204" pitchFamily="18" charset="0"/>
                                <a:ea typeface="Open Sans"/>
                                <a:cs typeface="Segoe UI" panose="020B0502040204020203" pitchFamily="34" charset="0"/>
                                <a:sym typeface="Open Sans"/>
                              </a:rPr>
                            </m:ctrlPr>
                          </m:eqArrPr>
                          <m:e>
                            <m:r>
                              <a:rPr lang="es-ES" sz="2800" b="0" i="1" smtClean="0">
                                <a:solidFill>
                                  <a:srgbClr val="444444"/>
                                </a:solidFill>
                                <a:latin typeface="Cambria Math" panose="02040503050406030204" pitchFamily="18" charset="0"/>
                                <a:ea typeface="Open Sans"/>
                                <a:cs typeface="Segoe UI" panose="020B0502040204020203" pitchFamily="34" charset="0"/>
                                <a:sym typeface="Open Sans"/>
                              </a:rPr>
                              <m:t>𝛽</m:t>
                            </m:r>
                            <m:r>
                              <a:rPr lang="es-ES" sz="2800" b="0" i="1" smtClean="0">
                                <a:solidFill>
                                  <a:srgbClr val="444444"/>
                                </a:solidFill>
                                <a:latin typeface="Cambria Math" panose="02040503050406030204" pitchFamily="18" charset="0"/>
                                <a:ea typeface="Open Sans"/>
                                <a:cs typeface="Segoe UI" panose="020B0502040204020203" pitchFamily="34" charset="0"/>
                                <a:sym typeface="Open Sans"/>
                              </a:rPr>
                              <m:t>=0,667     </m:t>
                            </m:r>
                          </m:e>
                          <m:e>
                            <m:r>
                              <a:rPr lang="es-ES" sz="2800" b="0" i="1" smtClean="0">
                                <a:solidFill>
                                  <a:srgbClr val="444444"/>
                                </a:solidFill>
                                <a:latin typeface="Cambria Math" panose="02040503050406030204" pitchFamily="18" charset="0"/>
                                <a:ea typeface="Open Sans"/>
                                <a:cs typeface="Segoe UI" panose="020B0502040204020203" pitchFamily="34" charset="0"/>
                                <a:sym typeface="Open Sans"/>
                              </a:rPr>
                              <m:t>𝛾</m:t>
                            </m:r>
                            <m:r>
                              <a:rPr lang="es-ES" sz="2800" b="0" i="1" smtClean="0">
                                <a:solidFill>
                                  <a:srgbClr val="444444"/>
                                </a:solidFill>
                                <a:latin typeface="Cambria Math" panose="02040503050406030204" pitchFamily="18" charset="0"/>
                                <a:ea typeface="Open Sans"/>
                                <a:cs typeface="Segoe UI" panose="020B0502040204020203" pitchFamily="34" charset="0"/>
                                <a:sym typeface="Open Sans"/>
                              </a:rPr>
                              <m:t>=0,08333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800" dirty="0">
                    <a:solidFill>
                      <a:srgbClr val="444444"/>
                    </a:solidFill>
                    <a:latin typeface="Segoe UI" panose="020B0502040204020203" pitchFamily="34" charset="0"/>
                    <a:ea typeface="Open Sans"/>
                    <a:cs typeface="Segoe UI" panose="020B0502040204020203" pitchFamily="34" charset="0"/>
                    <a:sym typeface="Open Sans"/>
                  </a:rPr>
                  <a:t> </a:t>
                </a: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4555" y="3810531"/>
                <a:ext cx="2754271" cy="11496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ounded Rectangle 21"/>
          <p:cNvSpPr/>
          <p:nvPr/>
        </p:nvSpPr>
        <p:spPr>
          <a:xfrm>
            <a:off x="14911157" y="2969568"/>
            <a:ext cx="4609072" cy="72605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rIns="252000" rtlCol="0" anchor="ctr"/>
          <a:lstStyle/>
          <a:p>
            <a:pPr algn="l" defTabSz="2437974" rtl="0"/>
            <a:r>
              <a:rPr lang="en-US" sz="3200" dirty="0">
                <a:solidFill>
                  <a:prstClr val="white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Caso 1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14911157" y="5948482"/>
            <a:ext cx="4609072" cy="72605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rIns="252000" rtlCol="0" anchor="ctr"/>
          <a:lstStyle/>
          <a:p>
            <a:pPr algn="l" defTabSz="2437974" rtl="0"/>
            <a:r>
              <a:rPr lang="en-US" sz="3200" dirty="0">
                <a:solidFill>
                  <a:prstClr val="white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Caso 2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14911157" y="9008686"/>
            <a:ext cx="4609072" cy="72605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rIns="252000" rtlCol="0" anchor="ctr"/>
          <a:lstStyle/>
          <a:p>
            <a:pPr algn="l" defTabSz="2437974" rtl="0"/>
            <a:r>
              <a:rPr lang="en-US" sz="3200" dirty="0">
                <a:solidFill>
                  <a:prstClr val="white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Caso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9056B7EB-1B10-4850-8BC9-8F010C233299}"/>
                  </a:ext>
                </a:extLst>
              </p:cNvPr>
              <p:cNvSpPr/>
              <p:nvPr/>
            </p:nvSpPr>
            <p:spPr>
              <a:xfrm>
                <a:off x="3308098" y="3332594"/>
                <a:ext cx="7169243" cy="716924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     =1000       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(0)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=1             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=0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9056B7EB-1B10-4850-8BC9-8F010C2332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098" y="3332594"/>
                <a:ext cx="7169243" cy="716924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Shape 319">
            <a:extLst>
              <a:ext uri="{FF2B5EF4-FFF2-40B4-BE49-F238E27FC236}">
                <a16:creationId xmlns:a16="http://schemas.microsoft.com/office/drawing/2014/main" id="{0A7DA21F-B5EB-429A-85BF-C15316B6178C}"/>
              </a:ext>
            </a:extLst>
          </p:cNvPr>
          <p:cNvSpPr/>
          <p:nvPr/>
        </p:nvSpPr>
        <p:spPr>
          <a:xfrm>
            <a:off x="1378607" y="1726416"/>
            <a:ext cx="9424055" cy="68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800">
                <a:solidFill>
                  <a:srgbClr val="60606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Veamos</a:t>
            </a:r>
            <a:r>
              <a:rPr 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3 </a:t>
            </a:r>
            <a:r>
              <a:rPr lang="en-US" sz="3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pandemias</a:t>
            </a:r>
            <a:r>
              <a:rPr 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mundo</a:t>
            </a:r>
            <a:r>
              <a:rPr 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hipotético</a:t>
            </a:r>
            <a:endParaRPr lang="en-US" sz="38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58">
                <a:extLst>
                  <a:ext uri="{FF2B5EF4-FFF2-40B4-BE49-F238E27FC236}">
                    <a16:creationId xmlns:a16="http://schemas.microsoft.com/office/drawing/2014/main" id="{2468ECED-ECBC-4774-97CB-D2B4F8B40626}"/>
                  </a:ext>
                </a:extLst>
              </p:cNvPr>
              <p:cNvSpPr txBox="1"/>
              <p:nvPr/>
            </p:nvSpPr>
            <p:spPr>
              <a:xfrm>
                <a:off x="15564554" y="6763912"/>
                <a:ext cx="2754271" cy="11496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l" defTabSz="2437974" rtl="0">
                  <a:lnSpc>
                    <a:spcPct val="11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800" i="1" smtClean="0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  <a:ea typeface="Open Sans"/>
                            <a:cs typeface="Segoe UI" panose="020B0502040204020203" pitchFamily="34" charset="0"/>
                            <a:sym typeface="Open San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i="1" smtClean="0">
                                <a:solidFill>
                                  <a:srgbClr val="444444"/>
                                </a:solidFill>
                                <a:latin typeface="Cambria Math" panose="02040503050406030204" pitchFamily="18" charset="0"/>
                                <a:ea typeface="Open Sans"/>
                                <a:cs typeface="Segoe UI" panose="020B0502040204020203" pitchFamily="34" charset="0"/>
                                <a:sym typeface="Open Sans"/>
                              </a:rPr>
                            </m:ctrlPr>
                          </m:eqArrPr>
                          <m:e>
                            <m:r>
                              <a:rPr lang="es-ES" sz="2800" b="0" i="1" smtClean="0">
                                <a:solidFill>
                                  <a:srgbClr val="444444"/>
                                </a:solidFill>
                                <a:latin typeface="Cambria Math" panose="02040503050406030204" pitchFamily="18" charset="0"/>
                                <a:ea typeface="Open Sans"/>
                                <a:cs typeface="Segoe UI" panose="020B0502040204020203" pitchFamily="34" charset="0"/>
                                <a:sym typeface="Open Sans"/>
                              </a:rPr>
                              <m:t>𝛽</m:t>
                            </m:r>
                            <m:r>
                              <a:rPr lang="es-ES" sz="2800" b="0" i="1" smtClean="0">
                                <a:solidFill>
                                  <a:srgbClr val="444444"/>
                                </a:solidFill>
                                <a:latin typeface="Cambria Math" panose="02040503050406030204" pitchFamily="18" charset="0"/>
                                <a:ea typeface="Open Sans"/>
                                <a:cs typeface="Segoe UI" panose="020B0502040204020203" pitchFamily="34" charset="0"/>
                                <a:sym typeface="Open Sans"/>
                              </a:rPr>
                              <m:t>=0,5          </m:t>
                            </m:r>
                          </m:e>
                          <m:e>
                            <m:r>
                              <a:rPr lang="es-ES" sz="2800" b="0" i="1" smtClean="0">
                                <a:solidFill>
                                  <a:srgbClr val="444444"/>
                                </a:solidFill>
                                <a:latin typeface="Cambria Math" panose="02040503050406030204" pitchFamily="18" charset="0"/>
                                <a:ea typeface="Open Sans"/>
                                <a:cs typeface="Segoe UI" panose="020B0502040204020203" pitchFamily="34" charset="0"/>
                                <a:sym typeface="Open Sans"/>
                              </a:rPr>
                              <m:t>𝛾</m:t>
                            </m:r>
                            <m:r>
                              <a:rPr lang="es-ES" sz="2800" b="0" i="1" smtClean="0">
                                <a:solidFill>
                                  <a:srgbClr val="444444"/>
                                </a:solidFill>
                                <a:latin typeface="Cambria Math" panose="02040503050406030204" pitchFamily="18" charset="0"/>
                                <a:ea typeface="Open Sans"/>
                                <a:cs typeface="Segoe UI" panose="020B0502040204020203" pitchFamily="34" charset="0"/>
                                <a:sym typeface="Open Sans"/>
                              </a:rPr>
                              <m:t>=0,08333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800" dirty="0">
                    <a:solidFill>
                      <a:srgbClr val="444444"/>
                    </a:solidFill>
                    <a:latin typeface="Segoe UI" panose="020B0502040204020203" pitchFamily="34" charset="0"/>
                    <a:ea typeface="Open Sans"/>
                    <a:cs typeface="Segoe UI" panose="020B0502040204020203" pitchFamily="34" charset="0"/>
                    <a:sym typeface="Open Sans"/>
                  </a:rPr>
                  <a:t> </a:t>
                </a:r>
              </a:p>
            </p:txBody>
          </p:sp>
        </mc:Choice>
        <mc:Fallback xmlns="">
          <p:sp>
            <p:nvSpPr>
              <p:cNvPr id="43" name="TextBox 58">
                <a:extLst>
                  <a:ext uri="{FF2B5EF4-FFF2-40B4-BE49-F238E27FC236}">
                    <a16:creationId xmlns:a16="http://schemas.microsoft.com/office/drawing/2014/main" id="{2468ECED-ECBC-4774-97CB-D2B4F8B40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4554" y="6763912"/>
                <a:ext cx="2754271" cy="1149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58">
                <a:extLst>
                  <a:ext uri="{FF2B5EF4-FFF2-40B4-BE49-F238E27FC236}">
                    <a16:creationId xmlns:a16="http://schemas.microsoft.com/office/drawing/2014/main" id="{76A542D3-6505-493A-9FFC-4A1C1A622DEA}"/>
                  </a:ext>
                </a:extLst>
              </p:cNvPr>
              <p:cNvSpPr txBox="1"/>
              <p:nvPr/>
            </p:nvSpPr>
            <p:spPr>
              <a:xfrm>
                <a:off x="15564553" y="9927032"/>
                <a:ext cx="2754271" cy="11496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l" defTabSz="2437974" rtl="0">
                  <a:lnSpc>
                    <a:spcPct val="11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800" i="1" smtClean="0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  <a:ea typeface="Open Sans"/>
                            <a:cs typeface="Segoe UI" panose="020B0502040204020203" pitchFamily="34" charset="0"/>
                            <a:sym typeface="Open San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i="1" smtClean="0">
                                <a:solidFill>
                                  <a:srgbClr val="444444"/>
                                </a:solidFill>
                                <a:latin typeface="Cambria Math" panose="02040503050406030204" pitchFamily="18" charset="0"/>
                                <a:ea typeface="Open Sans"/>
                                <a:cs typeface="Segoe UI" panose="020B0502040204020203" pitchFamily="34" charset="0"/>
                                <a:sym typeface="Open Sans"/>
                              </a:rPr>
                            </m:ctrlPr>
                          </m:eqArrPr>
                          <m:e>
                            <m:r>
                              <a:rPr lang="es-ES" sz="2800" b="0" i="1" smtClean="0">
                                <a:solidFill>
                                  <a:srgbClr val="444444"/>
                                </a:solidFill>
                                <a:latin typeface="Cambria Math" panose="02040503050406030204" pitchFamily="18" charset="0"/>
                                <a:ea typeface="Open Sans"/>
                                <a:cs typeface="Segoe UI" panose="020B0502040204020203" pitchFamily="34" charset="0"/>
                                <a:sym typeface="Open Sans"/>
                              </a:rPr>
                              <m:t>𝛽</m:t>
                            </m:r>
                            <m:r>
                              <a:rPr lang="es-ES" sz="2800" b="0" i="1" smtClean="0">
                                <a:solidFill>
                                  <a:srgbClr val="444444"/>
                                </a:solidFill>
                                <a:latin typeface="Cambria Math" panose="02040503050406030204" pitchFamily="18" charset="0"/>
                                <a:ea typeface="Open Sans"/>
                                <a:cs typeface="Segoe UI" panose="020B0502040204020203" pitchFamily="34" charset="0"/>
                                <a:sym typeface="Open Sans"/>
                              </a:rPr>
                              <m:t>=0,333     </m:t>
                            </m:r>
                          </m:e>
                          <m:e>
                            <m:r>
                              <a:rPr lang="es-ES" sz="2800" b="0" i="1" smtClean="0">
                                <a:solidFill>
                                  <a:srgbClr val="444444"/>
                                </a:solidFill>
                                <a:latin typeface="Cambria Math" panose="02040503050406030204" pitchFamily="18" charset="0"/>
                                <a:ea typeface="Open Sans"/>
                                <a:cs typeface="Segoe UI" panose="020B0502040204020203" pitchFamily="34" charset="0"/>
                                <a:sym typeface="Open Sans"/>
                              </a:rPr>
                              <m:t>𝛾</m:t>
                            </m:r>
                            <m:r>
                              <a:rPr lang="es-ES" sz="2800" b="0" i="1" smtClean="0">
                                <a:solidFill>
                                  <a:srgbClr val="444444"/>
                                </a:solidFill>
                                <a:latin typeface="Cambria Math" panose="02040503050406030204" pitchFamily="18" charset="0"/>
                                <a:ea typeface="Open Sans"/>
                                <a:cs typeface="Segoe UI" panose="020B0502040204020203" pitchFamily="34" charset="0"/>
                                <a:sym typeface="Open Sans"/>
                              </a:rPr>
                              <m:t>=0,08333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800" dirty="0">
                    <a:solidFill>
                      <a:srgbClr val="444444"/>
                    </a:solidFill>
                    <a:latin typeface="Segoe UI" panose="020B0502040204020203" pitchFamily="34" charset="0"/>
                    <a:ea typeface="Open Sans"/>
                    <a:cs typeface="Segoe UI" panose="020B0502040204020203" pitchFamily="34" charset="0"/>
                    <a:sym typeface="Open Sans"/>
                  </a:rPr>
                  <a:t> </a:t>
                </a:r>
              </a:p>
            </p:txBody>
          </p:sp>
        </mc:Choice>
        <mc:Fallback xmlns="">
          <p:sp>
            <p:nvSpPr>
              <p:cNvPr id="49" name="TextBox 58">
                <a:extLst>
                  <a:ext uri="{FF2B5EF4-FFF2-40B4-BE49-F238E27FC236}">
                    <a16:creationId xmlns:a16="http://schemas.microsoft.com/office/drawing/2014/main" id="{76A542D3-6505-493A-9FFC-4A1C1A622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4553" y="9927032"/>
                <a:ext cx="2754271" cy="1149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551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22" grpId="0" animBg="1"/>
      <p:bldP spid="66" grpId="0" animBg="1"/>
      <p:bldP spid="69" grpId="0" animBg="1"/>
      <p:bldP spid="43" grpId="0"/>
      <p:bldP spid="4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/>
        </p:nvSpPr>
        <p:spPr>
          <a:xfrm>
            <a:off x="1281323" y="515828"/>
            <a:ext cx="19399541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lang="es-ES" sz="7200" b="1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Casos</a:t>
            </a:r>
            <a:r>
              <a:rPr sz="7200" b="1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 </a:t>
            </a:r>
            <a:r>
              <a:rPr lang="es-ES" sz="7200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Hipotéticos – Comparación Susceptibles </a:t>
            </a:r>
            <a:endParaRPr sz="7200" dirty="0">
              <a:solidFill>
                <a:schemeClr val="accent2"/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</p:txBody>
      </p:sp>
      <p:sp>
        <p:nvSpPr>
          <p:cNvPr id="320" name="Shape 320"/>
          <p:cNvSpPr/>
          <p:nvPr/>
        </p:nvSpPr>
        <p:spPr>
          <a:xfrm>
            <a:off x="22259277" y="908982"/>
            <a:ext cx="541046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b="1" spc="-12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3200" b="1" spc="-128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13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D22BAAD-AED2-4ACC-BFF6-DE79F0E333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832" y="1726416"/>
            <a:ext cx="15400335" cy="1058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80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/>
        </p:nvSpPr>
        <p:spPr>
          <a:xfrm>
            <a:off x="1281323" y="515828"/>
            <a:ext cx="18335148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lang="es-ES" sz="7200" b="1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Casos</a:t>
            </a:r>
            <a:r>
              <a:rPr sz="7200" b="1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 </a:t>
            </a:r>
            <a:r>
              <a:rPr lang="es-ES" sz="7200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Hipotéticos – Comparación Infectados</a:t>
            </a:r>
            <a:endParaRPr sz="7200" dirty="0">
              <a:solidFill>
                <a:schemeClr val="accent2"/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</p:txBody>
      </p:sp>
      <p:sp>
        <p:nvSpPr>
          <p:cNvPr id="320" name="Shape 320"/>
          <p:cNvSpPr/>
          <p:nvPr/>
        </p:nvSpPr>
        <p:spPr>
          <a:xfrm>
            <a:off x="22259277" y="908982"/>
            <a:ext cx="541046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b="1" spc="-12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3200" b="1" spc="-128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13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D22BAAD-AED2-4ACC-BFF6-DE79F0E333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91832" y="1726416"/>
            <a:ext cx="15400335" cy="1058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9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/>
        </p:nvSpPr>
        <p:spPr>
          <a:xfrm>
            <a:off x="1281323" y="515828"/>
            <a:ext cx="19641595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lang="es-ES" sz="7200" b="1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Casos</a:t>
            </a:r>
            <a:r>
              <a:rPr sz="7200" b="1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 </a:t>
            </a:r>
            <a:r>
              <a:rPr lang="es-ES" sz="7200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Hipotéticos – Comparación Recuperados </a:t>
            </a:r>
            <a:endParaRPr sz="7200" dirty="0">
              <a:solidFill>
                <a:schemeClr val="accent2"/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</p:txBody>
      </p:sp>
      <p:sp>
        <p:nvSpPr>
          <p:cNvPr id="320" name="Shape 320"/>
          <p:cNvSpPr/>
          <p:nvPr/>
        </p:nvSpPr>
        <p:spPr>
          <a:xfrm>
            <a:off x="22259277" y="908982"/>
            <a:ext cx="541046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b="1" spc="-12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3200" b="1" spc="-128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13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D22BAAD-AED2-4ACC-BFF6-DE79F0E333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91832" y="1726416"/>
            <a:ext cx="15400335" cy="1058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11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keynote_project_blu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EBAFE"/>
      </a:accent1>
      <a:accent2>
        <a:srgbClr val="2C3D4F"/>
      </a:accent2>
      <a:accent3>
        <a:srgbClr val="EBEFF1"/>
      </a:accent3>
      <a:accent4>
        <a:srgbClr val="1B69AC"/>
      </a:accent4>
      <a:accent5>
        <a:srgbClr val="4A98DE"/>
      </a:accent5>
      <a:accent6>
        <a:srgbClr val="839494"/>
      </a:accent6>
      <a:hlink>
        <a:srgbClr val="009999"/>
      </a:hlink>
      <a:folHlink>
        <a:srgbClr val="99CC00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ustom 15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2A6F8"/>
      </a:accent1>
      <a:accent2>
        <a:srgbClr val="7DC5FB"/>
      </a:accent2>
      <a:accent3>
        <a:srgbClr val="A6A6A6"/>
      </a:accent3>
      <a:accent4>
        <a:srgbClr val="D9D9D9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</TotalTime>
  <Words>237</Words>
  <Application>Microsoft Office PowerPoint</Application>
  <PresentationFormat>Personalizado</PresentationFormat>
  <Paragraphs>80</Paragraphs>
  <Slides>13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13</vt:i4>
      </vt:variant>
    </vt:vector>
  </HeadingPairs>
  <TitlesOfParts>
    <vt:vector size="22" baseType="lpstr">
      <vt:lpstr>Arial</vt:lpstr>
      <vt:lpstr>Calibri</vt:lpstr>
      <vt:lpstr>Cambria Math</vt:lpstr>
      <vt:lpstr>Gill Sans</vt:lpstr>
      <vt:lpstr>Lucida Grande</vt:lpstr>
      <vt:lpstr>Open Sans</vt:lpstr>
      <vt:lpstr>Segoe UI</vt:lpstr>
      <vt:lpstr>White</vt:lpstr>
      <vt:lpstr>Office Theme</vt:lpstr>
      <vt:lpstr>Estimación de la evolución de la COVID - 19</vt:lpstr>
      <vt:lpstr>Presentación de PowerPoint</vt:lpstr>
      <vt:lpstr>Presentación de PowerPoint</vt:lpstr>
      <vt:lpstr>Presentación de PowerPoint</vt:lpstr>
      <vt:lpstr>Presentación de PowerPoint</vt:lpstr>
      <vt:lpstr>Casos Hipotéticos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ELHANZ</dc:creator>
  <cp:lastModifiedBy>Fernando Bellido</cp:lastModifiedBy>
  <cp:revision>116</cp:revision>
  <dcterms:modified xsi:type="dcterms:W3CDTF">2021-05-14T10:18:24Z</dcterms:modified>
</cp:coreProperties>
</file>