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92" r:id="rId2"/>
  </p:sldMasterIdLst>
  <p:notesMasterIdLst>
    <p:notesMasterId r:id="rId18"/>
  </p:notesMasterIdLst>
  <p:sldIdLst>
    <p:sldId id="299" r:id="rId3"/>
    <p:sldId id="260" r:id="rId4"/>
    <p:sldId id="300" r:id="rId5"/>
    <p:sldId id="263" r:id="rId6"/>
    <p:sldId id="264" r:id="rId7"/>
    <p:sldId id="305" r:id="rId8"/>
    <p:sldId id="304" r:id="rId9"/>
    <p:sldId id="307" r:id="rId10"/>
    <p:sldId id="308" r:id="rId11"/>
    <p:sldId id="309" r:id="rId12"/>
    <p:sldId id="312" r:id="rId13"/>
    <p:sldId id="306" r:id="rId14"/>
    <p:sldId id="311" r:id="rId15"/>
    <p:sldId id="269" r:id="rId16"/>
    <p:sldId id="310" r:id="rId17"/>
  </p:sldIdLst>
  <p:sldSz cx="24384000" cy="13716000"/>
  <p:notesSz cx="6858000" cy="9144000"/>
  <p:defaultTextStyle>
    <a:lvl1pPr algn="ctr" defTabSz="825500">
      <a:defRPr sz="5600">
        <a:latin typeface="+mn-lt"/>
        <a:ea typeface="+mn-ea"/>
        <a:cs typeface="+mn-cs"/>
        <a:sym typeface="Gill Sans"/>
      </a:defRPr>
    </a:lvl1pPr>
    <a:lvl2pPr indent="342900" algn="ctr" defTabSz="825500">
      <a:defRPr sz="5600">
        <a:latin typeface="+mn-lt"/>
        <a:ea typeface="+mn-ea"/>
        <a:cs typeface="+mn-cs"/>
        <a:sym typeface="Gill Sans"/>
      </a:defRPr>
    </a:lvl2pPr>
    <a:lvl3pPr indent="685800" algn="ctr" defTabSz="825500">
      <a:defRPr sz="5600">
        <a:latin typeface="+mn-lt"/>
        <a:ea typeface="+mn-ea"/>
        <a:cs typeface="+mn-cs"/>
        <a:sym typeface="Gill Sans"/>
      </a:defRPr>
    </a:lvl3pPr>
    <a:lvl4pPr indent="1028700" algn="ctr" defTabSz="825500">
      <a:defRPr sz="5600">
        <a:latin typeface="+mn-lt"/>
        <a:ea typeface="+mn-ea"/>
        <a:cs typeface="+mn-cs"/>
        <a:sym typeface="Gill Sans"/>
      </a:defRPr>
    </a:lvl4pPr>
    <a:lvl5pPr indent="1371600" algn="ctr" defTabSz="825500">
      <a:defRPr sz="5600">
        <a:latin typeface="+mn-lt"/>
        <a:ea typeface="+mn-ea"/>
        <a:cs typeface="+mn-cs"/>
        <a:sym typeface="Gill Sans"/>
      </a:defRPr>
    </a:lvl5pPr>
    <a:lvl6pPr indent="1714500" algn="ctr" defTabSz="825500">
      <a:defRPr sz="5600">
        <a:latin typeface="+mn-lt"/>
        <a:ea typeface="+mn-ea"/>
        <a:cs typeface="+mn-cs"/>
        <a:sym typeface="Gill Sans"/>
      </a:defRPr>
    </a:lvl6pPr>
    <a:lvl7pPr indent="2057400" algn="ctr" defTabSz="825500">
      <a:defRPr sz="5600">
        <a:latin typeface="+mn-lt"/>
        <a:ea typeface="+mn-ea"/>
        <a:cs typeface="+mn-cs"/>
        <a:sym typeface="Gill Sans"/>
      </a:defRPr>
    </a:lvl7pPr>
    <a:lvl8pPr indent="2400300" algn="ctr" defTabSz="825500">
      <a:defRPr sz="5600">
        <a:latin typeface="+mn-lt"/>
        <a:ea typeface="+mn-ea"/>
        <a:cs typeface="+mn-cs"/>
        <a:sym typeface="Gill Sans"/>
      </a:defRPr>
    </a:lvl8pPr>
    <a:lvl9pPr indent="2743200" algn="ctr" defTabSz="825500">
      <a:defRPr sz="5600">
        <a:latin typeface="+mn-lt"/>
        <a:ea typeface="+mn-ea"/>
        <a:cs typeface="+mn-cs"/>
        <a:sym typeface="Gill Sans"/>
      </a:defRPr>
    </a:lvl9pPr>
  </p:defaultTextStyle>
  <p:extLst>
    <p:ext uri="{EFAFB233-063F-42B5-8137-9DF3F51BA10A}">
      <p15:sldGuideLst xmlns:p15="http://schemas.microsoft.com/office/powerpoint/2012/main">
        <p15:guide id="1" orient="horz" pos="4116" userDrawn="1">
          <p15:clr>
            <a:srgbClr val="A4A3A4"/>
          </p15:clr>
        </p15:guide>
        <p15:guide id="2" pos="76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F5FF"/>
    <a:srgbClr val="30CBFF"/>
    <a:srgbClr val="82E0FF"/>
    <a:srgbClr val="FFD4E8"/>
    <a:srgbClr val="F7FAA5"/>
    <a:srgbClr val="00FFF7"/>
    <a:srgbClr val="FF0090"/>
    <a:srgbClr val="FFF200"/>
    <a:srgbClr val="93FF93"/>
    <a:srgbClr val="FF57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8F44A2F1-9E1F-4B54-A3A2-5F16C0AD49E2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88304" autoAdjust="0"/>
  </p:normalViewPr>
  <p:slideViewPr>
    <p:cSldViewPr snapToGrid="0">
      <p:cViewPr varScale="1">
        <p:scale>
          <a:sx n="58" d="100"/>
          <a:sy n="58" d="100"/>
        </p:scale>
        <p:origin x="372" y="90"/>
      </p:cViewPr>
      <p:guideLst>
        <p:guide orient="horz" pos="4116"/>
        <p:guide pos="765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4" name="Shape 1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3977713163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825500">
      <a:defRPr sz="3000">
        <a:latin typeface="Lucida Grande"/>
        <a:ea typeface="Lucida Grande"/>
        <a:cs typeface="Lucida Grande"/>
        <a:sym typeface="Lucida Grande"/>
      </a:defRPr>
    </a:lvl1pPr>
    <a:lvl2pPr indent="228600" defTabSz="825500">
      <a:defRPr sz="3000">
        <a:latin typeface="Lucida Grande"/>
        <a:ea typeface="Lucida Grande"/>
        <a:cs typeface="Lucida Grande"/>
        <a:sym typeface="Lucida Grande"/>
      </a:defRPr>
    </a:lvl2pPr>
    <a:lvl3pPr indent="457200" defTabSz="825500">
      <a:defRPr sz="3000">
        <a:latin typeface="Lucida Grande"/>
        <a:ea typeface="Lucida Grande"/>
        <a:cs typeface="Lucida Grande"/>
        <a:sym typeface="Lucida Grande"/>
      </a:defRPr>
    </a:lvl3pPr>
    <a:lvl4pPr indent="685800" defTabSz="825500">
      <a:defRPr sz="3000">
        <a:latin typeface="Lucida Grande"/>
        <a:ea typeface="Lucida Grande"/>
        <a:cs typeface="Lucida Grande"/>
        <a:sym typeface="Lucida Grande"/>
      </a:defRPr>
    </a:lvl4pPr>
    <a:lvl5pPr indent="914400" defTabSz="825500">
      <a:defRPr sz="3000">
        <a:latin typeface="Lucida Grande"/>
        <a:ea typeface="Lucida Grande"/>
        <a:cs typeface="Lucida Grande"/>
        <a:sym typeface="Lucida Grande"/>
      </a:defRPr>
    </a:lvl5pPr>
    <a:lvl6pPr indent="1143000" defTabSz="825500">
      <a:defRPr sz="3000">
        <a:latin typeface="Lucida Grande"/>
        <a:ea typeface="Lucida Grande"/>
        <a:cs typeface="Lucida Grande"/>
        <a:sym typeface="Lucida Grande"/>
      </a:defRPr>
    </a:lvl6pPr>
    <a:lvl7pPr indent="1371600" defTabSz="825500">
      <a:defRPr sz="3000">
        <a:latin typeface="Lucida Grande"/>
        <a:ea typeface="Lucida Grande"/>
        <a:cs typeface="Lucida Grande"/>
        <a:sym typeface="Lucida Grande"/>
      </a:defRPr>
    </a:lvl7pPr>
    <a:lvl8pPr indent="1600200" defTabSz="825500">
      <a:defRPr sz="3000">
        <a:latin typeface="Lucida Grande"/>
        <a:ea typeface="Lucida Grande"/>
        <a:cs typeface="Lucida Grande"/>
        <a:sym typeface="Lucida Grande"/>
      </a:defRPr>
    </a:lvl8pPr>
    <a:lvl9pPr indent="1828800" defTabSz="825500">
      <a:defRPr sz="3000">
        <a:latin typeface="Lucida Grande"/>
        <a:ea typeface="Lucida Grande"/>
        <a:cs typeface="Lucida Grande"/>
        <a:sym typeface="Lucida Grand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457171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5404026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15239714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793043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38993143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33028028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29647338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40916926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40520146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28369818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-419100" y="3219450"/>
            <a:ext cx="24993600" cy="8978900"/>
          </a:xfrm>
          <a:prstGeom prst="rect">
            <a:avLst/>
          </a:prstGeom>
        </p:spPr>
        <p:txBody>
          <a:bodyPr/>
          <a:lstStyle>
            <a:lvl1pPr marL="317500" indent="0" algn="ctr">
              <a:buNone/>
              <a:defRPr sz="3200">
                <a:solidFill>
                  <a:schemeClr val="bg1"/>
                </a:solidFill>
              </a:defRPr>
            </a:lvl1pPr>
          </a:lstStyle>
          <a:p>
            <a:endParaRPr lang="id-ID"/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2755900" y="4330700"/>
            <a:ext cx="8051800" cy="4597400"/>
          </a:xfrm>
          <a:prstGeom prst="rect">
            <a:avLst/>
          </a:prstGeom>
        </p:spPr>
        <p:txBody>
          <a:bodyPr/>
          <a:lstStyle>
            <a:lvl1pPr marL="31750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endParaRPr lang="id-ID"/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9944100" y="7708900"/>
            <a:ext cx="2400300" cy="3175000"/>
          </a:xfrm>
          <a:prstGeom prst="rect">
            <a:avLst/>
          </a:prstGeom>
        </p:spPr>
        <p:txBody>
          <a:bodyPr/>
          <a:lstStyle>
            <a:lvl1pPr marL="31750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endParaRPr lang="id-ID"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614576" y="3367889"/>
            <a:ext cx="3614400" cy="3610800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30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5969846" y="7637300"/>
            <a:ext cx="3614400" cy="3610800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31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14655249" y="7637300"/>
            <a:ext cx="3614400" cy="3610800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32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0303950" y="3367889"/>
            <a:ext cx="3614400" cy="3610800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33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18970326" y="3367889"/>
            <a:ext cx="3614400" cy="3610800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897373103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3703300" y="4356098"/>
            <a:ext cx="3556001" cy="6322789"/>
          </a:xfrm>
          <a:prstGeom prst="rect">
            <a:avLst/>
          </a:prstGeom>
        </p:spPr>
        <p:txBody>
          <a:bodyPr/>
          <a:lstStyle>
            <a:lvl1pPr marL="31750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endParaRPr lang="id-ID"/>
          </a:p>
        </p:txBody>
      </p:sp>
      <p:sp>
        <p:nvSpPr>
          <p:cNvPr id="12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18300700" y="4356098"/>
            <a:ext cx="3556001" cy="6322789"/>
          </a:xfrm>
          <a:prstGeom prst="rect">
            <a:avLst/>
          </a:prstGeom>
        </p:spPr>
        <p:txBody>
          <a:bodyPr/>
          <a:lstStyle>
            <a:lvl1pPr marL="31750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37080614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16490958" y="4326648"/>
            <a:ext cx="5346701" cy="7073902"/>
          </a:xfrm>
          <a:prstGeom prst="rect">
            <a:avLst/>
          </a:prstGeom>
        </p:spPr>
        <p:txBody>
          <a:bodyPr/>
          <a:lstStyle>
            <a:lvl1pPr marL="31750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endParaRPr lang="id-ID"/>
          </a:p>
        </p:txBody>
      </p:sp>
      <p:sp>
        <p:nvSpPr>
          <p:cNvPr id="13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3182600" y="4326648"/>
            <a:ext cx="5346701" cy="7073902"/>
          </a:xfrm>
          <a:prstGeom prst="rect">
            <a:avLst/>
          </a:prstGeom>
        </p:spPr>
        <p:txBody>
          <a:bodyPr/>
          <a:lstStyle>
            <a:lvl1pPr marL="31750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35472882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3614400" y="4444999"/>
            <a:ext cx="8585193" cy="4872039"/>
          </a:xfrm>
          <a:prstGeom prst="rect">
            <a:avLst/>
          </a:prstGeom>
        </p:spPr>
        <p:txBody>
          <a:bodyPr/>
          <a:lstStyle>
            <a:lvl1pPr marL="31750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15824097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8140699" y="4368800"/>
            <a:ext cx="3556001" cy="6350001"/>
          </a:xfrm>
          <a:prstGeom prst="rect">
            <a:avLst/>
          </a:prstGeom>
        </p:spPr>
        <p:txBody>
          <a:bodyPr/>
          <a:lstStyle>
            <a:lvl1pPr marL="31750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endParaRPr lang="id-ID"/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12712699" y="4368800"/>
            <a:ext cx="3556001" cy="6350001"/>
          </a:xfrm>
          <a:prstGeom prst="rect">
            <a:avLst/>
          </a:prstGeom>
        </p:spPr>
        <p:txBody>
          <a:bodyPr/>
          <a:lstStyle>
            <a:lvl1pPr marL="31750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21413243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3063185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&amp; Bullets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/>
        </p:nvSpPr>
        <p:spPr>
          <a:xfrm>
            <a:off x="1308100" y="3111500"/>
            <a:ext cx="21590000" cy="9055100"/>
          </a:xfrm>
          <a:prstGeom prst="rect">
            <a:avLst/>
          </a:prstGeom>
          <a:ln w="25400">
            <a:solidFill>
              <a:srgbClr val="EBEBEB"/>
            </a:solidFill>
            <a:miter lim="400000"/>
          </a:ln>
        </p:spPr>
        <p:txBody>
          <a:bodyPr lIns="0" tIns="0" rIns="0" bIns="0" anchor="ctr"/>
          <a:lstStyle/>
          <a:p>
            <a:pPr lvl="0" defTabSz="5842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2" name="Shape 12"/>
          <p:cNvSpPr/>
          <p:nvPr/>
        </p:nvSpPr>
        <p:spPr>
          <a:xfrm>
            <a:off x="-419100" y="-152400"/>
            <a:ext cx="24993600" cy="13906500"/>
          </a:xfrm>
          <a:prstGeom prst="rect">
            <a:avLst/>
          </a:prstGeom>
          <a:solidFill>
            <a:schemeClr val="accent1"/>
          </a:solidFill>
          <a:ln w="25400">
            <a:solidFill>
              <a:srgbClr val="000000">
                <a:alpha val="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defTabSz="5842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-419100" y="-152400"/>
            <a:ext cx="24993600" cy="13906500"/>
          </a:xfrm>
          <a:prstGeom prst="rect">
            <a:avLst/>
          </a:prstGeom>
        </p:spPr>
        <p:txBody>
          <a:bodyPr/>
          <a:lstStyle>
            <a:lvl1pPr marL="317500" indent="0" algn="ctr">
              <a:buNone/>
              <a:defRPr sz="3200">
                <a:solidFill>
                  <a:schemeClr val="bg1"/>
                </a:solidFill>
              </a:defRPr>
            </a:lvl1pPr>
          </a:lstStyle>
          <a:p>
            <a:endParaRPr lang="id-ID"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6847D-1CF6-46BA-B46B-48BED0604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0" y="2244726"/>
            <a:ext cx="18288000" cy="4775200"/>
          </a:xfrm>
        </p:spPr>
        <p:txBody>
          <a:bodyPr anchor="b"/>
          <a:lstStyle>
            <a:lvl1pPr algn="ctr">
              <a:defRPr sz="12000" b="1" cap="all" spc="3000" baseline="0">
                <a:latin typeface="+mj-lt"/>
                <a:ea typeface="Source Sans Pro SemiBold" panose="020B0603030403020204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B4F5A5-C931-4A4C-B6B1-EF4C95965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8000" y="7204076"/>
            <a:ext cx="18288000" cy="3311524"/>
          </a:xfrm>
        </p:spPr>
        <p:txBody>
          <a:bodyPr/>
          <a:lstStyle>
            <a:lvl1pPr marL="0" indent="0" algn="ctr">
              <a:buNone/>
              <a:defRPr sz="4800" cap="all" spc="800" baseline="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</a:extLst>
          </p:cNvPr>
          <p:cNvGrpSpPr/>
          <p:nvPr/>
        </p:nvGrpSpPr>
        <p:grpSpPr>
          <a:xfrm>
            <a:off x="21999127" y="11974129"/>
            <a:ext cx="2108934" cy="939378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120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120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120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120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1200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E4AEC-B6E4-439C-B716-EBE3D4D1D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F81C-1FCB-4DBA-8044-F1A0FCFD45A6}" type="datetime1">
              <a:rPr lang="en-US" smtClean="0"/>
              <a:t>5/31/2021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8BC18-102E-45BF-8FEA-801E9C59D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8BF5F-B1F8-461F-9B3D-7D50D0242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D6BF779-0B8C-4CC2-9268-9506AD0C5331}"/>
              </a:ext>
            </a:extLst>
          </p:cNvPr>
          <p:cNvSpPr/>
          <p:nvPr/>
        </p:nvSpPr>
        <p:spPr>
          <a:xfrm>
            <a:off x="641473" y="1305789"/>
            <a:ext cx="639882" cy="63988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200"/>
          </a:p>
        </p:txBody>
      </p:sp>
    </p:spTree>
    <p:extLst>
      <p:ext uri="{BB962C8B-B14F-4D97-AF65-F5344CB8AC3E}">
        <p14:creationId xmlns:p14="http://schemas.microsoft.com/office/powerpoint/2010/main" val="4148289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D41D3-26C1-481A-A8BB-66D4049DF4C4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FA717-15E7-42EC-94A2-3073080A590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39016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2" y="7774234"/>
            <a:ext cx="20726399" cy="1221640"/>
          </a:xfrm>
        </p:spPr>
        <p:txBody>
          <a:bodyPr/>
          <a:lstStyle>
            <a:lvl1pPr algn="ctr">
              <a:defRPr lang="en-US" sz="80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57601" y="8798040"/>
            <a:ext cx="17068801" cy="1528880"/>
          </a:xfrm>
        </p:spPr>
        <p:txBody>
          <a:bodyPr>
            <a:normAutofit/>
          </a:bodyPr>
          <a:lstStyle>
            <a:lvl1pPr marL="0" indent="0" algn="ctr">
              <a:buNone/>
              <a:defRPr lang="en-US" sz="48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6094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73136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85325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97514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5/31/2021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392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-419100" y="3219450"/>
            <a:ext cx="24993600" cy="8978900"/>
          </a:xfrm>
          <a:prstGeom prst="rect">
            <a:avLst/>
          </a:prstGeom>
        </p:spPr>
        <p:txBody>
          <a:bodyPr/>
          <a:lstStyle>
            <a:lvl1pPr marL="317500" indent="0" algn="ctr">
              <a:buNone/>
              <a:defRPr sz="3200">
                <a:solidFill>
                  <a:schemeClr val="bg1"/>
                </a:solidFill>
              </a:defRPr>
            </a:lvl1pPr>
          </a:lstStyle>
          <a:p>
            <a:endParaRPr lang="id-ID"/>
          </a:p>
        </p:txBody>
      </p:sp>
      <p:sp>
        <p:nvSpPr>
          <p:cNvPr id="9" name="Picture Placeholder 2"/>
          <p:cNvSpPr>
            <a:spLocks noGrp="1" noChangeAspect="1"/>
          </p:cNvSpPr>
          <p:nvPr>
            <p:ph type="pic" sz="quarter" idx="10"/>
          </p:nvPr>
        </p:nvSpPr>
        <p:spPr>
          <a:xfrm>
            <a:off x="9600580" y="2298200"/>
            <a:ext cx="5194800" cy="5194800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517864372"/>
      </p:ext>
    </p:extLst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2" y="4260853"/>
            <a:ext cx="20726399" cy="29400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57601" y="7772400"/>
            <a:ext cx="17068801" cy="35052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2189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4379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8759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60949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7313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85329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97518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7297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07964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6169" y="8813803"/>
            <a:ext cx="20726399" cy="2724150"/>
          </a:xfrm>
        </p:spPr>
        <p:txBody>
          <a:bodyPr anchor="t"/>
          <a:lstStyle>
            <a:lvl1pPr algn="l">
              <a:defRPr sz="106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6169" y="5813427"/>
            <a:ext cx="20726399" cy="3000374"/>
          </a:xfrm>
        </p:spPr>
        <p:txBody>
          <a:bodyPr anchor="b"/>
          <a:lstStyle>
            <a:lvl1pPr marL="0" indent="0">
              <a:buNone/>
              <a:defRPr sz="5400">
                <a:solidFill>
                  <a:schemeClr val="tx1">
                    <a:tint val="75000"/>
                  </a:schemeClr>
                </a:solidFill>
              </a:defRPr>
            </a:lvl1pPr>
            <a:lvl2pPr marL="1218986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2pPr>
            <a:lvl3pPr marL="2437974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3pPr>
            <a:lvl4pPr marL="3656960" indent="0">
              <a:buNone/>
              <a:defRPr sz="3800">
                <a:solidFill>
                  <a:schemeClr val="tx1">
                    <a:tint val="75000"/>
                  </a:schemeClr>
                </a:solidFill>
              </a:defRPr>
            </a:lvl4pPr>
            <a:lvl5pPr marL="4875946" indent="0">
              <a:buNone/>
              <a:defRPr sz="3800">
                <a:solidFill>
                  <a:schemeClr val="tx1">
                    <a:tint val="75000"/>
                  </a:schemeClr>
                </a:solidFill>
              </a:defRPr>
            </a:lvl5pPr>
            <a:lvl6pPr marL="6094934" indent="0">
              <a:buNone/>
              <a:defRPr sz="3800">
                <a:solidFill>
                  <a:schemeClr val="tx1">
                    <a:tint val="75000"/>
                  </a:schemeClr>
                </a:solidFill>
              </a:defRPr>
            </a:lvl6pPr>
            <a:lvl7pPr marL="7313920" indent="0">
              <a:buNone/>
              <a:defRPr sz="3800">
                <a:solidFill>
                  <a:schemeClr val="tx1">
                    <a:tint val="75000"/>
                  </a:schemeClr>
                </a:solidFill>
              </a:defRPr>
            </a:lvl7pPr>
            <a:lvl8pPr marL="8532906" indent="0">
              <a:buNone/>
              <a:defRPr sz="3800">
                <a:solidFill>
                  <a:schemeClr val="tx1">
                    <a:tint val="75000"/>
                  </a:schemeClr>
                </a:solidFill>
              </a:defRPr>
            </a:lvl8pPr>
            <a:lvl9pPr marL="9751894" indent="0">
              <a:buNone/>
              <a:defRPr sz="3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24523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9199" y="3200403"/>
            <a:ext cx="10769601" cy="9051926"/>
          </a:xfrm>
        </p:spPr>
        <p:txBody>
          <a:bodyPr/>
          <a:lstStyle>
            <a:lvl1pPr>
              <a:defRPr sz="7400"/>
            </a:lvl1pPr>
            <a:lvl2pPr>
              <a:defRPr sz="6400"/>
            </a:lvl2pPr>
            <a:lvl3pPr>
              <a:defRPr sz="54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5200" y="3200403"/>
            <a:ext cx="10769601" cy="9051926"/>
          </a:xfrm>
        </p:spPr>
        <p:txBody>
          <a:bodyPr/>
          <a:lstStyle>
            <a:lvl1pPr>
              <a:defRPr sz="7400"/>
            </a:lvl1pPr>
            <a:lvl2pPr>
              <a:defRPr sz="6400"/>
            </a:lvl2pPr>
            <a:lvl3pPr>
              <a:defRPr sz="54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77596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199" y="3070227"/>
            <a:ext cx="10773834" cy="1279526"/>
          </a:xfrm>
        </p:spPr>
        <p:txBody>
          <a:bodyPr anchor="b"/>
          <a:lstStyle>
            <a:lvl1pPr marL="0" indent="0">
              <a:buNone/>
              <a:defRPr sz="6400" b="1"/>
            </a:lvl1pPr>
            <a:lvl2pPr marL="1218986" indent="0">
              <a:buNone/>
              <a:defRPr sz="5400" b="1"/>
            </a:lvl2pPr>
            <a:lvl3pPr marL="2437974" indent="0">
              <a:buNone/>
              <a:defRPr sz="4800" b="1"/>
            </a:lvl3pPr>
            <a:lvl4pPr marL="3656960" indent="0">
              <a:buNone/>
              <a:defRPr sz="4200" b="1"/>
            </a:lvl4pPr>
            <a:lvl5pPr marL="4875946" indent="0">
              <a:buNone/>
              <a:defRPr sz="4200" b="1"/>
            </a:lvl5pPr>
            <a:lvl6pPr marL="6094934" indent="0">
              <a:buNone/>
              <a:defRPr sz="4200" b="1"/>
            </a:lvl6pPr>
            <a:lvl7pPr marL="7313920" indent="0">
              <a:buNone/>
              <a:defRPr sz="4200" b="1"/>
            </a:lvl7pPr>
            <a:lvl8pPr marL="8532906" indent="0">
              <a:buNone/>
              <a:defRPr sz="4200" b="1"/>
            </a:lvl8pPr>
            <a:lvl9pPr marL="9751894" indent="0">
              <a:buNone/>
              <a:defRPr sz="4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9199" y="4349750"/>
            <a:ext cx="10773834" cy="7902576"/>
          </a:xfrm>
        </p:spPr>
        <p:txBody>
          <a:bodyPr/>
          <a:lstStyle>
            <a:lvl1pPr>
              <a:defRPr sz="6400"/>
            </a:lvl1pPr>
            <a:lvl2pPr>
              <a:defRPr sz="5400"/>
            </a:lvl2pPr>
            <a:lvl3pPr>
              <a:defRPr sz="4800"/>
            </a:lvl3pPr>
            <a:lvl4pPr>
              <a:defRPr sz="4200"/>
            </a:lvl4pPr>
            <a:lvl5pPr>
              <a:defRPr sz="4200"/>
            </a:lvl5pPr>
            <a:lvl6pPr>
              <a:defRPr sz="4200"/>
            </a:lvl6pPr>
            <a:lvl7pPr>
              <a:defRPr sz="4200"/>
            </a:lvl7pPr>
            <a:lvl8pPr>
              <a:defRPr sz="4200"/>
            </a:lvl8pPr>
            <a:lvl9pPr>
              <a:defRPr sz="4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86738" y="3070227"/>
            <a:ext cx="10778067" cy="1279526"/>
          </a:xfrm>
        </p:spPr>
        <p:txBody>
          <a:bodyPr anchor="b"/>
          <a:lstStyle>
            <a:lvl1pPr marL="0" indent="0">
              <a:buNone/>
              <a:defRPr sz="6400" b="1"/>
            </a:lvl1pPr>
            <a:lvl2pPr marL="1218986" indent="0">
              <a:buNone/>
              <a:defRPr sz="5400" b="1"/>
            </a:lvl2pPr>
            <a:lvl3pPr marL="2437974" indent="0">
              <a:buNone/>
              <a:defRPr sz="4800" b="1"/>
            </a:lvl3pPr>
            <a:lvl4pPr marL="3656960" indent="0">
              <a:buNone/>
              <a:defRPr sz="4200" b="1"/>
            </a:lvl4pPr>
            <a:lvl5pPr marL="4875946" indent="0">
              <a:buNone/>
              <a:defRPr sz="4200" b="1"/>
            </a:lvl5pPr>
            <a:lvl6pPr marL="6094934" indent="0">
              <a:buNone/>
              <a:defRPr sz="4200" b="1"/>
            </a:lvl6pPr>
            <a:lvl7pPr marL="7313920" indent="0">
              <a:buNone/>
              <a:defRPr sz="4200" b="1"/>
            </a:lvl7pPr>
            <a:lvl8pPr marL="8532906" indent="0">
              <a:buNone/>
              <a:defRPr sz="4200" b="1"/>
            </a:lvl8pPr>
            <a:lvl9pPr marL="9751894" indent="0">
              <a:buNone/>
              <a:defRPr sz="4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86738" y="4349750"/>
            <a:ext cx="10778067" cy="7902576"/>
          </a:xfrm>
        </p:spPr>
        <p:txBody>
          <a:bodyPr/>
          <a:lstStyle>
            <a:lvl1pPr>
              <a:defRPr sz="6400"/>
            </a:lvl1pPr>
            <a:lvl2pPr>
              <a:defRPr sz="5400"/>
            </a:lvl2pPr>
            <a:lvl3pPr>
              <a:defRPr sz="4800"/>
            </a:lvl3pPr>
            <a:lvl4pPr>
              <a:defRPr sz="4200"/>
            </a:lvl4pPr>
            <a:lvl5pPr>
              <a:defRPr sz="4200"/>
            </a:lvl5pPr>
            <a:lvl6pPr>
              <a:defRPr sz="4200"/>
            </a:lvl6pPr>
            <a:lvl7pPr>
              <a:defRPr sz="4200"/>
            </a:lvl7pPr>
            <a:lvl8pPr>
              <a:defRPr sz="4200"/>
            </a:lvl8pPr>
            <a:lvl9pPr>
              <a:defRPr sz="4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5/31/2021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47282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5/31/2021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‹Nº›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1228548" y="12544946"/>
            <a:ext cx="2192690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4606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5/31/2021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‹Nº›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1228548" y="12544946"/>
            <a:ext cx="21926902" cy="0"/>
          </a:xfrm>
          <a:prstGeom prst="line">
            <a:avLst/>
          </a:prstGeom>
          <a:ln>
            <a:solidFill>
              <a:schemeClr val="bg1">
                <a:lumMod val="8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458535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5/31/2021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94908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5/31/2021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‹Nº›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1228548" y="12544946"/>
            <a:ext cx="21926902" cy="0"/>
          </a:xfrm>
          <a:prstGeom prst="line">
            <a:avLst/>
          </a:prstGeom>
          <a:ln>
            <a:solidFill>
              <a:schemeClr val="bg1">
                <a:lumMod val="8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001578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5/31/2021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‹Nº›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1228548" y="12544946"/>
            <a:ext cx="2192690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0326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4"/>
          <p:cNvSpPr>
            <a:spLocks noGrp="1"/>
          </p:cNvSpPr>
          <p:nvPr>
            <p:ph type="pic" sz="quarter" idx="13"/>
          </p:nvPr>
        </p:nvSpPr>
        <p:spPr>
          <a:xfrm rot="20549606">
            <a:off x="13495959" y="3927644"/>
            <a:ext cx="4726665" cy="5064558"/>
          </a:xfrm>
          <a:prstGeom prst="rect">
            <a:avLst/>
          </a:prstGeom>
        </p:spPr>
        <p:txBody>
          <a:bodyPr/>
          <a:lstStyle>
            <a:lvl1pPr marL="31750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endParaRPr lang="id-ID"/>
          </a:p>
        </p:txBody>
      </p:sp>
      <p:sp>
        <p:nvSpPr>
          <p:cNvPr id="19" name="Picture Placeholder 4"/>
          <p:cNvSpPr>
            <a:spLocks noGrp="1"/>
          </p:cNvSpPr>
          <p:nvPr>
            <p:ph type="pic" sz="quarter" idx="10"/>
          </p:nvPr>
        </p:nvSpPr>
        <p:spPr>
          <a:xfrm rot="20631247">
            <a:off x="1795064" y="3485906"/>
            <a:ext cx="4423025" cy="4824032"/>
          </a:xfrm>
          <a:prstGeom prst="rect">
            <a:avLst/>
          </a:prstGeom>
        </p:spPr>
        <p:txBody>
          <a:bodyPr/>
          <a:lstStyle>
            <a:lvl1pPr marL="31750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endParaRPr lang="id-ID"/>
          </a:p>
        </p:txBody>
      </p:sp>
      <p:sp>
        <p:nvSpPr>
          <p:cNvPr id="21" name="Picture Placeholder 4"/>
          <p:cNvSpPr>
            <a:spLocks noGrp="1"/>
          </p:cNvSpPr>
          <p:nvPr>
            <p:ph type="pic" sz="quarter" idx="12"/>
          </p:nvPr>
        </p:nvSpPr>
        <p:spPr>
          <a:xfrm rot="21289442">
            <a:off x="9811406" y="3069423"/>
            <a:ext cx="4726665" cy="5064558"/>
          </a:xfrm>
          <a:prstGeom prst="rect">
            <a:avLst/>
          </a:prstGeom>
        </p:spPr>
        <p:txBody>
          <a:bodyPr/>
          <a:lstStyle>
            <a:lvl1pPr marL="31750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endParaRPr lang="id-ID"/>
          </a:p>
        </p:txBody>
      </p:sp>
      <p:sp>
        <p:nvSpPr>
          <p:cNvPr id="23" name="Picture Placeholder 4"/>
          <p:cNvSpPr>
            <a:spLocks noGrp="1"/>
          </p:cNvSpPr>
          <p:nvPr>
            <p:ph type="pic" sz="quarter" idx="14"/>
          </p:nvPr>
        </p:nvSpPr>
        <p:spPr>
          <a:xfrm rot="451390">
            <a:off x="18069643" y="3535651"/>
            <a:ext cx="4726665" cy="5064558"/>
          </a:xfrm>
          <a:prstGeom prst="rect">
            <a:avLst/>
          </a:prstGeom>
        </p:spPr>
        <p:txBody>
          <a:bodyPr/>
          <a:lstStyle>
            <a:lvl1pPr marL="31750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endParaRPr lang="id-ID"/>
          </a:p>
        </p:txBody>
      </p:sp>
      <p:sp>
        <p:nvSpPr>
          <p:cNvPr id="20" name="Picture Placeholder 4"/>
          <p:cNvSpPr>
            <a:spLocks noGrp="1"/>
          </p:cNvSpPr>
          <p:nvPr>
            <p:ph type="pic" sz="quarter" idx="11"/>
          </p:nvPr>
        </p:nvSpPr>
        <p:spPr>
          <a:xfrm rot="930442">
            <a:off x="5864168" y="4142238"/>
            <a:ext cx="4513353" cy="4872727"/>
          </a:xfrm>
          <a:prstGeom prst="rect">
            <a:avLst/>
          </a:prstGeom>
        </p:spPr>
        <p:txBody>
          <a:bodyPr/>
          <a:lstStyle>
            <a:lvl1pPr marL="31750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75019694"/>
      </p:ext>
    </p:extLst>
  </p:cSld>
  <p:clrMapOvr>
    <a:masterClrMapping/>
  </p:clrMapOvr>
  <p:transition spd="med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5" y="546099"/>
            <a:ext cx="8022167" cy="2324102"/>
          </a:xfrm>
        </p:spPr>
        <p:txBody>
          <a:bodyPr anchor="b"/>
          <a:lstStyle>
            <a:lvl1pPr algn="ctr">
              <a:defRPr sz="54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33467" y="546105"/>
            <a:ext cx="13631334" cy="11706226"/>
          </a:xfrm>
        </p:spPr>
        <p:txBody>
          <a:bodyPr/>
          <a:lstStyle>
            <a:lvl1pPr algn="ctr">
              <a:defRPr sz="8600"/>
            </a:lvl1pPr>
            <a:lvl2pPr algn="ctr">
              <a:defRPr sz="7400"/>
            </a:lvl2pPr>
            <a:lvl3pPr algn="ctr">
              <a:defRPr sz="6400"/>
            </a:lvl3pPr>
            <a:lvl4pPr algn="ctr">
              <a:defRPr sz="5400"/>
            </a:lvl4pPr>
            <a:lvl5pPr algn="ctr">
              <a:defRPr sz="5400"/>
            </a:lvl5pPr>
            <a:lvl6pPr>
              <a:defRPr sz="5400"/>
            </a:lvl6pPr>
            <a:lvl7pPr>
              <a:defRPr sz="5400"/>
            </a:lvl7pPr>
            <a:lvl8pPr>
              <a:defRPr sz="5400"/>
            </a:lvl8pPr>
            <a:lvl9pPr>
              <a:defRPr sz="5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5" y="2870205"/>
            <a:ext cx="8022167" cy="9382126"/>
          </a:xfrm>
        </p:spPr>
        <p:txBody>
          <a:bodyPr/>
          <a:lstStyle>
            <a:lvl1pPr marL="0" indent="0">
              <a:buNone/>
              <a:defRPr sz="3800"/>
            </a:lvl1pPr>
            <a:lvl2pPr marL="1218986" indent="0">
              <a:buNone/>
              <a:defRPr sz="3200"/>
            </a:lvl2pPr>
            <a:lvl3pPr marL="2437974" indent="0">
              <a:buNone/>
              <a:defRPr sz="2600"/>
            </a:lvl3pPr>
            <a:lvl4pPr marL="3656960" indent="0">
              <a:buNone/>
              <a:defRPr sz="2400"/>
            </a:lvl4pPr>
            <a:lvl5pPr marL="4875946" indent="0">
              <a:buNone/>
              <a:defRPr sz="2400"/>
            </a:lvl5pPr>
            <a:lvl6pPr marL="6094934" indent="0">
              <a:buNone/>
              <a:defRPr sz="2400"/>
            </a:lvl6pPr>
            <a:lvl7pPr marL="7313920" indent="0">
              <a:buNone/>
              <a:defRPr sz="2400"/>
            </a:lvl7pPr>
            <a:lvl8pPr marL="8532906" indent="0">
              <a:buNone/>
              <a:defRPr sz="2400"/>
            </a:lvl8pPr>
            <a:lvl9pPr marL="9751894" indent="0">
              <a:buNone/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04722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9436" y="9601201"/>
            <a:ext cx="14630400" cy="1133478"/>
          </a:xfrm>
        </p:spPr>
        <p:txBody>
          <a:bodyPr anchor="b"/>
          <a:lstStyle>
            <a:lvl1pPr algn="l">
              <a:defRPr sz="54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779436" y="1225550"/>
            <a:ext cx="14630400" cy="8229600"/>
          </a:xfrm>
        </p:spPr>
        <p:txBody>
          <a:bodyPr/>
          <a:lstStyle>
            <a:lvl1pPr marL="0" indent="0">
              <a:buNone/>
              <a:defRPr sz="8600"/>
            </a:lvl1pPr>
            <a:lvl2pPr marL="1218986" indent="0">
              <a:buNone/>
              <a:defRPr sz="7400"/>
            </a:lvl2pPr>
            <a:lvl3pPr marL="2437974" indent="0">
              <a:buNone/>
              <a:defRPr sz="6400"/>
            </a:lvl3pPr>
            <a:lvl4pPr marL="3656960" indent="0">
              <a:buNone/>
              <a:defRPr sz="5400"/>
            </a:lvl4pPr>
            <a:lvl5pPr marL="4875946" indent="0">
              <a:buNone/>
              <a:defRPr sz="5400"/>
            </a:lvl5pPr>
            <a:lvl6pPr marL="6094934" indent="0">
              <a:buNone/>
              <a:defRPr sz="5400"/>
            </a:lvl6pPr>
            <a:lvl7pPr marL="7313920" indent="0">
              <a:buNone/>
              <a:defRPr sz="5400"/>
            </a:lvl7pPr>
            <a:lvl8pPr marL="8532906" indent="0">
              <a:buNone/>
              <a:defRPr sz="5400"/>
            </a:lvl8pPr>
            <a:lvl9pPr marL="9751894" indent="0">
              <a:buNone/>
              <a:defRPr sz="54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79436" y="10734677"/>
            <a:ext cx="14630400" cy="1609726"/>
          </a:xfrm>
        </p:spPr>
        <p:txBody>
          <a:bodyPr/>
          <a:lstStyle>
            <a:lvl1pPr marL="0" indent="0">
              <a:buNone/>
              <a:defRPr sz="3800"/>
            </a:lvl1pPr>
            <a:lvl2pPr marL="1218986" indent="0">
              <a:buNone/>
              <a:defRPr sz="3200"/>
            </a:lvl2pPr>
            <a:lvl3pPr marL="2437974" indent="0">
              <a:buNone/>
              <a:defRPr sz="2600"/>
            </a:lvl3pPr>
            <a:lvl4pPr marL="3656960" indent="0">
              <a:buNone/>
              <a:defRPr sz="2400"/>
            </a:lvl4pPr>
            <a:lvl5pPr marL="4875946" indent="0">
              <a:buNone/>
              <a:defRPr sz="2400"/>
            </a:lvl5pPr>
            <a:lvl6pPr marL="6094934" indent="0">
              <a:buNone/>
              <a:defRPr sz="2400"/>
            </a:lvl6pPr>
            <a:lvl7pPr marL="7313920" indent="0">
              <a:buNone/>
              <a:defRPr sz="2400"/>
            </a:lvl7pPr>
            <a:lvl8pPr marL="8532906" indent="0">
              <a:buNone/>
              <a:defRPr sz="2400"/>
            </a:lvl8pPr>
            <a:lvl9pPr marL="9751894" indent="0">
              <a:buNone/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97535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46877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678400" y="549279"/>
            <a:ext cx="5486401" cy="117030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549279"/>
            <a:ext cx="16052800" cy="117030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10565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1" y="749801"/>
            <a:ext cx="15555143" cy="1422162"/>
          </a:xfrm>
        </p:spPr>
        <p:txBody>
          <a:bodyPr>
            <a:noAutofit/>
          </a:bodyPr>
          <a:lstStyle>
            <a:lvl1pPr>
              <a:defRPr sz="6400" b="1">
                <a:latin typeface="+mj-lt"/>
                <a:ea typeface="Century Gothic" charset="0"/>
                <a:cs typeface="Century Gothic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t>‹Nº›</a:t>
            </a:fld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219520" y="2171342"/>
            <a:ext cx="7917586" cy="1021740"/>
          </a:xfrm>
        </p:spPr>
        <p:txBody>
          <a:bodyPr>
            <a:normAutofit/>
          </a:bodyPr>
          <a:lstStyle>
            <a:lvl1pPr marL="914240" marR="0" indent="-914240" algn="l" defTabSz="243797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tabLst/>
              <a:defRPr sz="4000" baseline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914240" marR="0" lvl="0" indent="-914240" algn="l" defTabSz="243797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Edit this 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614350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2"/>
          <p:cNvSpPr>
            <a:spLocks noGrp="1" noChangeAspect="1"/>
          </p:cNvSpPr>
          <p:nvPr>
            <p:ph type="pic" sz="quarter" idx="10"/>
          </p:nvPr>
        </p:nvSpPr>
        <p:spPr>
          <a:xfrm>
            <a:off x="10718611" y="2659100"/>
            <a:ext cx="2890800" cy="2890800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8" name="Picture Placeholder 2"/>
          <p:cNvSpPr>
            <a:spLocks noGrp="1" noChangeAspect="1"/>
          </p:cNvSpPr>
          <p:nvPr>
            <p:ph type="pic" sz="quarter" idx="11"/>
          </p:nvPr>
        </p:nvSpPr>
        <p:spPr>
          <a:xfrm>
            <a:off x="2481489" y="8259800"/>
            <a:ext cx="2890800" cy="2890800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24" name="Picture Placeholder 2"/>
          <p:cNvSpPr>
            <a:spLocks noGrp="1" noChangeAspect="1"/>
          </p:cNvSpPr>
          <p:nvPr>
            <p:ph type="pic" sz="quarter" idx="12"/>
          </p:nvPr>
        </p:nvSpPr>
        <p:spPr>
          <a:xfrm>
            <a:off x="7980589" y="8259800"/>
            <a:ext cx="2890800" cy="2890800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25" name="Picture Placeholder 2"/>
          <p:cNvSpPr>
            <a:spLocks noGrp="1" noChangeAspect="1"/>
          </p:cNvSpPr>
          <p:nvPr>
            <p:ph type="pic" sz="quarter" idx="13"/>
          </p:nvPr>
        </p:nvSpPr>
        <p:spPr>
          <a:xfrm>
            <a:off x="13474511" y="8259800"/>
            <a:ext cx="2890800" cy="2890800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sz="quarter" idx="14"/>
          </p:nvPr>
        </p:nvSpPr>
        <p:spPr>
          <a:xfrm>
            <a:off x="18968433" y="8259800"/>
            <a:ext cx="2890800" cy="2890800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973376423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2"/>
          <p:cNvSpPr>
            <a:spLocks noGrp="1" noChangeAspect="1"/>
          </p:cNvSpPr>
          <p:nvPr>
            <p:ph type="pic" sz="quarter" idx="10"/>
          </p:nvPr>
        </p:nvSpPr>
        <p:spPr>
          <a:xfrm>
            <a:off x="10718611" y="2659100"/>
            <a:ext cx="2890800" cy="2890800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269219984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 noChangeAspect="1"/>
          </p:cNvSpPr>
          <p:nvPr>
            <p:ph type="pic" sz="quarter" idx="11"/>
          </p:nvPr>
        </p:nvSpPr>
        <p:spPr>
          <a:xfrm>
            <a:off x="2481489" y="3962400"/>
            <a:ext cx="2890800" cy="2890800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2" name="Picture Placeholder 2"/>
          <p:cNvSpPr>
            <a:spLocks noGrp="1" noChangeAspect="1"/>
          </p:cNvSpPr>
          <p:nvPr>
            <p:ph type="pic" sz="quarter" idx="12"/>
          </p:nvPr>
        </p:nvSpPr>
        <p:spPr>
          <a:xfrm>
            <a:off x="7980589" y="3962400"/>
            <a:ext cx="2890800" cy="2890800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3" name="Picture Placeholder 2"/>
          <p:cNvSpPr>
            <a:spLocks noGrp="1" noChangeAspect="1"/>
          </p:cNvSpPr>
          <p:nvPr>
            <p:ph type="pic" sz="quarter" idx="13"/>
          </p:nvPr>
        </p:nvSpPr>
        <p:spPr>
          <a:xfrm>
            <a:off x="13474511" y="3962400"/>
            <a:ext cx="2890800" cy="2890800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sz="quarter" idx="14"/>
          </p:nvPr>
        </p:nvSpPr>
        <p:spPr>
          <a:xfrm>
            <a:off x="18968433" y="3962400"/>
            <a:ext cx="2890800" cy="2890800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793771614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2750800" y="3784600"/>
            <a:ext cx="8528058" cy="3454400"/>
          </a:xfrm>
          <a:prstGeom prst="rect">
            <a:avLst/>
          </a:prstGeom>
        </p:spPr>
        <p:txBody>
          <a:bodyPr/>
          <a:lstStyle>
            <a:lvl1pPr marL="31750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35080139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943100" y="3784600"/>
            <a:ext cx="8528058" cy="3454400"/>
          </a:xfrm>
          <a:prstGeom prst="rect">
            <a:avLst/>
          </a:prstGeom>
        </p:spPr>
        <p:txBody>
          <a:bodyPr/>
          <a:lstStyle>
            <a:lvl1pPr marL="31750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6844263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634471" y="3403600"/>
            <a:ext cx="4622400" cy="4618800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6956259" y="7276871"/>
            <a:ext cx="4622400" cy="4618800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12445853" y="3403600"/>
            <a:ext cx="4622400" cy="4618800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7897841" y="7276871"/>
            <a:ext cx="4622400" cy="4618800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058698103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20.xml"/><Relationship Id="rId16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50" r:id="rId16"/>
    <p:sldLayoutId id="2147483691" r:id="rId17"/>
    <p:sldLayoutId id="2147483709" r:id="rId18"/>
  </p:sldLayoutIdLst>
  <p:transition spd="med"/>
  <p:txStyles>
    <p:titleStyle>
      <a:lvl1pPr algn="ctr" defTabSz="825500">
        <a:defRPr sz="11600">
          <a:latin typeface="+mn-lt"/>
          <a:ea typeface="+mn-ea"/>
          <a:cs typeface="+mn-cs"/>
          <a:sym typeface="Gill Sans"/>
        </a:defRPr>
      </a:lvl1pPr>
      <a:lvl2pPr indent="228600" algn="ctr" defTabSz="825500">
        <a:defRPr sz="11600">
          <a:latin typeface="+mn-lt"/>
          <a:ea typeface="+mn-ea"/>
          <a:cs typeface="+mn-cs"/>
          <a:sym typeface="Gill Sans"/>
        </a:defRPr>
      </a:lvl2pPr>
      <a:lvl3pPr indent="457200" algn="ctr" defTabSz="825500">
        <a:defRPr sz="11600">
          <a:latin typeface="+mn-lt"/>
          <a:ea typeface="+mn-ea"/>
          <a:cs typeface="+mn-cs"/>
          <a:sym typeface="Gill Sans"/>
        </a:defRPr>
      </a:lvl3pPr>
      <a:lvl4pPr indent="685800" algn="ctr" defTabSz="825500">
        <a:defRPr sz="11600">
          <a:latin typeface="+mn-lt"/>
          <a:ea typeface="+mn-ea"/>
          <a:cs typeface="+mn-cs"/>
          <a:sym typeface="Gill Sans"/>
        </a:defRPr>
      </a:lvl4pPr>
      <a:lvl5pPr indent="914400" algn="ctr" defTabSz="825500">
        <a:defRPr sz="11600">
          <a:latin typeface="+mn-lt"/>
          <a:ea typeface="+mn-ea"/>
          <a:cs typeface="+mn-cs"/>
          <a:sym typeface="Gill Sans"/>
        </a:defRPr>
      </a:lvl5pPr>
      <a:lvl6pPr indent="1143000" algn="ctr" defTabSz="825500">
        <a:defRPr sz="11600">
          <a:latin typeface="+mn-lt"/>
          <a:ea typeface="+mn-ea"/>
          <a:cs typeface="+mn-cs"/>
          <a:sym typeface="Gill Sans"/>
        </a:defRPr>
      </a:lvl6pPr>
      <a:lvl7pPr indent="1371600" algn="ctr" defTabSz="825500">
        <a:defRPr sz="11600">
          <a:latin typeface="+mn-lt"/>
          <a:ea typeface="+mn-ea"/>
          <a:cs typeface="+mn-cs"/>
          <a:sym typeface="Gill Sans"/>
        </a:defRPr>
      </a:lvl7pPr>
      <a:lvl8pPr indent="1600200" algn="ctr" defTabSz="825500">
        <a:defRPr sz="11600">
          <a:latin typeface="+mn-lt"/>
          <a:ea typeface="+mn-ea"/>
          <a:cs typeface="+mn-cs"/>
          <a:sym typeface="Gill Sans"/>
        </a:defRPr>
      </a:lvl8pPr>
      <a:lvl9pPr indent="1828800" algn="ctr" defTabSz="825500">
        <a:defRPr sz="11600">
          <a:latin typeface="+mn-lt"/>
          <a:ea typeface="+mn-ea"/>
          <a:cs typeface="+mn-cs"/>
          <a:sym typeface="Gill Sans"/>
        </a:defRPr>
      </a:lvl9pPr>
    </p:titleStyle>
    <p:bodyStyle>
      <a:lvl1pPr marL="1117600" indent="-800100" defTabSz="825500">
        <a:spcBef>
          <a:spcPts val="5200"/>
        </a:spcBef>
        <a:buSzPct val="171000"/>
        <a:buChar char="•"/>
        <a:defRPr sz="5600">
          <a:latin typeface="+mn-lt"/>
          <a:ea typeface="+mn-ea"/>
          <a:cs typeface="+mn-cs"/>
          <a:sym typeface="Gill Sans"/>
        </a:defRPr>
      </a:lvl1pPr>
      <a:lvl2pPr marL="1562100" indent="-800100" defTabSz="825500">
        <a:spcBef>
          <a:spcPts val="5200"/>
        </a:spcBef>
        <a:buSzPct val="171000"/>
        <a:buChar char="•"/>
        <a:defRPr sz="5600">
          <a:latin typeface="+mn-lt"/>
          <a:ea typeface="+mn-ea"/>
          <a:cs typeface="+mn-cs"/>
          <a:sym typeface="Gill Sans"/>
        </a:defRPr>
      </a:lvl2pPr>
      <a:lvl3pPr marL="2006600" indent="-800100" defTabSz="825500">
        <a:spcBef>
          <a:spcPts val="5200"/>
        </a:spcBef>
        <a:buSzPct val="171000"/>
        <a:buChar char="•"/>
        <a:defRPr sz="5600">
          <a:latin typeface="+mn-lt"/>
          <a:ea typeface="+mn-ea"/>
          <a:cs typeface="+mn-cs"/>
          <a:sym typeface="Gill Sans"/>
        </a:defRPr>
      </a:lvl3pPr>
      <a:lvl4pPr marL="2451100" indent="-800100" defTabSz="825500">
        <a:spcBef>
          <a:spcPts val="5200"/>
        </a:spcBef>
        <a:buSzPct val="171000"/>
        <a:buChar char="•"/>
        <a:defRPr sz="5600">
          <a:latin typeface="+mn-lt"/>
          <a:ea typeface="+mn-ea"/>
          <a:cs typeface="+mn-cs"/>
          <a:sym typeface="Gill Sans"/>
        </a:defRPr>
      </a:lvl4pPr>
      <a:lvl5pPr marL="2895600" indent="-800100" defTabSz="825500">
        <a:spcBef>
          <a:spcPts val="5200"/>
        </a:spcBef>
        <a:buSzPct val="171000"/>
        <a:buChar char="•"/>
        <a:defRPr sz="5600">
          <a:latin typeface="+mn-lt"/>
          <a:ea typeface="+mn-ea"/>
          <a:cs typeface="+mn-cs"/>
          <a:sym typeface="Gill Sans"/>
        </a:defRPr>
      </a:lvl5pPr>
      <a:lvl6pPr marL="3251200" indent="-800100" defTabSz="825500">
        <a:spcBef>
          <a:spcPts val="5200"/>
        </a:spcBef>
        <a:buSzPct val="171000"/>
        <a:buChar char="•"/>
        <a:defRPr sz="5600">
          <a:latin typeface="+mn-lt"/>
          <a:ea typeface="+mn-ea"/>
          <a:cs typeface="+mn-cs"/>
          <a:sym typeface="Gill Sans"/>
        </a:defRPr>
      </a:lvl6pPr>
      <a:lvl7pPr marL="3606800" indent="-800100" defTabSz="825500">
        <a:spcBef>
          <a:spcPts val="5200"/>
        </a:spcBef>
        <a:buSzPct val="171000"/>
        <a:buChar char="•"/>
        <a:defRPr sz="5600">
          <a:latin typeface="+mn-lt"/>
          <a:ea typeface="+mn-ea"/>
          <a:cs typeface="+mn-cs"/>
          <a:sym typeface="Gill Sans"/>
        </a:defRPr>
      </a:lvl7pPr>
      <a:lvl8pPr marL="3962400" indent="-800100" defTabSz="825500">
        <a:spcBef>
          <a:spcPts val="5200"/>
        </a:spcBef>
        <a:buSzPct val="171000"/>
        <a:buChar char="•"/>
        <a:defRPr sz="5600">
          <a:latin typeface="+mn-lt"/>
          <a:ea typeface="+mn-ea"/>
          <a:cs typeface="+mn-cs"/>
          <a:sym typeface="Gill Sans"/>
        </a:defRPr>
      </a:lvl8pPr>
      <a:lvl9pPr marL="4318000" indent="-800100" defTabSz="825500">
        <a:spcBef>
          <a:spcPts val="5200"/>
        </a:spcBef>
        <a:buSzPct val="171000"/>
        <a:buChar char="•"/>
        <a:defRPr sz="5600">
          <a:latin typeface="+mn-lt"/>
          <a:ea typeface="+mn-ea"/>
          <a:cs typeface="+mn-cs"/>
          <a:sym typeface="Gill Sans"/>
        </a:defRPr>
      </a:lvl9pPr>
    </p:bodyStyle>
    <p:otherStyle>
      <a:lvl1pPr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Gill Sans"/>
        </a:defRPr>
      </a:lvl1pPr>
      <a:lvl2pPr indent="2286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Gill Sans"/>
        </a:defRPr>
      </a:lvl2pPr>
      <a:lvl3pPr indent="4572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Gill Sans"/>
        </a:defRPr>
      </a:lvl3pPr>
      <a:lvl4pPr indent="6858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Gill Sans"/>
        </a:defRPr>
      </a:lvl4pPr>
      <a:lvl5pPr indent="9144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Gill Sans"/>
        </a:defRPr>
      </a:lvl5pPr>
      <a:lvl6pPr indent="11430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Gill Sans"/>
        </a:defRPr>
      </a:lvl6pPr>
      <a:lvl7pPr indent="13716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Gill Sans"/>
        </a:defRPr>
      </a:lvl7pPr>
      <a:lvl8pPr indent="16002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Gill Sans"/>
        </a:defRPr>
      </a:lvl8pPr>
      <a:lvl9pPr indent="18288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Gill San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9201" y="549279"/>
            <a:ext cx="21945601" cy="1422162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1" y="2276851"/>
            <a:ext cx="21945601" cy="9975478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9200" y="12712703"/>
            <a:ext cx="5689600" cy="730250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3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5/31/2021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31201" y="12712703"/>
            <a:ext cx="7721601" cy="730250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3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475202" y="12712703"/>
            <a:ext cx="5689600" cy="730250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3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01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  <p:sldLayoutId id="2147483706" r:id="rId14"/>
    <p:sldLayoutId id="2147483707" r:id="rId15"/>
    <p:sldLayoutId id="2147483708" r:id="rId16"/>
  </p:sldLayoutIdLst>
  <p:txStyles>
    <p:titleStyle>
      <a:lvl1pPr algn="ctr" defTabSz="2437974" rtl="0" eaLnBrk="1" latinLnBrk="0" hangingPunct="1">
        <a:spcBef>
          <a:spcPct val="0"/>
        </a:spcBef>
        <a:buNone/>
        <a:defRPr sz="7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ctr" defTabSz="2437974" rtl="0" eaLnBrk="1" latinLnBrk="0" hangingPunct="1">
        <a:spcBef>
          <a:spcPct val="20000"/>
        </a:spcBef>
        <a:buFontTx/>
        <a:buNone/>
        <a:defRPr sz="7200" kern="1200">
          <a:solidFill>
            <a:schemeClr val="tx1"/>
          </a:solidFill>
          <a:latin typeface="+mj-lt"/>
          <a:ea typeface="+mn-ea"/>
          <a:cs typeface="+mn-cs"/>
        </a:defRPr>
      </a:lvl1pPr>
      <a:lvl2pPr marL="1218988" indent="0" algn="ctr" defTabSz="2437974" rtl="0" eaLnBrk="1" latinLnBrk="0" hangingPunct="1">
        <a:spcBef>
          <a:spcPct val="20000"/>
        </a:spcBef>
        <a:buFontTx/>
        <a:buNone/>
        <a:defRPr sz="6400" kern="1200">
          <a:solidFill>
            <a:schemeClr val="tx1"/>
          </a:solidFill>
          <a:latin typeface="+mj-lt"/>
          <a:ea typeface="+mn-ea"/>
          <a:cs typeface="+mn-cs"/>
        </a:defRPr>
      </a:lvl2pPr>
      <a:lvl3pPr marL="2437972" indent="0" algn="ctr" defTabSz="2437974" rtl="0" eaLnBrk="1" latinLnBrk="0" hangingPunct="1">
        <a:spcBef>
          <a:spcPct val="20000"/>
        </a:spcBef>
        <a:buFontTx/>
        <a:buNone/>
        <a:defRPr sz="4800" kern="1200">
          <a:solidFill>
            <a:schemeClr val="tx1"/>
          </a:solidFill>
          <a:latin typeface="+mj-lt"/>
          <a:ea typeface="+mn-ea"/>
          <a:cs typeface="+mn-cs"/>
        </a:defRPr>
      </a:lvl3pPr>
      <a:lvl4pPr marL="3656960" indent="0" algn="ctr" defTabSz="2437974" rtl="0" eaLnBrk="1" latinLnBrk="0" hangingPunct="1">
        <a:spcBef>
          <a:spcPct val="20000"/>
        </a:spcBef>
        <a:buFontTx/>
        <a:buNone/>
        <a:defRPr sz="4000" kern="1200">
          <a:solidFill>
            <a:schemeClr val="tx1"/>
          </a:solidFill>
          <a:latin typeface="+mj-lt"/>
          <a:ea typeface="+mn-ea"/>
          <a:cs typeface="+mn-cs"/>
        </a:defRPr>
      </a:lvl4pPr>
      <a:lvl5pPr marL="4875946" indent="0" algn="ctr" defTabSz="2437974" rtl="0" eaLnBrk="1" latinLnBrk="0" hangingPunct="1">
        <a:spcBef>
          <a:spcPct val="20000"/>
        </a:spcBef>
        <a:buFontTx/>
        <a:buNone/>
        <a:defRPr sz="4000" kern="1200">
          <a:solidFill>
            <a:schemeClr val="tx1"/>
          </a:solidFill>
          <a:latin typeface="+mj-lt"/>
          <a:ea typeface="+mn-ea"/>
          <a:cs typeface="+mn-cs"/>
        </a:defRPr>
      </a:lvl5pPr>
      <a:lvl6pPr marL="6704426" indent="-609494" algn="l" defTabSz="2437974" rtl="0" eaLnBrk="1" latinLnBrk="0" hangingPunct="1">
        <a:spcBef>
          <a:spcPct val="20000"/>
        </a:spcBef>
        <a:buFont typeface="Arial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6pPr>
      <a:lvl7pPr marL="7923414" indent="-609494" algn="l" defTabSz="2437974" rtl="0" eaLnBrk="1" latinLnBrk="0" hangingPunct="1">
        <a:spcBef>
          <a:spcPct val="20000"/>
        </a:spcBef>
        <a:buFont typeface="Arial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7pPr>
      <a:lvl8pPr marL="9142400" indent="-609494" algn="l" defTabSz="2437974" rtl="0" eaLnBrk="1" latinLnBrk="0" hangingPunct="1">
        <a:spcBef>
          <a:spcPct val="20000"/>
        </a:spcBef>
        <a:buFont typeface="Arial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8pPr>
      <a:lvl9pPr marL="10361386" indent="-609494" algn="l" defTabSz="2437974" rtl="0" eaLnBrk="1" latinLnBrk="0" hangingPunct="1">
        <a:spcBef>
          <a:spcPct val="20000"/>
        </a:spcBef>
        <a:buFont typeface="Arial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37974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1pPr>
      <a:lvl2pPr marL="1218986" algn="l" defTabSz="2437974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437974" algn="l" defTabSz="2437974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656960" algn="l" defTabSz="2437974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4pPr>
      <a:lvl5pPr marL="4875946" algn="l" defTabSz="2437974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5pPr>
      <a:lvl6pPr marL="6094934" algn="l" defTabSz="2437974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6pPr>
      <a:lvl7pPr marL="7313920" algn="l" defTabSz="2437974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7pPr>
      <a:lvl8pPr marL="8532906" algn="l" defTabSz="2437974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8pPr>
      <a:lvl9pPr marL="9751894" algn="l" defTabSz="2437974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jupyter-fbell.herokuapp.com/notebooks/Modelizacion/SIRNotebook.ipynb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1.jpg"/><Relationship Id="rId5" Type="http://schemas.openxmlformats.org/officeDocument/2006/relationships/image" Target="../media/image10.jpg"/><Relationship Id="rId4" Type="http://schemas.openxmlformats.org/officeDocument/2006/relationships/image" Target="../media/image9.webp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ebp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160.png"/><Relationship Id="rId4" Type="http://schemas.openxmlformats.org/officeDocument/2006/relationships/image" Target="../media/image15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475AE4-E862-4490-84CD-3B1FD27346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0" y="1350204"/>
            <a:ext cx="18288000" cy="4775200"/>
          </a:xfrm>
        </p:spPr>
        <p:txBody>
          <a:bodyPr/>
          <a:lstStyle/>
          <a:p>
            <a:pPr algn="l"/>
            <a:r>
              <a:rPr lang="es-ES" sz="8000" dirty="0"/>
              <a:t>Estimación de la evolución de la COVID - 19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2FF215B-FCAD-4C34-AA02-47DBEA7C77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s-ES" dirty="0"/>
              <a:t>Modelo S.I.R.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A52FC2A-3A0F-49F3-A46F-6BBD54EBE21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0760" y="10754140"/>
            <a:ext cx="5996770" cy="2784474"/>
          </a:xfrm>
          <a:prstGeom prst="rect">
            <a:avLst/>
          </a:prstGeom>
        </p:spPr>
      </p:pic>
      <p:sp>
        <p:nvSpPr>
          <p:cNvPr id="6" name="Subtítulo 2">
            <a:extLst>
              <a:ext uri="{FF2B5EF4-FFF2-40B4-BE49-F238E27FC236}">
                <a16:creationId xmlns:a16="http://schemas.microsoft.com/office/drawing/2014/main" id="{45D72B7C-54AD-46B8-93CE-E0690EE2EC91}"/>
              </a:ext>
            </a:extLst>
          </p:cNvPr>
          <p:cNvSpPr txBox="1">
            <a:spLocks/>
          </p:cNvSpPr>
          <p:nvPr/>
        </p:nvSpPr>
        <p:spPr>
          <a:xfrm>
            <a:off x="1594706" y="12146377"/>
            <a:ext cx="6498535" cy="1109248"/>
          </a:xfrm>
        </p:spPr>
        <p:txBody>
          <a:bodyPr/>
          <a:lstStyle>
            <a:lvl1pPr marL="0" indent="0" algn="ctr" defTabSz="825500">
              <a:spcBef>
                <a:spcPts val="5200"/>
              </a:spcBef>
              <a:buSzPct val="171000"/>
              <a:buNone/>
              <a:defRPr sz="4800" cap="all" spc="800" baseline="0">
                <a:latin typeface="+mn-lt"/>
                <a:ea typeface="+mn-ea"/>
                <a:cs typeface="+mn-cs"/>
                <a:sym typeface="Gill Sans"/>
              </a:defRPr>
            </a:lvl1pPr>
            <a:lvl2pPr marL="914400" indent="0" algn="ctr" defTabSz="825500">
              <a:spcBef>
                <a:spcPts val="5200"/>
              </a:spcBef>
              <a:buSzPct val="171000"/>
              <a:buNone/>
              <a:defRPr sz="4000">
                <a:latin typeface="+mn-lt"/>
                <a:ea typeface="+mn-ea"/>
                <a:cs typeface="+mn-cs"/>
                <a:sym typeface="Gill Sans"/>
              </a:defRPr>
            </a:lvl2pPr>
            <a:lvl3pPr marL="1828800" indent="0" algn="ctr" defTabSz="825500">
              <a:spcBef>
                <a:spcPts val="5200"/>
              </a:spcBef>
              <a:buSzPct val="171000"/>
              <a:buNone/>
              <a:defRPr sz="3600">
                <a:latin typeface="+mn-lt"/>
                <a:ea typeface="+mn-ea"/>
                <a:cs typeface="+mn-cs"/>
                <a:sym typeface="Gill Sans"/>
              </a:defRPr>
            </a:lvl3pPr>
            <a:lvl4pPr marL="2743200" indent="0" algn="ctr" defTabSz="825500">
              <a:spcBef>
                <a:spcPts val="5200"/>
              </a:spcBef>
              <a:buSzPct val="171000"/>
              <a:buNone/>
              <a:defRPr sz="3200">
                <a:latin typeface="+mn-lt"/>
                <a:ea typeface="+mn-ea"/>
                <a:cs typeface="+mn-cs"/>
                <a:sym typeface="Gill Sans"/>
              </a:defRPr>
            </a:lvl4pPr>
            <a:lvl5pPr marL="3657600" indent="0" algn="ctr" defTabSz="825500">
              <a:spcBef>
                <a:spcPts val="5200"/>
              </a:spcBef>
              <a:buSzPct val="171000"/>
              <a:buNone/>
              <a:defRPr sz="3200">
                <a:latin typeface="+mn-lt"/>
                <a:ea typeface="+mn-ea"/>
                <a:cs typeface="+mn-cs"/>
                <a:sym typeface="Gill Sans"/>
              </a:defRPr>
            </a:lvl5pPr>
            <a:lvl6pPr marL="4572000" indent="0" algn="ctr" defTabSz="825500">
              <a:spcBef>
                <a:spcPts val="5200"/>
              </a:spcBef>
              <a:buSzPct val="171000"/>
              <a:buNone/>
              <a:defRPr sz="3200">
                <a:latin typeface="+mn-lt"/>
                <a:ea typeface="+mn-ea"/>
                <a:cs typeface="+mn-cs"/>
                <a:sym typeface="Gill Sans"/>
              </a:defRPr>
            </a:lvl6pPr>
            <a:lvl7pPr marL="5486400" indent="0" algn="ctr" defTabSz="825500">
              <a:spcBef>
                <a:spcPts val="5200"/>
              </a:spcBef>
              <a:buSzPct val="171000"/>
              <a:buNone/>
              <a:defRPr sz="3200">
                <a:latin typeface="+mn-lt"/>
                <a:ea typeface="+mn-ea"/>
                <a:cs typeface="+mn-cs"/>
                <a:sym typeface="Gill Sans"/>
              </a:defRPr>
            </a:lvl7pPr>
            <a:lvl8pPr marL="6400800" indent="0" algn="ctr" defTabSz="825500">
              <a:spcBef>
                <a:spcPts val="5200"/>
              </a:spcBef>
              <a:buSzPct val="171000"/>
              <a:buNone/>
              <a:defRPr sz="3200">
                <a:latin typeface="+mn-lt"/>
                <a:ea typeface="+mn-ea"/>
                <a:cs typeface="+mn-cs"/>
                <a:sym typeface="Gill Sans"/>
              </a:defRPr>
            </a:lvl8pPr>
            <a:lvl9pPr marL="7315200" indent="0" algn="ctr" defTabSz="825500">
              <a:spcBef>
                <a:spcPts val="5200"/>
              </a:spcBef>
              <a:buSzPct val="171000"/>
              <a:buNone/>
              <a:defRPr sz="3200">
                <a:latin typeface="+mn-lt"/>
                <a:ea typeface="+mn-ea"/>
                <a:cs typeface="+mn-cs"/>
                <a:sym typeface="Gill Sans"/>
              </a:defRPr>
            </a:lvl9pPr>
          </a:lstStyle>
          <a:p>
            <a:pPr algn="l"/>
            <a:r>
              <a:rPr lang="es-ES" dirty="0"/>
              <a:t>Modelización</a:t>
            </a:r>
          </a:p>
        </p:txBody>
      </p:sp>
    </p:spTree>
    <p:extLst>
      <p:ext uri="{BB962C8B-B14F-4D97-AF65-F5344CB8AC3E}">
        <p14:creationId xmlns:p14="http://schemas.microsoft.com/office/powerpoint/2010/main" val="7400456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/>
          <p:nvPr/>
        </p:nvSpPr>
        <p:spPr>
          <a:xfrm>
            <a:off x="2095890" y="9703246"/>
            <a:ext cx="5524500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numCol="1" anchor="ctr">
            <a:spAutoFit/>
          </a:bodyPr>
          <a:lstStyle/>
          <a:p>
            <a:pPr lvl="0">
              <a:defRPr sz="1800"/>
            </a:pPr>
            <a:r>
              <a:rPr lang="es-ES" sz="3600" b="1" dirty="0">
                <a:solidFill>
                  <a:srgbClr val="444444"/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Caso 1</a:t>
            </a:r>
            <a:endParaRPr sz="3600" dirty="0">
              <a:solidFill>
                <a:srgbClr val="444444"/>
              </a:solidFill>
              <a:latin typeface="Segoe UI" panose="020B0502040204020203" pitchFamily="34" charset="0"/>
              <a:ea typeface="Open Sans"/>
              <a:cs typeface="Segoe UI" panose="020B0502040204020203" pitchFamily="34" charset="0"/>
              <a:sym typeface="Open Sans"/>
            </a:endParaRPr>
          </a:p>
        </p:txBody>
      </p:sp>
      <p:sp>
        <p:nvSpPr>
          <p:cNvPr id="315" name="Shape 315"/>
          <p:cNvSpPr/>
          <p:nvPr/>
        </p:nvSpPr>
        <p:spPr>
          <a:xfrm>
            <a:off x="9391650" y="9703246"/>
            <a:ext cx="5524500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numCol="1" anchor="ctr">
            <a:spAutoFit/>
          </a:bodyPr>
          <a:lstStyle/>
          <a:p>
            <a:pPr marL="0" marR="0" lvl="0" indent="0" algn="ctr" defTabSz="8255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pPr>
            <a:r>
              <a:rPr kumimoji="0" lang="es-ES" sz="3600" b="1" i="0" u="none" strike="noStrike" kern="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Caso 2</a:t>
            </a:r>
            <a:endParaRPr kumimoji="0" lang="es-ES" sz="3600" b="0" i="0" u="none" strike="noStrike" kern="0" cap="none" spc="0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Segoe UI" panose="020B0502040204020203" pitchFamily="34" charset="0"/>
              <a:ea typeface="Open Sans"/>
              <a:cs typeface="Segoe UI" panose="020B0502040204020203" pitchFamily="34" charset="0"/>
              <a:sym typeface="Open Sans"/>
            </a:endParaRPr>
          </a:p>
        </p:txBody>
      </p:sp>
      <p:sp>
        <p:nvSpPr>
          <p:cNvPr id="316" name="Shape 316"/>
          <p:cNvSpPr/>
          <p:nvPr/>
        </p:nvSpPr>
        <p:spPr>
          <a:xfrm>
            <a:off x="16782660" y="9703246"/>
            <a:ext cx="5524500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numCol="1" anchor="ctr">
            <a:spAutoFit/>
          </a:bodyPr>
          <a:lstStyle/>
          <a:p>
            <a:pPr marL="0" marR="0" lvl="0" indent="0" algn="ctr" defTabSz="8255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pPr>
            <a:r>
              <a:rPr kumimoji="0" lang="es-ES" sz="3600" b="1" i="0" u="none" strike="noStrike" kern="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Caso 3</a:t>
            </a:r>
            <a:endParaRPr kumimoji="0" lang="es-ES" sz="3600" b="0" i="0" u="none" strike="noStrike" kern="0" cap="none" spc="0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Segoe UI" panose="020B0502040204020203" pitchFamily="34" charset="0"/>
              <a:ea typeface="Open Sans"/>
              <a:cs typeface="Segoe UI" panose="020B0502040204020203" pitchFamily="34" charset="0"/>
              <a:sym typeface="Open Sans"/>
            </a:endParaRPr>
          </a:p>
        </p:txBody>
      </p:sp>
      <p:sp>
        <p:nvSpPr>
          <p:cNvPr id="318" name="Shape 318"/>
          <p:cNvSpPr/>
          <p:nvPr/>
        </p:nvSpPr>
        <p:spPr>
          <a:xfrm>
            <a:off x="1281323" y="515828"/>
            <a:ext cx="12086642" cy="1210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>
              <a:defRPr sz="1800"/>
            </a:pPr>
            <a:r>
              <a:rPr lang="es-ES" sz="7200" b="1" dirty="0">
                <a:solidFill>
                  <a:schemeClr val="accent2"/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Casos</a:t>
            </a:r>
            <a:r>
              <a:rPr sz="7200" b="1" dirty="0">
                <a:solidFill>
                  <a:schemeClr val="accent2"/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 </a:t>
            </a:r>
            <a:r>
              <a:rPr lang="es-ES" sz="7200" dirty="0">
                <a:solidFill>
                  <a:schemeClr val="accent2"/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Hipotéticos - Resumen</a:t>
            </a:r>
            <a:endParaRPr sz="7200" dirty="0">
              <a:solidFill>
                <a:schemeClr val="accent2"/>
              </a:solidFill>
              <a:latin typeface="Segoe UI" panose="020B0502040204020203" pitchFamily="34" charset="0"/>
              <a:ea typeface="Open Sans"/>
              <a:cs typeface="Segoe UI" panose="020B0502040204020203" pitchFamily="34" charset="0"/>
              <a:sym typeface="Open Sans"/>
            </a:endParaRPr>
          </a:p>
        </p:txBody>
      </p:sp>
      <p:sp>
        <p:nvSpPr>
          <p:cNvPr id="319" name="Shape 319"/>
          <p:cNvSpPr/>
          <p:nvPr/>
        </p:nvSpPr>
        <p:spPr>
          <a:xfrm>
            <a:off x="1378607" y="1726416"/>
            <a:ext cx="9424055" cy="6873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800">
                <a:solidFill>
                  <a:srgbClr val="60606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Veamos</a:t>
            </a:r>
            <a:r>
              <a:rPr lang="en-US" sz="38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3 </a:t>
            </a:r>
            <a:r>
              <a:rPr lang="en-US" sz="3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pandemias</a:t>
            </a:r>
            <a:r>
              <a:rPr lang="en-US" sz="38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</a:t>
            </a:r>
            <a:r>
              <a:rPr lang="en-US" sz="38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mundo</a:t>
            </a:r>
            <a:r>
              <a:rPr lang="en-US" sz="38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hipotético</a:t>
            </a:r>
            <a:endParaRPr lang="en-US" sz="380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0" name="Shape 320"/>
          <p:cNvSpPr/>
          <p:nvPr/>
        </p:nvSpPr>
        <p:spPr>
          <a:xfrm>
            <a:off x="22259277" y="908982"/>
            <a:ext cx="541046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 b="1" spc="-128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lvl="0">
              <a:defRPr sz="1800" b="0" spc="0">
                <a:solidFill>
                  <a:srgbClr val="000000"/>
                </a:solidFill>
              </a:defRPr>
            </a:pPr>
            <a:r>
              <a:rPr sz="3200" b="1" spc="-128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13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152E3755-D80B-4447-9728-FC85B1FE60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533" y="3990132"/>
            <a:ext cx="7315215" cy="502921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0A82827A-4ED0-4964-98AC-E96EB23DAA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5748" y="3990132"/>
            <a:ext cx="7315215" cy="5029210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8E8221BA-7465-4806-855C-8718DC44499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86972" y="3990132"/>
            <a:ext cx="7315215" cy="5029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863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/>
          <p:nvPr/>
        </p:nvSpPr>
        <p:spPr>
          <a:xfrm>
            <a:off x="9429749" y="11332993"/>
            <a:ext cx="5524500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numCol="1" anchor="ctr">
            <a:spAutoFit/>
          </a:bodyPr>
          <a:lstStyle/>
          <a:p>
            <a:pPr marL="0" marR="0" lvl="0" indent="0" algn="ctr" defTabSz="8255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pPr>
            <a:r>
              <a:rPr kumimoji="0" lang="es-ES" sz="3600" b="1" i="0" u="none" strike="noStrike" kern="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Caso 4</a:t>
            </a:r>
            <a:endParaRPr kumimoji="0" lang="es-ES" sz="3600" b="0" i="0" u="none" strike="noStrike" kern="0" cap="none" spc="0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Segoe UI" panose="020B0502040204020203" pitchFamily="34" charset="0"/>
              <a:ea typeface="Open Sans"/>
              <a:cs typeface="Segoe UI" panose="020B0502040204020203" pitchFamily="34" charset="0"/>
              <a:sym typeface="Open Sans"/>
            </a:endParaRPr>
          </a:p>
        </p:txBody>
      </p:sp>
      <p:sp>
        <p:nvSpPr>
          <p:cNvPr id="318" name="Shape 318"/>
          <p:cNvSpPr/>
          <p:nvPr/>
        </p:nvSpPr>
        <p:spPr>
          <a:xfrm>
            <a:off x="1281323" y="515828"/>
            <a:ext cx="12086642" cy="1210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>
              <a:defRPr sz="1800"/>
            </a:pPr>
            <a:r>
              <a:rPr lang="es-ES" sz="7200" b="1" dirty="0">
                <a:solidFill>
                  <a:schemeClr val="accent2"/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Casos</a:t>
            </a:r>
            <a:r>
              <a:rPr sz="7200" b="1" dirty="0">
                <a:solidFill>
                  <a:schemeClr val="accent2"/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 </a:t>
            </a:r>
            <a:r>
              <a:rPr lang="es-ES" sz="7200" dirty="0">
                <a:solidFill>
                  <a:schemeClr val="accent2"/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Hipotéticos - Resumen</a:t>
            </a:r>
            <a:endParaRPr sz="7200" dirty="0">
              <a:solidFill>
                <a:schemeClr val="accent2"/>
              </a:solidFill>
              <a:latin typeface="Segoe UI" panose="020B0502040204020203" pitchFamily="34" charset="0"/>
              <a:ea typeface="Open Sans"/>
              <a:cs typeface="Segoe UI" panose="020B0502040204020203" pitchFamily="34" charset="0"/>
              <a:sym typeface="Open Sans"/>
            </a:endParaRPr>
          </a:p>
        </p:txBody>
      </p:sp>
      <p:sp>
        <p:nvSpPr>
          <p:cNvPr id="319" name="Shape 319"/>
          <p:cNvSpPr/>
          <p:nvPr/>
        </p:nvSpPr>
        <p:spPr>
          <a:xfrm>
            <a:off x="1378607" y="1726416"/>
            <a:ext cx="8005397" cy="6873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800">
                <a:solidFill>
                  <a:srgbClr val="60606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Veamos</a:t>
            </a:r>
            <a:r>
              <a:rPr lang="en-US" sz="38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“Un </a:t>
            </a:r>
            <a:r>
              <a:rPr lang="en-US" sz="3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mundo</a:t>
            </a:r>
            <a:r>
              <a:rPr lang="en-US" sz="38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Feliz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8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“ </a:t>
            </a:r>
            <a:r>
              <a:rPr lang="en-US" sz="3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hipotético</a:t>
            </a:r>
            <a:endParaRPr lang="en-US" sz="380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0" name="Shape 320"/>
          <p:cNvSpPr/>
          <p:nvPr/>
        </p:nvSpPr>
        <p:spPr>
          <a:xfrm>
            <a:off x="22259277" y="908982"/>
            <a:ext cx="541046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 b="1" spc="-128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lvl="0">
              <a:defRPr sz="1800" b="0" spc="0">
                <a:solidFill>
                  <a:srgbClr val="000000"/>
                </a:solidFill>
              </a:defRPr>
            </a:pPr>
            <a:r>
              <a:rPr sz="3200" b="1" spc="-128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13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416774E-7475-4E55-AB63-E88C659EFA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2066" y="2952512"/>
            <a:ext cx="10939867" cy="781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30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/>
          <p:nvPr/>
        </p:nvSpPr>
        <p:spPr>
          <a:xfrm>
            <a:off x="8920271" y="5744875"/>
            <a:ext cx="6543458" cy="2226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>
              <a:defRPr sz="1800"/>
            </a:pPr>
            <a:r>
              <a:rPr lang="es-ES" sz="13800" b="1" dirty="0">
                <a:solidFill>
                  <a:schemeClr val="accent2"/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¡DEMO!</a:t>
            </a:r>
            <a:endParaRPr sz="13800" dirty="0">
              <a:solidFill>
                <a:schemeClr val="accent2"/>
              </a:solidFill>
              <a:latin typeface="Segoe UI" panose="020B0502040204020203" pitchFamily="34" charset="0"/>
              <a:ea typeface="Open Sans"/>
              <a:cs typeface="Segoe UI" panose="020B0502040204020203" pitchFamily="34" charset="0"/>
              <a:sym typeface="Open Sans"/>
            </a:endParaRPr>
          </a:p>
        </p:txBody>
      </p:sp>
      <p:sp>
        <p:nvSpPr>
          <p:cNvPr id="320" name="Shape 320"/>
          <p:cNvSpPr/>
          <p:nvPr/>
        </p:nvSpPr>
        <p:spPr>
          <a:xfrm>
            <a:off x="22259277" y="908982"/>
            <a:ext cx="541046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 b="1" spc="-128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lvl="0">
              <a:defRPr sz="1800" b="0" spc="0">
                <a:solidFill>
                  <a:srgbClr val="000000"/>
                </a:solidFill>
              </a:defRPr>
            </a:pPr>
            <a:r>
              <a:rPr sz="3200" b="1" spc="-128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13</a:t>
            </a:r>
          </a:p>
        </p:txBody>
      </p:sp>
      <p:sp>
        <p:nvSpPr>
          <p:cNvPr id="12" name="Shape 318">
            <a:extLst>
              <a:ext uri="{FF2B5EF4-FFF2-40B4-BE49-F238E27FC236}">
                <a16:creationId xmlns:a16="http://schemas.microsoft.com/office/drawing/2014/main" id="{33FEA6D2-C066-45D0-B155-5CB529E17CA7}"/>
              </a:ext>
            </a:extLst>
          </p:cNvPr>
          <p:cNvSpPr/>
          <p:nvPr/>
        </p:nvSpPr>
        <p:spPr>
          <a:xfrm>
            <a:off x="1433723" y="668228"/>
            <a:ext cx="5559214" cy="1210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>
              <a:defRPr sz="1800"/>
            </a:pPr>
            <a:r>
              <a:rPr lang="es-ES" sz="7200" b="1" dirty="0">
                <a:solidFill>
                  <a:schemeClr val="accent2"/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Caso</a:t>
            </a:r>
            <a:r>
              <a:rPr sz="7200" b="1" dirty="0">
                <a:solidFill>
                  <a:schemeClr val="accent2"/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 </a:t>
            </a:r>
            <a:r>
              <a:rPr lang="es-ES" sz="7200" dirty="0">
                <a:solidFill>
                  <a:schemeClr val="accent2"/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Español</a:t>
            </a:r>
            <a:endParaRPr sz="7200" dirty="0">
              <a:solidFill>
                <a:schemeClr val="accent2"/>
              </a:solidFill>
              <a:latin typeface="Segoe UI" panose="020B0502040204020203" pitchFamily="34" charset="0"/>
              <a:ea typeface="Open Sans"/>
              <a:cs typeface="Segoe UI" panose="020B0502040204020203" pitchFamily="34" charset="0"/>
              <a:sym typeface="Open Sans"/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5F63163B-49ED-4219-8227-EA27D7734842}"/>
              </a:ext>
            </a:extLst>
          </p:cNvPr>
          <p:cNvSpPr txBox="1"/>
          <p:nvPr/>
        </p:nvSpPr>
        <p:spPr>
          <a:xfrm>
            <a:off x="13658850" y="12983906"/>
            <a:ext cx="10725150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s-ES" sz="2400" dirty="0">
                <a:solidFill>
                  <a:schemeClr val="accent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http://jupyter-fbell.herokuapp.com/notebooks/Modelizacion/SIRNotebook.ipynb</a:t>
            </a:r>
            <a:r>
              <a:rPr lang="es-ES" sz="2400" dirty="0">
                <a:solidFill>
                  <a:schemeClr val="accent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00425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/>
          <p:nvPr/>
        </p:nvSpPr>
        <p:spPr>
          <a:xfrm>
            <a:off x="1266155" y="525006"/>
            <a:ext cx="18216525" cy="1210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>
              <a:defRPr sz="1800"/>
            </a:pPr>
            <a:r>
              <a:rPr lang="es-ES" sz="7200" b="1" dirty="0">
                <a:solidFill>
                  <a:schemeClr val="accent2"/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Recapitulando: </a:t>
            </a:r>
            <a:r>
              <a:rPr lang="es-ES" sz="7200" dirty="0">
                <a:solidFill>
                  <a:schemeClr val="accent2"/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La Situación</a:t>
            </a:r>
            <a:r>
              <a:rPr lang="es-ES" sz="7200" b="1" dirty="0">
                <a:solidFill>
                  <a:schemeClr val="accent2"/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 </a:t>
            </a:r>
            <a:r>
              <a:rPr lang="es-ES" sz="7200" dirty="0">
                <a:solidFill>
                  <a:schemeClr val="accent2"/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del 2020-2021</a:t>
            </a:r>
            <a:endParaRPr sz="7200" dirty="0">
              <a:solidFill>
                <a:schemeClr val="accent2"/>
              </a:solidFill>
              <a:latin typeface="Segoe UI" panose="020B0502040204020203" pitchFamily="34" charset="0"/>
              <a:ea typeface="Open Sans"/>
              <a:cs typeface="Segoe UI" panose="020B0502040204020203" pitchFamily="34" charset="0"/>
              <a:sym typeface="Open Sans"/>
            </a:endParaRPr>
          </a:p>
        </p:txBody>
      </p:sp>
      <p:sp>
        <p:nvSpPr>
          <p:cNvPr id="341" name="Shape 341"/>
          <p:cNvSpPr/>
          <p:nvPr/>
        </p:nvSpPr>
        <p:spPr>
          <a:xfrm>
            <a:off x="1378607" y="1726416"/>
            <a:ext cx="6258123" cy="6873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800">
                <a:solidFill>
                  <a:srgbClr val="60606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8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El </a:t>
            </a:r>
            <a:r>
              <a:rPr lang="en-US" sz="3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porqué</a:t>
            </a:r>
            <a:r>
              <a:rPr lang="en-US" sz="38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sz="3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nuestro</a:t>
            </a:r>
            <a:r>
              <a:rPr lang="en-US" sz="38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trabajo</a:t>
            </a:r>
            <a:endParaRPr sz="380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3" name="Shape 343"/>
          <p:cNvSpPr/>
          <p:nvPr/>
        </p:nvSpPr>
        <p:spPr>
          <a:xfrm>
            <a:off x="1409700" y="3162300"/>
            <a:ext cx="5168903" cy="51689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50800">
            <a:solidFill>
              <a:schemeClr val="tx2"/>
            </a:solidFill>
            <a:miter lim="400000"/>
          </a:ln>
        </p:spPr>
        <p:txBody>
          <a:bodyPr lIns="0" tIns="0" rIns="0" bIns="0" anchor="ctr"/>
          <a:lstStyle/>
          <a:p>
            <a:pPr lvl="0" defTabSz="5842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5" name="Shape 345"/>
          <p:cNvSpPr/>
          <p:nvPr/>
        </p:nvSpPr>
        <p:spPr>
          <a:xfrm>
            <a:off x="6731000" y="7010400"/>
            <a:ext cx="5168903" cy="51689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50800">
            <a:solidFill>
              <a:schemeClr val="tx2"/>
            </a:solidFill>
            <a:miter lim="400000"/>
          </a:ln>
        </p:spPr>
        <p:txBody>
          <a:bodyPr lIns="0" tIns="0" rIns="0" bIns="0" anchor="ctr"/>
          <a:lstStyle/>
          <a:p>
            <a:pPr lvl="0" defTabSz="5842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6" name="Shape 346"/>
          <p:cNvSpPr/>
          <p:nvPr/>
        </p:nvSpPr>
        <p:spPr>
          <a:xfrm>
            <a:off x="12204700" y="3162300"/>
            <a:ext cx="5168903" cy="51689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50800">
            <a:solidFill>
              <a:schemeClr val="tx2"/>
            </a:solidFill>
            <a:miter lim="400000"/>
          </a:ln>
        </p:spPr>
        <p:txBody>
          <a:bodyPr lIns="0" tIns="0" rIns="0" bIns="0" anchor="ctr"/>
          <a:lstStyle/>
          <a:p>
            <a:pPr lvl="0" defTabSz="5842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8" name="Shape 348"/>
          <p:cNvSpPr/>
          <p:nvPr/>
        </p:nvSpPr>
        <p:spPr>
          <a:xfrm>
            <a:off x="17678400" y="7010400"/>
            <a:ext cx="5168903" cy="51689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50800">
            <a:solidFill>
              <a:schemeClr val="tx2"/>
            </a:solidFill>
            <a:miter lim="400000"/>
          </a:ln>
        </p:spPr>
        <p:txBody>
          <a:bodyPr lIns="0" tIns="0" rIns="0" bIns="0" anchor="ctr"/>
          <a:lstStyle/>
          <a:p>
            <a:pPr lvl="0" defTabSz="5842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50" name="Shape 350"/>
          <p:cNvSpPr/>
          <p:nvPr/>
        </p:nvSpPr>
        <p:spPr>
          <a:xfrm>
            <a:off x="7048500" y="3340100"/>
            <a:ext cx="4076700" cy="13849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 algn="l">
              <a:defRPr sz="1800"/>
            </a:pPr>
            <a:r>
              <a:rPr lang="es-ES" sz="3600" b="1" spc="-72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SARS-CoV-2</a:t>
            </a:r>
            <a:endParaRPr sz="3600" b="1" spc="-72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ea typeface="Open Sans"/>
              <a:cs typeface="Segoe UI" panose="020B0502040204020203" pitchFamily="34" charset="0"/>
              <a:sym typeface="Open Sans"/>
            </a:endParaRPr>
          </a:p>
          <a:p>
            <a:pPr lvl="0" algn="l">
              <a:defRPr sz="1800"/>
            </a:pPr>
            <a:r>
              <a:rPr lang="en-US" sz="2700" spc="-53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Un virus </a:t>
            </a:r>
            <a:r>
              <a:rPr lang="en-US" sz="2700" spc="-53" dirty="0" err="1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en</a:t>
            </a:r>
            <a:r>
              <a:rPr lang="en-US" sz="2700" spc="-53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 contra del </a:t>
            </a:r>
            <a:r>
              <a:rPr lang="en-US" sz="2700" spc="-53" dirty="0" err="1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mundo</a:t>
            </a:r>
            <a:endParaRPr sz="2700" spc="-53" dirty="0">
              <a:solidFill>
                <a:schemeClr val="bg1">
                  <a:lumMod val="50000"/>
                </a:schemeClr>
              </a:solidFill>
              <a:latin typeface="Segoe UI" panose="020B0502040204020203" pitchFamily="34" charset="0"/>
              <a:ea typeface="Open Sans"/>
              <a:cs typeface="Segoe UI" panose="020B0502040204020203" pitchFamily="34" charset="0"/>
              <a:sym typeface="Open Sans"/>
            </a:endParaRPr>
          </a:p>
        </p:txBody>
      </p:sp>
      <p:sp>
        <p:nvSpPr>
          <p:cNvPr id="351" name="Shape 351"/>
          <p:cNvSpPr/>
          <p:nvPr/>
        </p:nvSpPr>
        <p:spPr>
          <a:xfrm>
            <a:off x="17995900" y="3340100"/>
            <a:ext cx="4076700" cy="13849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 algn="l">
              <a:defRPr sz="1800"/>
            </a:pPr>
            <a:r>
              <a:rPr lang="en-US" sz="3600" b="1" spc="-72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Segundas</a:t>
            </a:r>
            <a:r>
              <a:rPr lang="en-US" sz="3600" b="1" spc="-72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 </a:t>
            </a:r>
            <a:r>
              <a:rPr lang="en-US" sz="3600" b="1" spc="-72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Oleadas</a:t>
            </a:r>
            <a:endParaRPr lang="en-US" sz="3600" b="1" spc="-72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ea typeface="Open Sans"/>
              <a:cs typeface="Segoe UI" panose="020B0502040204020203" pitchFamily="34" charset="0"/>
              <a:sym typeface="Open Sans"/>
            </a:endParaRPr>
          </a:p>
          <a:p>
            <a:pPr lvl="0" algn="l">
              <a:defRPr sz="1800"/>
            </a:pPr>
            <a:r>
              <a:rPr lang="en-US" sz="2700" spc="-53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Nos </a:t>
            </a:r>
            <a:r>
              <a:rPr lang="en-US" sz="2700" spc="-53" dirty="0" err="1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olvidamos</a:t>
            </a:r>
            <a:r>
              <a:rPr lang="en-US" sz="2700" spc="-53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 del </a:t>
            </a:r>
            <a:r>
              <a:rPr lang="en-US" sz="2700" spc="-53" dirty="0" err="1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peligro</a:t>
            </a:r>
            <a:r>
              <a:rPr lang="en-US" sz="2700" spc="-53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 y </a:t>
            </a:r>
            <a:r>
              <a:rPr lang="en-US" sz="2700" spc="-53" dirty="0" err="1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trae</a:t>
            </a:r>
            <a:r>
              <a:rPr lang="en-US" sz="2700" spc="-53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 </a:t>
            </a:r>
            <a:r>
              <a:rPr lang="en-US" sz="2700" spc="-53" dirty="0" err="1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consecuencias</a:t>
            </a:r>
            <a:endParaRPr lang="en-US" sz="2700" spc="-53" dirty="0">
              <a:solidFill>
                <a:schemeClr val="bg1">
                  <a:lumMod val="50000"/>
                </a:schemeClr>
              </a:solidFill>
              <a:latin typeface="Segoe UI" panose="020B0502040204020203" pitchFamily="34" charset="0"/>
              <a:ea typeface="Open Sans"/>
              <a:cs typeface="Segoe UI" panose="020B0502040204020203" pitchFamily="34" charset="0"/>
              <a:sym typeface="Open Sans"/>
            </a:endParaRPr>
          </a:p>
        </p:txBody>
      </p:sp>
      <p:sp>
        <p:nvSpPr>
          <p:cNvPr id="352" name="Shape 352"/>
          <p:cNvSpPr/>
          <p:nvPr/>
        </p:nvSpPr>
        <p:spPr>
          <a:xfrm>
            <a:off x="2108200" y="9398000"/>
            <a:ext cx="4076700" cy="23544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 algn="l">
              <a:defRPr sz="1800"/>
            </a:pPr>
            <a:r>
              <a:rPr lang="es-ES" sz="3600" b="1" spc="-72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“…hay que aplanar la curva…”</a:t>
            </a:r>
          </a:p>
          <a:p>
            <a:pPr lvl="0" algn="l">
              <a:defRPr sz="1800"/>
            </a:pPr>
            <a:r>
              <a:rPr lang="en-US" sz="2700" spc="-53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Unidos para </a:t>
            </a:r>
            <a:r>
              <a:rPr lang="en-US" sz="2700" spc="-53" dirty="0" err="1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luchar</a:t>
            </a:r>
            <a:r>
              <a:rPr lang="en-US" sz="2700" spc="-53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 contra el virus</a:t>
            </a:r>
          </a:p>
          <a:p>
            <a:pPr lvl="0" algn="r">
              <a:defRPr sz="1800"/>
            </a:pPr>
            <a:endParaRPr sz="2700" spc="-53" dirty="0">
              <a:solidFill>
                <a:schemeClr val="bg1">
                  <a:lumMod val="50000"/>
                </a:schemeClr>
              </a:solidFill>
              <a:latin typeface="Segoe UI" panose="020B0502040204020203" pitchFamily="34" charset="0"/>
              <a:ea typeface="Open Sans"/>
              <a:cs typeface="Segoe UI" panose="020B0502040204020203" pitchFamily="34" charset="0"/>
              <a:sym typeface="Open Sans"/>
            </a:endParaRPr>
          </a:p>
        </p:txBody>
      </p:sp>
      <p:sp>
        <p:nvSpPr>
          <p:cNvPr id="353" name="Shape 353"/>
          <p:cNvSpPr/>
          <p:nvPr/>
        </p:nvSpPr>
        <p:spPr>
          <a:xfrm>
            <a:off x="13055600" y="9398000"/>
            <a:ext cx="4076700" cy="13849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 algn="r">
              <a:defRPr sz="1800"/>
            </a:pPr>
            <a:r>
              <a:rPr lang="en-US" sz="3600" b="1" spc="-72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Vacunas</a:t>
            </a:r>
            <a:endParaRPr lang="en-US" sz="3600" b="1" spc="-72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ea typeface="Open Sans"/>
              <a:cs typeface="Segoe UI" panose="020B0502040204020203" pitchFamily="34" charset="0"/>
              <a:sym typeface="Open Sans"/>
            </a:endParaRPr>
          </a:p>
          <a:p>
            <a:pPr lvl="0" algn="r">
              <a:defRPr sz="1800"/>
            </a:pPr>
            <a:r>
              <a:rPr lang="en-US" sz="2700" spc="-53" dirty="0" err="1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Comienza</a:t>
            </a:r>
            <a:r>
              <a:rPr lang="en-US" sz="2700" spc="-53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 la </a:t>
            </a:r>
            <a:r>
              <a:rPr lang="en-US" sz="2700" spc="-53" dirty="0" err="1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inmunidad</a:t>
            </a:r>
            <a:endParaRPr lang="en-US" sz="2700" spc="-53" dirty="0">
              <a:solidFill>
                <a:schemeClr val="bg1">
                  <a:lumMod val="50000"/>
                </a:schemeClr>
              </a:solidFill>
              <a:latin typeface="Segoe UI" panose="020B0502040204020203" pitchFamily="34" charset="0"/>
              <a:ea typeface="Open Sans"/>
              <a:cs typeface="Segoe UI" panose="020B0502040204020203" pitchFamily="34" charset="0"/>
              <a:sym typeface="Open Sans"/>
            </a:endParaRPr>
          </a:p>
          <a:p>
            <a:pPr lvl="0" algn="r">
              <a:defRPr sz="1800"/>
            </a:pPr>
            <a:endParaRPr sz="2700" spc="-53" dirty="0">
              <a:solidFill>
                <a:srgbClr val="929292"/>
              </a:solidFill>
              <a:latin typeface="Segoe UI" panose="020B0502040204020203" pitchFamily="34" charset="0"/>
              <a:ea typeface="Open Sans"/>
              <a:cs typeface="Segoe UI" panose="020B0502040204020203" pitchFamily="34" charset="0"/>
              <a:sym typeface="Open Sans"/>
            </a:endParaRPr>
          </a:p>
        </p:txBody>
      </p:sp>
      <p:sp>
        <p:nvSpPr>
          <p:cNvPr id="354" name="Shape 354"/>
          <p:cNvSpPr/>
          <p:nvPr/>
        </p:nvSpPr>
        <p:spPr>
          <a:xfrm flipV="1">
            <a:off x="6448683" y="11290278"/>
            <a:ext cx="874564" cy="22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55" name="Shape 355"/>
          <p:cNvSpPr/>
          <p:nvPr/>
        </p:nvSpPr>
        <p:spPr>
          <a:xfrm flipV="1">
            <a:off x="17399000" y="11315700"/>
            <a:ext cx="874563" cy="22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56" name="Shape 356"/>
          <p:cNvSpPr/>
          <p:nvPr/>
        </p:nvSpPr>
        <p:spPr>
          <a:xfrm flipV="1">
            <a:off x="5829300" y="3975100"/>
            <a:ext cx="874563" cy="22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57" name="Shape 357"/>
          <p:cNvSpPr/>
          <p:nvPr/>
        </p:nvSpPr>
        <p:spPr>
          <a:xfrm flipV="1">
            <a:off x="16776700" y="4000500"/>
            <a:ext cx="874563" cy="22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58" name="Shape 358"/>
          <p:cNvSpPr/>
          <p:nvPr/>
        </p:nvSpPr>
        <p:spPr>
          <a:xfrm>
            <a:off x="22259277" y="908982"/>
            <a:ext cx="541046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 b="1" spc="-128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lvl="0">
              <a:defRPr sz="1800" b="0" spc="0">
                <a:solidFill>
                  <a:srgbClr val="000000"/>
                </a:solidFill>
              </a:defRPr>
            </a:pPr>
            <a:r>
              <a:rPr sz="3200" b="1" spc="-128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16</a:t>
            </a:r>
          </a:p>
        </p:txBody>
      </p:sp>
      <p:pic>
        <p:nvPicPr>
          <p:cNvPr id="29" name="Picture Placeholder 6">
            <a:extLst>
              <a:ext uri="{FF2B5EF4-FFF2-40B4-BE49-F238E27FC236}">
                <a16:creationId xmlns:a16="http://schemas.microsoft.com/office/drawing/2014/main" id="{253449A5-3413-4FFE-806B-AE782345D84B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53" r="21853"/>
          <a:stretch/>
        </p:blipFill>
        <p:spPr>
          <a:xfrm>
            <a:off x="1682951" y="3437351"/>
            <a:ext cx="4622400" cy="4618800"/>
          </a:xfrm>
          <a:ln>
            <a:solidFill>
              <a:srgbClr val="000000"/>
            </a:solidFill>
          </a:ln>
        </p:spPr>
      </p:pic>
      <p:pic>
        <p:nvPicPr>
          <p:cNvPr id="34" name="Picture Placeholder 10">
            <a:extLst>
              <a:ext uri="{FF2B5EF4-FFF2-40B4-BE49-F238E27FC236}">
                <a16:creationId xmlns:a16="http://schemas.microsoft.com/office/drawing/2014/main" id="{A976B6BB-0D81-4CC0-963A-8DBC6C5C030E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310" t="-1" r="423" b="-2508"/>
          <a:stretch/>
        </p:blipFill>
        <p:spPr>
          <a:xfrm>
            <a:off x="12477951" y="3437351"/>
            <a:ext cx="4622400" cy="4618800"/>
          </a:xfrm>
          <a:ln>
            <a:solidFill>
              <a:srgbClr val="000000"/>
            </a:solidFill>
          </a:ln>
        </p:spPr>
      </p:pic>
      <p:pic>
        <p:nvPicPr>
          <p:cNvPr id="39" name="Picture Placeholder 14">
            <a:extLst>
              <a:ext uri="{FF2B5EF4-FFF2-40B4-BE49-F238E27FC236}">
                <a16:creationId xmlns:a16="http://schemas.microsoft.com/office/drawing/2014/main" id="{8AE3F7E3-EE97-49B7-B3A5-16458A962CA3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54" r="16654"/>
          <a:stretch/>
        </p:blipFill>
        <p:spPr>
          <a:xfrm>
            <a:off x="7004251" y="7285451"/>
            <a:ext cx="4622400" cy="4618800"/>
          </a:xfrm>
          <a:ln>
            <a:solidFill>
              <a:srgbClr val="000000"/>
            </a:solidFill>
          </a:ln>
        </p:spPr>
      </p:pic>
      <p:pic>
        <p:nvPicPr>
          <p:cNvPr id="44" name="Picture Placeholder 18">
            <a:extLst>
              <a:ext uri="{FF2B5EF4-FFF2-40B4-BE49-F238E27FC236}">
                <a16:creationId xmlns:a16="http://schemas.microsoft.com/office/drawing/2014/main" id="{FDFB57A6-F017-4025-BE36-C4CDC2DBAED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82" r="31616"/>
          <a:stretch/>
        </p:blipFill>
        <p:spPr>
          <a:xfrm>
            <a:off x="17951651" y="7285451"/>
            <a:ext cx="4622400" cy="4618800"/>
          </a:xfrm>
          <a:ln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2761744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/>
          <p:cNvSpPr/>
          <p:nvPr/>
        </p:nvSpPr>
        <p:spPr>
          <a:xfrm>
            <a:off x="-31585" y="0"/>
            <a:ext cx="24383998" cy="13716000"/>
          </a:xfrm>
          <a:prstGeom prst="rect">
            <a:avLst/>
          </a:prstGeom>
          <a:gradFill flip="none" rotWithShape="1">
            <a:gsLst>
              <a:gs pos="100000">
                <a:srgbClr val="F5FCFF"/>
              </a:gs>
              <a:gs pos="17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200"/>
          </a:p>
        </p:txBody>
      </p:sp>
      <p:grpSp>
        <p:nvGrpSpPr>
          <p:cNvPr id="53" name="Group 52"/>
          <p:cNvGrpSpPr/>
          <p:nvPr/>
        </p:nvGrpSpPr>
        <p:grpSpPr>
          <a:xfrm>
            <a:off x="3992114" y="4367918"/>
            <a:ext cx="12316644" cy="4432346"/>
            <a:chOff x="6384920" y="-495154"/>
            <a:chExt cx="4436632" cy="2216173"/>
          </a:xfrm>
        </p:grpSpPr>
        <p:grpSp>
          <p:nvGrpSpPr>
            <p:cNvPr id="52" name="Group 51"/>
            <p:cNvGrpSpPr/>
            <p:nvPr/>
          </p:nvGrpSpPr>
          <p:grpSpPr>
            <a:xfrm>
              <a:off x="6384920" y="-495154"/>
              <a:ext cx="4436632" cy="2014657"/>
              <a:chOff x="6610956" y="-495154"/>
              <a:chExt cx="4436632" cy="2014657"/>
            </a:xfrm>
          </p:grpSpPr>
          <p:sp>
            <p:nvSpPr>
              <p:cNvPr id="41" name="Rectangle 40"/>
              <p:cNvSpPr/>
              <p:nvPr/>
            </p:nvSpPr>
            <p:spPr>
              <a:xfrm>
                <a:off x="7281849" y="1119393"/>
                <a:ext cx="3000341" cy="400110"/>
              </a:xfrm>
              <a:prstGeom prst="rect">
                <a:avLst/>
              </a:prstGeom>
              <a:noFill/>
            </p:spPr>
            <p:txBody>
              <a:bodyPr wrap="none" lIns="182880" tIns="91440" rIns="182880" bIns="91440">
                <a:spAutoFit/>
              </a:bodyPr>
              <a:lstStyle/>
              <a:p>
                <a:r>
                  <a:rPr lang="en-US" sz="4000" dirty="0">
                    <a:ln w="0">
                      <a:noFill/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Gracias por </a:t>
                </a:r>
                <a:r>
                  <a:rPr lang="en-US" sz="4000" dirty="0" err="1">
                    <a:ln w="0">
                      <a:noFill/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su</a:t>
                </a:r>
                <a:r>
                  <a:rPr lang="en-US" sz="4000" dirty="0">
                    <a:ln w="0">
                      <a:noFill/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4000" dirty="0" err="1">
                    <a:ln w="0">
                      <a:noFill/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atención</a:t>
                </a:r>
                <a:endParaRPr lang="en-US" sz="4000" dirty="0">
                  <a:ln w="0">
                    <a:noFill/>
                  </a:ln>
                  <a:solidFill>
                    <a:srgbClr val="29C6FA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AE03C767-93F9-4F52-A0A2-7362575E631C}"/>
                  </a:ext>
                </a:extLst>
              </p:cNvPr>
              <p:cNvSpPr/>
              <p:nvPr/>
            </p:nvSpPr>
            <p:spPr>
              <a:xfrm>
                <a:off x="6610956" y="-495154"/>
                <a:ext cx="4436632" cy="1569661"/>
              </a:xfrm>
              <a:prstGeom prst="rect">
                <a:avLst/>
              </a:prstGeom>
              <a:noFill/>
            </p:spPr>
            <p:txBody>
              <a:bodyPr wrap="none" lIns="182880" tIns="91440" rIns="182880" bIns="91440">
                <a:spAutoFit/>
              </a:bodyPr>
              <a:lstStyle/>
              <a:p>
                <a:pPr algn="l"/>
                <a:r>
                  <a:rPr lang="en-US" sz="9600" b="1" dirty="0">
                    <a:ln w="0">
                      <a:noFill/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¿</a:t>
                </a:r>
                <a:r>
                  <a:rPr lang="en-US" sz="9600" b="1" dirty="0" err="1">
                    <a:ln w="0">
                      <a:noFill/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Alguna</a:t>
                </a:r>
                <a:r>
                  <a:rPr lang="en-US" sz="9600" b="1" dirty="0">
                    <a:ln w="0">
                      <a:noFill/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</a:p>
              <a:p>
                <a:r>
                  <a:rPr lang="en-US" sz="9600" b="1" dirty="0">
                    <a:ln w="0">
                      <a:noFill/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	   </a:t>
                </a:r>
                <a:r>
                  <a:rPr lang="en-US" sz="9600" b="1" dirty="0" err="1">
                    <a:ln w="0">
                      <a:noFill/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Pregunta</a:t>
                </a:r>
                <a:r>
                  <a:rPr lang="en-US" sz="9600" b="1" dirty="0">
                    <a:ln w="0">
                      <a:noFill/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?</a:t>
                </a:r>
                <a:endParaRPr lang="en-US" sz="9600" b="1" dirty="0">
                  <a:ln w="0">
                    <a:noFill/>
                  </a:ln>
                  <a:solidFill>
                    <a:srgbClr val="29C6FA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6769826" y="917877"/>
              <a:ext cx="166551" cy="803142"/>
              <a:chOff x="6769826" y="917877"/>
              <a:chExt cx="166551" cy="803142"/>
            </a:xfrm>
          </p:grpSpPr>
          <p:cxnSp>
            <p:nvCxnSpPr>
              <p:cNvPr id="50" name="Straight Connector 49"/>
              <p:cNvCxnSpPr/>
              <p:nvPr/>
            </p:nvCxnSpPr>
            <p:spPr>
              <a:xfrm>
                <a:off x="6853101" y="917877"/>
                <a:ext cx="0" cy="803142"/>
              </a:xfrm>
              <a:prstGeom prst="line">
                <a:avLst/>
              </a:prstGeom>
              <a:ln>
                <a:solidFill>
                  <a:srgbClr val="29C6FA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Rectangle 46"/>
              <p:cNvSpPr/>
              <p:nvPr/>
            </p:nvSpPr>
            <p:spPr>
              <a:xfrm>
                <a:off x="6769826" y="1236173"/>
                <a:ext cx="166551" cy="166551"/>
              </a:xfrm>
              <a:prstGeom prst="rect">
                <a:avLst/>
              </a:prstGeom>
              <a:solidFill>
                <a:srgbClr val="29C6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056390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3738470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/>
        </p:nvSpPr>
        <p:spPr>
          <a:xfrm>
            <a:off x="1381472" y="525006"/>
            <a:ext cx="6681316" cy="1210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>
              <a:defRPr sz="1800"/>
            </a:pPr>
            <a:r>
              <a:rPr lang="es-ES" sz="7200" b="1" dirty="0">
                <a:solidFill>
                  <a:schemeClr val="accent2"/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Nuestro</a:t>
            </a:r>
            <a:r>
              <a:rPr lang="es-ES" sz="7200" dirty="0">
                <a:solidFill>
                  <a:schemeClr val="accent2"/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 Equipo</a:t>
            </a:r>
            <a:endParaRPr sz="7200" dirty="0">
              <a:solidFill>
                <a:schemeClr val="accent2"/>
              </a:solidFill>
              <a:latin typeface="Segoe UI" panose="020B0502040204020203" pitchFamily="34" charset="0"/>
              <a:ea typeface="Open Sans"/>
              <a:cs typeface="Segoe UI" panose="020B0502040204020203" pitchFamily="34" charset="0"/>
              <a:sym typeface="Open Sans"/>
            </a:endParaRPr>
          </a:p>
        </p:txBody>
      </p:sp>
      <p:sp>
        <p:nvSpPr>
          <p:cNvPr id="88" name="Shape 88"/>
          <p:cNvSpPr/>
          <p:nvPr/>
        </p:nvSpPr>
        <p:spPr>
          <a:xfrm>
            <a:off x="10731500" y="1735594"/>
            <a:ext cx="3238501" cy="32385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50800">
            <a:solidFill>
              <a:schemeClr val="accent3"/>
            </a:solidFill>
            <a:miter lim="400000"/>
          </a:ln>
        </p:spPr>
        <p:txBody>
          <a:bodyPr lIns="0" tIns="0" rIns="0" bIns="0" anchor="ctr"/>
          <a:lstStyle/>
          <a:p>
            <a:pPr lvl="0" defTabSz="5842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9" name="Shape 89"/>
          <p:cNvSpPr/>
          <p:nvPr/>
        </p:nvSpPr>
        <p:spPr>
          <a:xfrm>
            <a:off x="8875091" y="5260776"/>
            <a:ext cx="6951318" cy="919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lvl="0">
              <a:lnSpc>
                <a:spcPct val="90000"/>
              </a:lnSpc>
              <a:defRPr sz="1800"/>
            </a:pPr>
            <a:r>
              <a:rPr lang="en-US" sz="3200" b="1" dirty="0">
                <a:solidFill>
                  <a:schemeClr val="accent2"/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Jonatan </a:t>
            </a:r>
            <a:r>
              <a:rPr lang="en-US" sz="3200" dirty="0">
                <a:solidFill>
                  <a:schemeClr val="accent2"/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Sánchez Hernández</a:t>
            </a:r>
          </a:p>
          <a:p>
            <a:pPr lvl="0">
              <a:lnSpc>
                <a:spcPct val="90000"/>
              </a:lnSpc>
              <a:defRPr sz="1800"/>
            </a:pPr>
            <a:r>
              <a:rPr lang="en-US" sz="27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Open Sans Semibold"/>
                <a:cs typeface="Segoe UI" panose="020B0502040204020203" pitchFamily="34" charset="0"/>
                <a:sym typeface="Open Sans Semibold"/>
              </a:rPr>
              <a:t>Profesor</a:t>
            </a:r>
            <a:r>
              <a:rPr lang="en-US" sz="2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Open Sans Semibold"/>
                <a:cs typeface="Segoe UI" panose="020B0502040204020203" pitchFamily="34" charset="0"/>
                <a:sym typeface="Open Sans Semibold"/>
              </a:rPr>
              <a:t> Tutor</a:t>
            </a:r>
          </a:p>
        </p:txBody>
      </p:sp>
      <p:sp>
        <p:nvSpPr>
          <p:cNvPr id="95" name="Shape 95"/>
          <p:cNvSpPr/>
          <p:nvPr/>
        </p:nvSpPr>
        <p:spPr>
          <a:xfrm>
            <a:off x="1172098" y="10780195"/>
            <a:ext cx="5872412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Alejandro 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Díaz </a:t>
            </a: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Tiburón</a:t>
            </a:r>
          </a:p>
        </p:txBody>
      </p:sp>
      <p:sp>
        <p:nvSpPr>
          <p:cNvPr id="96" name="Shape 96"/>
          <p:cNvSpPr/>
          <p:nvPr/>
        </p:nvSpPr>
        <p:spPr>
          <a:xfrm>
            <a:off x="6989292" y="10780195"/>
            <a:ext cx="5236224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lang="es-E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Ángel </a:t>
            </a: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Escudero Iglesias</a:t>
            </a:r>
          </a:p>
        </p:txBody>
      </p:sp>
      <p:sp>
        <p:nvSpPr>
          <p:cNvPr id="97" name="Shape 97"/>
          <p:cNvSpPr/>
          <p:nvPr/>
        </p:nvSpPr>
        <p:spPr>
          <a:xfrm>
            <a:off x="12587079" y="10780194"/>
            <a:ext cx="5046787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Fernando 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Bellido Pazos</a:t>
            </a:r>
          </a:p>
        </p:txBody>
      </p:sp>
      <p:sp>
        <p:nvSpPr>
          <p:cNvPr id="98" name="Shape 98"/>
          <p:cNvSpPr/>
          <p:nvPr/>
        </p:nvSpPr>
        <p:spPr>
          <a:xfrm>
            <a:off x="17972186" y="10780194"/>
            <a:ext cx="5236223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Sara 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Alonso Fernández</a:t>
            </a:r>
          </a:p>
        </p:txBody>
      </p:sp>
      <p:sp>
        <p:nvSpPr>
          <p:cNvPr id="99" name="Shape 99"/>
          <p:cNvSpPr/>
          <p:nvPr/>
        </p:nvSpPr>
        <p:spPr>
          <a:xfrm>
            <a:off x="2493023" y="7255013"/>
            <a:ext cx="3238501" cy="32385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50800">
            <a:solidFill>
              <a:schemeClr val="accent5">
                <a:alpha val="70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 defTabSz="5842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0" name="Shape 100"/>
          <p:cNvSpPr/>
          <p:nvPr/>
        </p:nvSpPr>
        <p:spPr>
          <a:xfrm>
            <a:off x="7979423" y="7255013"/>
            <a:ext cx="3238501" cy="32385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50800">
            <a:solidFill>
              <a:schemeClr val="accent6"/>
            </a:solidFill>
            <a:miter lim="400000"/>
          </a:ln>
        </p:spPr>
        <p:txBody>
          <a:bodyPr lIns="0" tIns="0" rIns="0" bIns="0" anchor="ctr"/>
          <a:lstStyle/>
          <a:p>
            <a:pPr lvl="0" defTabSz="5842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1" name="Shape 101"/>
          <p:cNvSpPr/>
          <p:nvPr/>
        </p:nvSpPr>
        <p:spPr>
          <a:xfrm>
            <a:off x="13491223" y="7242313"/>
            <a:ext cx="3238501" cy="32385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50800">
            <a:solidFill>
              <a:schemeClr val="accent4"/>
            </a:solidFill>
            <a:miter lim="400000"/>
          </a:ln>
        </p:spPr>
        <p:txBody>
          <a:bodyPr lIns="0" tIns="0" rIns="0" bIns="0" anchor="ctr"/>
          <a:lstStyle/>
          <a:p>
            <a:pPr lvl="0" defTabSz="5842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2" name="Shape 102"/>
          <p:cNvSpPr/>
          <p:nvPr/>
        </p:nvSpPr>
        <p:spPr>
          <a:xfrm>
            <a:off x="18964923" y="7255013"/>
            <a:ext cx="3238501" cy="32385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50800">
            <a:solidFill>
              <a:schemeClr val="accent1">
                <a:lumMod val="60000"/>
                <a:lumOff val="40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 defTabSz="5842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3" name="Shape 103"/>
          <p:cNvSpPr/>
          <p:nvPr/>
        </p:nvSpPr>
        <p:spPr>
          <a:xfrm>
            <a:off x="22259277" y="908982"/>
            <a:ext cx="541046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 b="1" spc="-128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lvl="0">
              <a:defRPr sz="1800" b="0" spc="0">
                <a:solidFill>
                  <a:srgbClr val="000000"/>
                </a:solidFill>
              </a:defRPr>
            </a:pPr>
            <a:r>
              <a:rPr sz="3200" b="1" spc="-128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04</a:t>
            </a:r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8B831AF0-D2F4-4771-A50D-4CACC39682F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36" t="8376" r="6899" b="2359"/>
          <a:stretch/>
        </p:blipFill>
        <p:spPr>
          <a:xfrm>
            <a:off x="10871200" y="1918157"/>
            <a:ext cx="2890838" cy="2890837"/>
          </a:xfrm>
        </p:spPr>
      </p:pic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142D6D4A-C188-4D9D-9D25-E477A31F21C7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62886" y="7424876"/>
            <a:ext cx="2890837" cy="2890837"/>
          </a:xfrm>
        </p:spPr>
      </p:pic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A060D37C-6B31-45E1-8173-2180667BB027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345" t="24700" r="-1597" b="15708"/>
          <a:stretch/>
        </p:blipFill>
        <p:spPr>
          <a:xfrm>
            <a:off x="8161986" y="7424876"/>
            <a:ext cx="2890837" cy="2890837"/>
          </a:xfrm>
        </p:spPr>
      </p:pic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F71638C8-ADE1-4ADC-B605-68AE0BABC7A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3" t="-341" r="14844" b="34009"/>
          <a:stretch/>
        </p:blipFill>
        <p:spPr>
          <a:xfrm>
            <a:off x="13656323" y="7424876"/>
            <a:ext cx="2890838" cy="2890837"/>
          </a:xfrm>
        </p:spPr>
      </p:pic>
      <p:pic>
        <p:nvPicPr>
          <p:cNvPr id="16" name="Picture Placeholder 15">
            <a:extLst>
              <a:ext uri="{FF2B5EF4-FFF2-40B4-BE49-F238E27FC236}">
                <a16:creationId xmlns:a16="http://schemas.microsoft.com/office/drawing/2014/main" id="{9F6D5314-12C8-474A-A9CE-0ED9FCB2B99C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00" b="12500"/>
          <a:stretch/>
        </p:blipFill>
        <p:spPr>
          <a:xfrm>
            <a:off x="19150661" y="7424876"/>
            <a:ext cx="2890837" cy="2890837"/>
          </a:xfr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/>
          <p:nvPr/>
        </p:nvSpPr>
        <p:spPr>
          <a:xfrm>
            <a:off x="1266155" y="525006"/>
            <a:ext cx="11463074" cy="1210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>
              <a:defRPr sz="1800"/>
            </a:pPr>
            <a:r>
              <a:rPr lang="es-ES" sz="7200" b="1" dirty="0">
                <a:solidFill>
                  <a:schemeClr val="accent2"/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La Situación </a:t>
            </a:r>
            <a:r>
              <a:rPr lang="es-ES" sz="7200" dirty="0">
                <a:solidFill>
                  <a:schemeClr val="accent2"/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del 2020-2021</a:t>
            </a:r>
            <a:endParaRPr sz="7200" dirty="0">
              <a:solidFill>
                <a:schemeClr val="accent2"/>
              </a:solidFill>
              <a:latin typeface="Segoe UI" panose="020B0502040204020203" pitchFamily="34" charset="0"/>
              <a:ea typeface="Open Sans"/>
              <a:cs typeface="Segoe UI" panose="020B0502040204020203" pitchFamily="34" charset="0"/>
              <a:sym typeface="Open Sans"/>
            </a:endParaRPr>
          </a:p>
        </p:txBody>
      </p:sp>
      <p:sp>
        <p:nvSpPr>
          <p:cNvPr id="341" name="Shape 341"/>
          <p:cNvSpPr/>
          <p:nvPr/>
        </p:nvSpPr>
        <p:spPr>
          <a:xfrm>
            <a:off x="1378607" y="1726416"/>
            <a:ext cx="6258123" cy="6873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800">
                <a:solidFill>
                  <a:srgbClr val="60606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8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El </a:t>
            </a:r>
            <a:r>
              <a:rPr lang="en-US" sz="3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porqué</a:t>
            </a:r>
            <a:r>
              <a:rPr lang="en-US" sz="38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sz="3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nuestro</a:t>
            </a:r>
            <a:r>
              <a:rPr lang="en-US" sz="38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trabajo</a:t>
            </a:r>
            <a:endParaRPr sz="380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3" name="Shape 343"/>
          <p:cNvSpPr/>
          <p:nvPr/>
        </p:nvSpPr>
        <p:spPr>
          <a:xfrm>
            <a:off x="1409700" y="3162300"/>
            <a:ext cx="5168903" cy="51689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50800">
            <a:solidFill>
              <a:schemeClr val="tx2"/>
            </a:solidFill>
            <a:miter lim="400000"/>
          </a:ln>
        </p:spPr>
        <p:txBody>
          <a:bodyPr lIns="0" tIns="0" rIns="0" bIns="0" anchor="ctr"/>
          <a:lstStyle/>
          <a:p>
            <a:pPr lvl="0" defTabSz="5842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5" name="Shape 345"/>
          <p:cNvSpPr/>
          <p:nvPr/>
        </p:nvSpPr>
        <p:spPr>
          <a:xfrm>
            <a:off x="6731000" y="7010400"/>
            <a:ext cx="5168903" cy="51689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50800">
            <a:solidFill>
              <a:schemeClr val="tx2"/>
            </a:solidFill>
            <a:miter lim="400000"/>
          </a:ln>
        </p:spPr>
        <p:txBody>
          <a:bodyPr lIns="0" tIns="0" rIns="0" bIns="0" anchor="ctr"/>
          <a:lstStyle/>
          <a:p>
            <a:pPr lvl="0" defTabSz="5842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6" name="Shape 346"/>
          <p:cNvSpPr/>
          <p:nvPr/>
        </p:nvSpPr>
        <p:spPr>
          <a:xfrm>
            <a:off x="12204700" y="3162300"/>
            <a:ext cx="5168903" cy="51689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50800">
            <a:solidFill>
              <a:schemeClr val="tx2"/>
            </a:solidFill>
            <a:miter lim="400000"/>
          </a:ln>
        </p:spPr>
        <p:txBody>
          <a:bodyPr lIns="0" tIns="0" rIns="0" bIns="0" anchor="ctr"/>
          <a:lstStyle/>
          <a:p>
            <a:pPr lvl="0" defTabSz="5842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8" name="Shape 348"/>
          <p:cNvSpPr/>
          <p:nvPr/>
        </p:nvSpPr>
        <p:spPr>
          <a:xfrm>
            <a:off x="17678400" y="7010400"/>
            <a:ext cx="5168903" cy="51689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50800">
            <a:solidFill>
              <a:schemeClr val="tx2"/>
            </a:solidFill>
            <a:miter lim="400000"/>
          </a:ln>
        </p:spPr>
        <p:txBody>
          <a:bodyPr lIns="0" tIns="0" rIns="0" bIns="0" anchor="ctr"/>
          <a:lstStyle/>
          <a:p>
            <a:pPr lvl="0" defTabSz="5842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50" name="Shape 350"/>
          <p:cNvSpPr/>
          <p:nvPr/>
        </p:nvSpPr>
        <p:spPr>
          <a:xfrm>
            <a:off x="7048500" y="3340100"/>
            <a:ext cx="4076700" cy="13849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 algn="l">
              <a:defRPr sz="1800"/>
            </a:pPr>
            <a:r>
              <a:rPr lang="es-ES" sz="3600" b="1" spc="-72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SARS-CoV-2</a:t>
            </a:r>
            <a:endParaRPr sz="3600" b="1" spc="-72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ea typeface="Open Sans"/>
              <a:cs typeface="Segoe UI" panose="020B0502040204020203" pitchFamily="34" charset="0"/>
              <a:sym typeface="Open Sans"/>
            </a:endParaRPr>
          </a:p>
          <a:p>
            <a:pPr lvl="0" algn="l">
              <a:defRPr sz="1800"/>
            </a:pPr>
            <a:r>
              <a:rPr lang="en-US" sz="2700" spc="-53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Un virus </a:t>
            </a:r>
            <a:r>
              <a:rPr lang="en-US" sz="2700" spc="-53" dirty="0" err="1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en</a:t>
            </a:r>
            <a:r>
              <a:rPr lang="en-US" sz="2700" spc="-53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 contra del </a:t>
            </a:r>
            <a:r>
              <a:rPr lang="en-US" sz="2700" spc="-53" dirty="0" err="1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mundo</a:t>
            </a:r>
            <a:endParaRPr sz="2700" spc="-53" dirty="0">
              <a:solidFill>
                <a:schemeClr val="bg1">
                  <a:lumMod val="50000"/>
                </a:schemeClr>
              </a:solidFill>
              <a:latin typeface="Segoe UI" panose="020B0502040204020203" pitchFamily="34" charset="0"/>
              <a:ea typeface="Open Sans"/>
              <a:cs typeface="Segoe UI" panose="020B0502040204020203" pitchFamily="34" charset="0"/>
              <a:sym typeface="Open Sans"/>
            </a:endParaRPr>
          </a:p>
        </p:txBody>
      </p:sp>
      <p:sp>
        <p:nvSpPr>
          <p:cNvPr id="351" name="Shape 351"/>
          <p:cNvSpPr/>
          <p:nvPr/>
        </p:nvSpPr>
        <p:spPr>
          <a:xfrm>
            <a:off x="17995900" y="3340100"/>
            <a:ext cx="4076700" cy="13849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 algn="l">
              <a:defRPr sz="1800"/>
            </a:pPr>
            <a:r>
              <a:rPr lang="en-US" sz="3600" b="1" spc="-72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Segundas</a:t>
            </a:r>
            <a:r>
              <a:rPr lang="en-US" sz="3600" b="1" spc="-72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 </a:t>
            </a:r>
            <a:r>
              <a:rPr lang="en-US" sz="3600" b="1" spc="-72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Oleadas</a:t>
            </a:r>
            <a:endParaRPr lang="en-US" sz="3600" b="1" spc="-72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ea typeface="Open Sans"/>
              <a:cs typeface="Segoe UI" panose="020B0502040204020203" pitchFamily="34" charset="0"/>
              <a:sym typeface="Open Sans"/>
            </a:endParaRPr>
          </a:p>
          <a:p>
            <a:pPr lvl="0" algn="l">
              <a:defRPr sz="1800"/>
            </a:pPr>
            <a:r>
              <a:rPr lang="en-US" sz="2700" spc="-53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Nos </a:t>
            </a:r>
            <a:r>
              <a:rPr lang="en-US" sz="2700" spc="-53" dirty="0" err="1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olvidamos</a:t>
            </a:r>
            <a:r>
              <a:rPr lang="en-US" sz="2700" spc="-53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 del </a:t>
            </a:r>
            <a:r>
              <a:rPr lang="en-US" sz="2700" spc="-53" dirty="0" err="1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peligro</a:t>
            </a:r>
            <a:r>
              <a:rPr lang="en-US" sz="2700" spc="-53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 y </a:t>
            </a:r>
            <a:r>
              <a:rPr lang="en-US" sz="2700" spc="-53" dirty="0" err="1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trae</a:t>
            </a:r>
            <a:r>
              <a:rPr lang="en-US" sz="2700" spc="-53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 </a:t>
            </a:r>
            <a:r>
              <a:rPr lang="en-US" sz="2700" spc="-53" dirty="0" err="1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consecuencias</a:t>
            </a:r>
            <a:endParaRPr lang="en-US" sz="2700" spc="-53" dirty="0">
              <a:solidFill>
                <a:schemeClr val="bg1">
                  <a:lumMod val="50000"/>
                </a:schemeClr>
              </a:solidFill>
              <a:latin typeface="Segoe UI" panose="020B0502040204020203" pitchFamily="34" charset="0"/>
              <a:ea typeface="Open Sans"/>
              <a:cs typeface="Segoe UI" panose="020B0502040204020203" pitchFamily="34" charset="0"/>
              <a:sym typeface="Open Sans"/>
            </a:endParaRPr>
          </a:p>
        </p:txBody>
      </p:sp>
      <p:sp>
        <p:nvSpPr>
          <p:cNvPr id="352" name="Shape 352"/>
          <p:cNvSpPr/>
          <p:nvPr/>
        </p:nvSpPr>
        <p:spPr>
          <a:xfrm>
            <a:off x="2108200" y="9398000"/>
            <a:ext cx="4076700" cy="23544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 algn="l">
              <a:defRPr sz="1800"/>
            </a:pPr>
            <a:r>
              <a:rPr lang="es-ES" sz="3600" b="1" spc="-72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“…hay que aplanar la curva…”</a:t>
            </a:r>
          </a:p>
          <a:p>
            <a:pPr lvl="0" algn="l">
              <a:defRPr sz="1800"/>
            </a:pPr>
            <a:r>
              <a:rPr lang="en-US" sz="2700" spc="-53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Unidos para </a:t>
            </a:r>
            <a:r>
              <a:rPr lang="en-US" sz="2700" spc="-53" dirty="0" err="1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luchar</a:t>
            </a:r>
            <a:r>
              <a:rPr lang="en-US" sz="2700" spc="-53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 contra el virus</a:t>
            </a:r>
          </a:p>
          <a:p>
            <a:pPr lvl="0" algn="r">
              <a:defRPr sz="1800"/>
            </a:pPr>
            <a:endParaRPr sz="2700" spc="-53" dirty="0">
              <a:solidFill>
                <a:schemeClr val="bg1">
                  <a:lumMod val="50000"/>
                </a:schemeClr>
              </a:solidFill>
              <a:latin typeface="Segoe UI" panose="020B0502040204020203" pitchFamily="34" charset="0"/>
              <a:ea typeface="Open Sans"/>
              <a:cs typeface="Segoe UI" panose="020B0502040204020203" pitchFamily="34" charset="0"/>
              <a:sym typeface="Open Sans"/>
            </a:endParaRPr>
          </a:p>
        </p:txBody>
      </p:sp>
      <p:sp>
        <p:nvSpPr>
          <p:cNvPr id="353" name="Shape 353"/>
          <p:cNvSpPr/>
          <p:nvPr/>
        </p:nvSpPr>
        <p:spPr>
          <a:xfrm>
            <a:off x="13055600" y="9398000"/>
            <a:ext cx="4076700" cy="13849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 algn="r">
              <a:defRPr sz="1800"/>
            </a:pPr>
            <a:r>
              <a:rPr lang="en-US" sz="3600" b="1" spc="-72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Vacunas</a:t>
            </a:r>
            <a:endParaRPr lang="en-US" sz="3600" b="1" spc="-72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ea typeface="Open Sans"/>
              <a:cs typeface="Segoe UI" panose="020B0502040204020203" pitchFamily="34" charset="0"/>
              <a:sym typeface="Open Sans"/>
            </a:endParaRPr>
          </a:p>
          <a:p>
            <a:pPr lvl="0" algn="r">
              <a:defRPr sz="1800"/>
            </a:pPr>
            <a:r>
              <a:rPr lang="en-US" sz="2700" spc="-53" dirty="0" err="1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Comienza</a:t>
            </a:r>
            <a:r>
              <a:rPr lang="en-US" sz="2700" spc="-53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 la </a:t>
            </a:r>
            <a:r>
              <a:rPr lang="en-US" sz="2700" spc="-53" dirty="0" err="1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inmunidad</a:t>
            </a:r>
            <a:endParaRPr lang="en-US" sz="2700" spc="-53" dirty="0">
              <a:solidFill>
                <a:schemeClr val="bg1">
                  <a:lumMod val="50000"/>
                </a:schemeClr>
              </a:solidFill>
              <a:latin typeface="Segoe UI" panose="020B0502040204020203" pitchFamily="34" charset="0"/>
              <a:ea typeface="Open Sans"/>
              <a:cs typeface="Segoe UI" panose="020B0502040204020203" pitchFamily="34" charset="0"/>
              <a:sym typeface="Open Sans"/>
            </a:endParaRPr>
          </a:p>
          <a:p>
            <a:pPr lvl="0" algn="r">
              <a:defRPr sz="1800"/>
            </a:pPr>
            <a:endParaRPr sz="2700" spc="-53" dirty="0">
              <a:solidFill>
                <a:srgbClr val="929292"/>
              </a:solidFill>
              <a:latin typeface="Segoe UI" panose="020B0502040204020203" pitchFamily="34" charset="0"/>
              <a:ea typeface="Open Sans"/>
              <a:cs typeface="Segoe UI" panose="020B0502040204020203" pitchFamily="34" charset="0"/>
              <a:sym typeface="Open Sans"/>
            </a:endParaRPr>
          </a:p>
        </p:txBody>
      </p:sp>
      <p:sp>
        <p:nvSpPr>
          <p:cNvPr id="354" name="Shape 354"/>
          <p:cNvSpPr/>
          <p:nvPr/>
        </p:nvSpPr>
        <p:spPr>
          <a:xfrm flipV="1">
            <a:off x="6448683" y="11290278"/>
            <a:ext cx="874564" cy="22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55" name="Shape 355"/>
          <p:cNvSpPr/>
          <p:nvPr/>
        </p:nvSpPr>
        <p:spPr>
          <a:xfrm flipV="1">
            <a:off x="17399000" y="11315700"/>
            <a:ext cx="874563" cy="22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56" name="Shape 356"/>
          <p:cNvSpPr/>
          <p:nvPr/>
        </p:nvSpPr>
        <p:spPr>
          <a:xfrm flipV="1">
            <a:off x="5829300" y="3975100"/>
            <a:ext cx="874563" cy="22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57" name="Shape 357"/>
          <p:cNvSpPr/>
          <p:nvPr/>
        </p:nvSpPr>
        <p:spPr>
          <a:xfrm flipV="1">
            <a:off x="16776700" y="4000500"/>
            <a:ext cx="874563" cy="22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58" name="Shape 358"/>
          <p:cNvSpPr/>
          <p:nvPr/>
        </p:nvSpPr>
        <p:spPr>
          <a:xfrm>
            <a:off x="22259277" y="908982"/>
            <a:ext cx="541046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 b="1" spc="-128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lvl="0">
              <a:defRPr sz="1800" b="0" spc="0">
                <a:solidFill>
                  <a:srgbClr val="000000"/>
                </a:solidFill>
              </a:defRPr>
            </a:pPr>
            <a:r>
              <a:rPr sz="3200" b="1" spc="-128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16</a:t>
            </a:r>
          </a:p>
        </p:txBody>
      </p:sp>
      <p:pic>
        <p:nvPicPr>
          <p:cNvPr id="29" name="Picture Placeholder 6">
            <a:extLst>
              <a:ext uri="{FF2B5EF4-FFF2-40B4-BE49-F238E27FC236}">
                <a16:creationId xmlns:a16="http://schemas.microsoft.com/office/drawing/2014/main" id="{253449A5-3413-4FFE-806B-AE782345D84B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53" r="21853"/>
          <a:stretch/>
        </p:blipFill>
        <p:spPr>
          <a:xfrm>
            <a:off x="1682951" y="3437351"/>
            <a:ext cx="4622400" cy="4618800"/>
          </a:xfrm>
          <a:ln>
            <a:solidFill>
              <a:srgbClr val="000000"/>
            </a:solidFill>
          </a:ln>
        </p:spPr>
      </p:pic>
      <p:pic>
        <p:nvPicPr>
          <p:cNvPr id="34" name="Picture Placeholder 10">
            <a:extLst>
              <a:ext uri="{FF2B5EF4-FFF2-40B4-BE49-F238E27FC236}">
                <a16:creationId xmlns:a16="http://schemas.microsoft.com/office/drawing/2014/main" id="{A976B6BB-0D81-4CC0-963A-8DBC6C5C030E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310" t="-1" r="423" b="-2508"/>
          <a:stretch/>
        </p:blipFill>
        <p:spPr>
          <a:xfrm>
            <a:off x="12477951" y="3437351"/>
            <a:ext cx="4622400" cy="4618800"/>
          </a:xfrm>
          <a:ln>
            <a:solidFill>
              <a:srgbClr val="000000"/>
            </a:solidFill>
          </a:ln>
        </p:spPr>
      </p:pic>
      <p:pic>
        <p:nvPicPr>
          <p:cNvPr id="39" name="Picture Placeholder 14">
            <a:extLst>
              <a:ext uri="{FF2B5EF4-FFF2-40B4-BE49-F238E27FC236}">
                <a16:creationId xmlns:a16="http://schemas.microsoft.com/office/drawing/2014/main" id="{8AE3F7E3-EE97-49B7-B3A5-16458A962CA3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54" r="16654"/>
          <a:stretch/>
        </p:blipFill>
        <p:spPr>
          <a:xfrm>
            <a:off x="7004251" y="7285451"/>
            <a:ext cx="4622400" cy="4618800"/>
          </a:xfrm>
          <a:ln>
            <a:solidFill>
              <a:srgbClr val="000000"/>
            </a:solidFill>
          </a:ln>
        </p:spPr>
      </p:pic>
      <p:pic>
        <p:nvPicPr>
          <p:cNvPr id="44" name="Picture Placeholder 18">
            <a:extLst>
              <a:ext uri="{FF2B5EF4-FFF2-40B4-BE49-F238E27FC236}">
                <a16:creationId xmlns:a16="http://schemas.microsoft.com/office/drawing/2014/main" id="{FDFB57A6-F017-4025-BE36-C4CDC2DBAED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82" r="31616"/>
          <a:stretch/>
        </p:blipFill>
        <p:spPr>
          <a:xfrm>
            <a:off x="17951651" y="7285451"/>
            <a:ext cx="4622400" cy="4618800"/>
          </a:xfrm>
          <a:ln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252241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3" grpId="0" animBg="1"/>
      <p:bldP spid="345" grpId="0" animBg="1"/>
      <p:bldP spid="346" grpId="0" animBg="1"/>
      <p:bldP spid="348" grpId="0" animBg="1"/>
      <p:bldP spid="350" grpId="0" animBg="1"/>
      <p:bldP spid="351" grpId="0" animBg="1"/>
      <p:bldP spid="352" grpId="0" animBg="1"/>
      <p:bldP spid="353" grpId="0" animBg="1"/>
      <p:bldP spid="354" grpId="0" animBg="1"/>
      <p:bldP spid="355" grpId="0" animBg="1"/>
      <p:bldP spid="356" grpId="0" animBg="1"/>
      <p:bldP spid="35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/>
        </p:nvSpPr>
        <p:spPr>
          <a:xfrm>
            <a:off x="1381472" y="525006"/>
            <a:ext cx="5022209" cy="1210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>
              <a:defRPr sz="1800"/>
            </a:pPr>
            <a:r>
              <a:rPr lang="es-ES" sz="7200" b="1" dirty="0">
                <a:solidFill>
                  <a:schemeClr val="accent2"/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Contenidos</a:t>
            </a:r>
            <a:endParaRPr sz="7200" dirty="0">
              <a:solidFill>
                <a:schemeClr val="accent2"/>
              </a:solidFill>
              <a:latin typeface="Segoe UI" panose="020B0502040204020203" pitchFamily="34" charset="0"/>
              <a:ea typeface="Open Sans"/>
              <a:cs typeface="Segoe UI" panose="020B0502040204020203" pitchFamily="34" charset="0"/>
              <a:sym typeface="Open Sans"/>
            </a:endParaRPr>
          </a:p>
        </p:txBody>
      </p:sp>
      <p:sp>
        <p:nvSpPr>
          <p:cNvPr id="153" name="Shape 153"/>
          <p:cNvSpPr/>
          <p:nvPr/>
        </p:nvSpPr>
        <p:spPr>
          <a:xfrm>
            <a:off x="2723083" y="9417156"/>
            <a:ext cx="4254501" cy="7386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rgbClr val="444444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Explicación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del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modelo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basico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SIR</a:t>
            </a:r>
          </a:p>
        </p:txBody>
      </p:sp>
      <p:sp>
        <p:nvSpPr>
          <p:cNvPr id="154" name="Shape 154"/>
          <p:cNvSpPr/>
          <p:nvPr/>
        </p:nvSpPr>
        <p:spPr>
          <a:xfrm>
            <a:off x="2682999" y="7526995"/>
            <a:ext cx="4254500" cy="12844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lnSpc>
                <a:spcPct val="80000"/>
              </a:lnSpc>
              <a:defRPr sz="1800"/>
            </a:pPr>
            <a:r>
              <a:rPr lang="es-ES" sz="4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Modelo</a:t>
            </a:r>
            <a:endParaRPr sz="4800" b="1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ea typeface="Open Sans Semibold"/>
              <a:cs typeface="Segoe UI" panose="020B0502040204020203" pitchFamily="34" charset="0"/>
              <a:sym typeface="Open Sans Semibold"/>
            </a:endParaRPr>
          </a:p>
          <a:p>
            <a:pPr lvl="0">
              <a:lnSpc>
                <a:spcPct val="80000"/>
              </a:lnSpc>
              <a:defRPr sz="1800"/>
            </a:pPr>
            <a:r>
              <a:rPr 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Open Sans Semibold"/>
                <a:cs typeface="Segoe UI" panose="020B0502040204020203" pitchFamily="34" charset="0"/>
                <a:sym typeface="Open Sans Semibold"/>
              </a:rPr>
              <a:t>SIR</a:t>
            </a:r>
            <a:endParaRPr sz="480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ea typeface="Open Sans Semibold"/>
              <a:cs typeface="Segoe UI" panose="020B0502040204020203" pitchFamily="34" charset="0"/>
              <a:sym typeface="Open Sans Semibold"/>
            </a:endParaRPr>
          </a:p>
        </p:txBody>
      </p:sp>
      <p:sp>
        <p:nvSpPr>
          <p:cNvPr id="155" name="Shape 155"/>
          <p:cNvSpPr/>
          <p:nvPr/>
        </p:nvSpPr>
        <p:spPr>
          <a:xfrm>
            <a:off x="17566042" y="9387177"/>
            <a:ext cx="4254500" cy="7386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rgbClr val="444444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Aplicación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del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Modelo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SIR al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caso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español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6" name="Shape 156"/>
          <p:cNvSpPr/>
          <p:nvPr/>
        </p:nvSpPr>
        <p:spPr>
          <a:xfrm>
            <a:off x="17566042" y="7569545"/>
            <a:ext cx="4254500" cy="12844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lnSpc>
                <a:spcPct val="80000"/>
              </a:lnSpc>
              <a:defRPr sz="1800"/>
            </a:pPr>
            <a:r>
              <a:rPr lang="en-US" sz="4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Caso</a:t>
            </a:r>
            <a:endParaRPr lang="en-US" sz="4800" b="1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ea typeface="Open Sans Semibold"/>
              <a:cs typeface="Segoe UI" panose="020B0502040204020203" pitchFamily="34" charset="0"/>
              <a:sym typeface="Open Sans Semibold"/>
            </a:endParaRPr>
          </a:p>
          <a:p>
            <a:pPr lvl="0">
              <a:lnSpc>
                <a:spcPct val="80000"/>
              </a:lnSpc>
              <a:defRPr sz="1800"/>
            </a:pPr>
            <a:r>
              <a:rPr 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Open Sans Semibold"/>
                <a:cs typeface="Segoe UI" panose="020B0502040204020203" pitchFamily="34" charset="0"/>
                <a:sym typeface="Open Sans Semibold"/>
              </a:rPr>
              <a:t>Español</a:t>
            </a:r>
          </a:p>
        </p:txBody>
      </p:sp>
      <p:sp>
        <p:nvSpPr>
          <p:cNvPr id="161" name="Shape 161"/>
          <p:cNvSpPr/>
          <p:nvPr/>
        </p:nvSpPr>
        <p:spPr>
          <a:xfrm>
            <a:off x="2911599" y="9220306"/>
            <a:ext cx="3912858" cy="1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custDash>
              <a:ds d="200000" sp="200000"/>
            </a:custDash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2" name="Shape 162"/>
          <p:cNvSpPr/>
          <p:nvPr/>
        </p:nvSpPr>
        <p:spPr>
          <a:xfrm>
            <a:off x="17743842" y="9228427"/>
            <a:ext cx="3912858" cy="1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custDash>
              <a:ds d="200000" sp="200000"/>
            </a:custDash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5" name="Shape 165"/>
          <p:cNvSpPr/>
          <p:nvPr/>
        </p:nvSpPr>
        <p:spPr>
          <a:xfrm>
            <a:off x="3343399" y="3772006"/>
            <a:ext cx="2679700" cy="2679700"/>
          </a:xfrm>
          <a:prstGeom prst="rect">
            <a:avLst/>
          </a:prstGeom>
          <a:solidFill>
            <a:schemeClr val="tx2"/>
          </a:solidFill>
          <a:ln w="25400">
            <a:solidFill>
              <a:srgbClr val="42505D"/>
            </a:solidFill>
            <a:miter lim="400000"/>
          </a:ln>
        </p:spPr>
        <p:txBody>
          <a:bodyPr lIns="0" tIns="0" rIns="0" bIns="0" anchor="ctr"/>
          <a:lstStyle/>
          <a:p>
            <a:pPr lvl="0" defTabSz="5842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6" name="Shape 166"/>
          <p:cNvSpPr/>
          <p:nvPr/>
        </p:nvSpPr>
        <p:spPr>
          <a:xfrm>
            <a:off x="3470399" y="3899006"/>
            <a:ext cx="2679700" cy="2679700"/>
          </a:xfrm>
          <a:prstGeom prst="rect">
            <a:avLst/>
          </a:prstGeom>
          <a:solidFill>
            <a:schemeClr val="accent4"/>
          </a:solidFill>
          <a:ln w="25400">
            <a:noFill/>
            <a:miter lim="400000"/>
          </a:ln>
        </p:spPr>
        <p:txBody>
          <a:bodyPr lIns="0" tIns="0" rIns="0" bIns="0" anchor="ctr"/>
          <a:lstStyle/>
          <a:p>
            <a:pPr lvl="0" defTabSz="5842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7" name="Shape 167"/>
          <p:cNvSpPr/>
          <p:nvPr/>
        </p:nvSpPr>
        <p:spPr>
          <a:xfrm>
            <a:off x="18289942" y="3735677"/>
            <a:ext cx="2679700" cy="2679700"/>
          </a:xfrm>
          <a:prstGeom prst="rect">
            <a:avLst/>
          </a:prstGeom>
          <a:solidFill>
            <a:schemeClr val="tx2"/>
          </a:solidFill>
          <a:ln w="25400">
            <a:solidFill>
              <a:srgbClr val="42505D"/>
            </a:solidFill>
            <a:miter lim="400000"/>
          </a:ln>
        </p:spPr>
        <p:txBody>
          <a:bodyPr lIns="0" tIns="0" rIns="0" bIns="0" anchor="ctr"/>
          <a:lstStyle/>
          <a:p>
            <a:pPr lvl="0" defTabSz="5842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8" name="Shape 168"/>
          <p:cNvSpPr/>
          <p:nvPr/>
        </p:nvSpPr>
        <p:spPr>
          <a:xfrm>
            <a:off x="18416942" y="3862677"/>
            <a:ext cx="2679700" cy="2679700"/>
          </a:xfrm>
          <a:prstGeom prst="rect">
            <a:avLst/>
          </a:prstGeom>
          <a:solidFill>
            <a:schemeClr val="accent5"/>
          </a:solidFill>
          <a:ln w="25400">
            <a:noFill/>
            <a:miter lim="400000"/>
          </a:ln>
        </p:spPr>
        <p:txBody>
          <a:bodyPr lIns="0" tIns="0" rIns="0" bIns="0" anchor="ctr"/>
          <a:lstStyle/>
          <a:p>
            <a:pPr lvl="0" defTabSz="5842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2" name="Shape 182"/>
          <p:cNvSpPr/>
          <p:nvPr/>
        </p:nvSpPr>
        <p:spPr>
          <a:xfrm>
            <a:off x="22259277" y="908982"/>
            <a:ext cx="541046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 b="1" spc="-128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lvl="0">
              <a:defRPr sz="1800" b="0" spc="0">
                <a:solidFill>
                  <a:srgbClr val="000000"/>
                </a:solidFill>
              </a:defRPr>
            </a:pPr>
            <a:r>
              <a:rPr sz="3200" b="1" spc="-128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07</a:t>
            </a:r>
          </a:p>
        </p:txBody>
      </p:sp>
      <p:grpSp>
        <p:nvGrpSpPr>
          <p:cNvPr id="28" name="Graphic 8" descr="Gears">
            <a:extLst>
              <a:ext uri="{FF2B5EF4-FFF2-40B4-BE49-F238E27FC236}">
                <a16:creationId xmlns:a16="http://schemas.microsoft.com/office/drawing/2014/main" id="{E0C2F3C4-8707-4EAA-8890-F8F4810A090B}"/>
              </a:ext>
            </a:extLst>
          </p:cNvPr>
          <p:cNvGrpSpPr/>
          <p:nvPr/>
        </p:nvGrpSpPr>
        <p:grpSpPr>
          <a:xfrm>
            <a:off x="4205144" y="4432313"/>
            <a:ext cx="1210210" cy="1464503"/>
            <a:chOff x="12331484" y="6931762"/>
            <a:chExt cx="621029" cy="751522"/>
          </a:xfrm>
          <a:solidFill>
            <a:schemeClr val="bg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697234A9-7686-415D-B39F-9D064F01318C}"/>
                </a:ext>
              </a:extLst>
            </p:cNvPr>
            <p:cNvSpPr/>
            <p:nvPr/>
          </p:nvSpPr>
          <p:spPr>
            <a:xfrm>
              <a:off x="12546750" y="6931762"/>
              <a:ext cx="405764" cy="404812"/>
            </a:xfrm>
            <a:custGeom>
              <a:avLst/>
              <a:gdLst>
                <a:gd name="connsiteX0" fmla="*/ 202883 w 405764"/>
                <a:gd name="connsiteY0" fmla="*/ 274320 h 404812"/>
                <a:gd name="connsiteX1" fmla="*/ 131445 w 405764"/>
                <a:gd name="connsiteY1" fmla="*/ 202883 h 404812"/>
                <a:gd name="connsiteX2" fmla="*/ 202883 w 405764"/>
                <a:gd name="connsiteY2" fmla="*/ 131445 h 404812"/>
                <a:gd name="connsiteX3" fmla="*/ 274320 w 405764"/>
                <a:gd name="connsiteY3" fmla="*/ 202883 h 404812"/>
                <a:gd name="connsiteX4" fmla="*/ 202883 w 405764"/>
                <a:gd name="connsiteY4" fmla="*/ 274320 h 404812"/>
                <a:gd name="connsiteX5" fmla="*/ 363855 w 405764"/>
                <a:gd name="connsiteY5" fmla="*/ 158115 h 404812"/>
                <a:gd name="connsiteX6" fmla="*/ 348615 w 405764"/>
                <a:gd name="connsiteY6" fmla="*/ 120968 h 404812"/>
                <a:gd name="connsiteX7" fmla="*/ 363855 w 405764"/>
                <a:gd name="connsiteY7" fmla="*/ 76200 h 404812"/>
                <a:gd name="connsiteX8" fmla="*/ 329565 w 405764"/>
                <a:gd name="connsiteY8" fmla="*/ 41910 h 404812"/>
                <a:gd name="connsiteX9" fmla="*/ 284798 w 405764"/>
                <a:gd name="connsiteY9" fmla="*/ 57150 h 404812"/>
                <a:gd name="connsiteX10" fmla="*/ 247650 w 405764"/>
                <a:gd name="connsiteY10" fmla="*/ 41910 h 404812"/>
                <a:gd name="connsiteX11" fmla="*/ 226695 w 405764"/>
                <a:gd name="connsiteY11" fmla="*/ 0 h 404812"/>
                <a:gd name="connsiteX12" fmla="*/ 179070 w 405764"/>
                <a:gd name="connsiteY12" fmla="*/ 0 h 404812"/>
                <a:gd name="connsiteX13" fmla="*/ 158115 w 405764"/>
                <a:gd name="connsiteY13" fmla="*/ 41910 h 404812"/>
                <a:gd name="connsiteX14" fmla="*/ 120968 w 405764"/>
                <a:gd name="connsiteY14" fmla="*/ 57150 h 404812"/>
                <a:gd name="connsiteX15" fmla="*/ 76200 w 405764"/>
                <a:gd name="connsiteY15" fmla="*/ 41910 h 404812"/>
                <a:gd name="connsiteX16" fmla="*/ 41910 w 405764"/>
                <a:gd name="connsiteY16" fmla="*/ 76200 h 404812"/>
                <a:gd name="connsiteX17" fmla="*/ 57150 w 405764"/>
                <a:gd name="connsiteY17" fmla="*/ 120968 h 404812"/>
                <a:gd name="connsiteX18" fmla="*/ 41910 w 405764"/>
                <a:gd name="connsiteY18" fmla="*/ 158115 h 404812"/>
                <a:gd name="connsiteX19" fmla="*/ 0 w 405764"/>
                <a:gd name="connsiteY19" fmla="*/ 179070 h 404812"/>
                <a:gd name="connsiteX20" fmla="*/ 0 w 405764"/>
                <a:gd name="connsiteY20" fmla="*/ 226695 h 404812"/>
                <a:gd name="connsiteX21" fmla="*/ 41910 w 405764"/>
                <a:gd name="connsiteY21" fmla="*/ 247650 h 404812"/>
                <a:gd name="connsiteX22" fmla="*/ 57150 w 405764"/>
                <a:gd name="connsiteY22" fmla="*/ 284798 h 404812"/>
                <a:gd name="connsiteX23" fmla="*/ 41910 w 405764"/>
                <a:gd name="connsiteY23" fmla="*/ 329565 h 404812"/>
                <a:gd name="connsiteX24" fmla="*/ 75248 w 405764"/>
                <a:gd name="connsiteY24" fmla="*/ 362903 h 404812"/>
                <a:gd name="connsiteX25" fmla="*/ 120015 w 405764"/>
                <a:gd name="connsiteY25" fmla="*/ 347663 h 404812"/>
                <a:gd name="connsiteX26" fmla="*/ 157163 w 405764"/>
                <a:gd name="connsiteY26" fmla="*/ 362903 h 404812"/>
                <a:gd name="connsiteX27" fmla="*/ 178118 w 405764"/>
                <a:gd name="connsiteY27" fmla="*/ 404813 h 404812"/>
                <a:gd name="connsiteX28" fmla="*/ 225743 w 405764"/>
                <a:gd name="connsiteY28" fmla="*/ 404813 h 404812"/>
                <a:gd name="connsiteX29" fmla="*/ 246698 w 405764"/>
                <a:gd name="connsiteY29" fmla="*/ 362903 h 404812"/>
                <a:gd name="connsiteX30" fmla="*/ 283845 w 405764"/>
                <a:gd name="connsiteY30" fmla="*/ 347663 h 404812"/>
                <a:gd name="connsiteX31" fmla="*/ 328613 w 405764"/>
                <a:gd name="connsiteY31" fmla="*/ 362903 h 404812"/>
                <a:gd name="connsiteX32" fmla="*/ 362903 w 405764"/>
                <a:gd name="connsiteY32" fmla="*/ 329565 h 404812"/>
                <a:gd name="connsiteX33" fmla="*/ 347663 w 405764"/>
                <a:gd name="connsiteY33" fmla="*/ 284798 h 404812"/>
                <a:gd name="connsiteX34" fmla="*/ 363855 w 405764"/>
                <a:gd name="connsiteY34" fmla="*/ 247650 h 404812"/>
                <a:gd name="connsiteX35" fmla="*/ 405765 w 405764"/>
                <a:gd name="connsiteY35" fmla="*/ 226695 h 404812"/>
                <a:gd name="connsiteX36" fmla="*/ 405765 w 405764"/>
                <a:gd name="connsiteY36" fmla="*/ 179070 h 404812"/>
                <a:gd name="connsiteX37" fmla="*/ 363855 w 405764"/>
                <a:gd name="connsiteY37" fmla="*/ 158115 h 404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405764" h="404812">
                  <a:moveTo>
                    <a:pt x="202883" y="274320"/>
                  </a:moveTo>
                  <a:cubicBezTo>
                    <a:pt x="162877" y="274320"/>
                    <a:pt x="131445" y="241935"/>
                    <a:pt x="131445" y="202883"/>
                  </a:cubicBezTo>
                  <a:cubicBezTo>
                    <a:pt x="131445" y="163830"/>
                    <a:pt x="163830" y="131445"/>
                    <a:pt x="202883" y="131445"/>
                  </a:cubicBezTo>
                  <a:cubicBezTo>
                    <a:pt x="242888" y="131445"/>
                    <a:pt x="274320" y="163830"/>
                    <a:pt x="274320" y="202883"/>
                  </a:cubicBezTo>
                  <a:cubicBezTo>
                    <a:pt x="274320" y="241935"/>
                    <a:pt x="241935" y="274320"/>
                    <a:pt x="202883" y="274320"/>
                  </a:cubicBezTo>
                  <a:close/>
                  <a:moveTo>
                    <a:pt x="363855" y="158115"/>
                  </a:moveTo>
                  <a:cubicBezTo>
                    <a:pt x="360045" y="144780"/>
                    <a:pt x="355283" y="132398"/>
                    <a:pt x="348615" y="120968"/>
                  </a:cubicBezTo>
                  <a:lnTo>
                    <a:pt x="363855" y="76200"/>
                  </a:lnTo>
                  <a:lnTo>
                    <a:pt x="329565" y="41910"/>
                  </a:lnTo>
                  <a:lnTo>
                    <a:pt x="284798" y="57150"/>
                  </a:lnTo>
                  <a:cubicBezTo>
                    <a:pt x="273367" y="50483"/>
                    <a:pt x="260985" y="45720"/>
                    <a:pt x="247650" y="41910"/>
                  </a:cubicBezTo>
                  <a:lnTo>
                    <a:pt x="226695" y="0"/>
                  </a:lnTo>
                  <a:lnTo>
                    <a:pt x="179070" y="0"/>
                  </a:lnTo>
                  <a:lnTo>
                    <a:pt x="158115" y="41910"/>
                  </a:lnTo>
                  <a:cubicBezTo>
                    <a:pt x="144780" y="45720"/>
                    <a:pt x="132398" y="50483"/>
                    <a:pt x="120968" y="57150"/>
                  </a:cubicBezTo>
                  <a:lnTo>
                    <a:pt x="76200" y="41910"/>
                  </a:lnTo>
                  <a:lnTo>
                    <a:pt x="41910" y="76200"/>
                  </a:lnTo>
                  <a:lnTo>
                    <a:pt x="57150" y="120968"/>
                  </a:lnTo>
                  <a:cubicBezTo>
                    <a:pt x="50482" y="132398"/>
                    <a:pt x="45720" y="144780"/>
                    <a:pt x="41910" y="158115"/>
                  </a:cubicBezTo>
                  <a:lnTo>
                    <a:pt x="0" y="179070"/>
                  </a:lnTo>
                  <a:lnTo>
                    <a:pt x="0" y="226695"/>
                  </a:lnTo>
                  <a:lnTo>
                    <a:pt x="41910" y="247650"/>
                  </a:lnTo>
                  <a:cubicBezTo>
                    <a:pt x="45720" y="260985"/>
                    <a:pt x="50482" y="273368"/>
                    <a:pt x="57150" y="284798"/>
                  </a:cubicBezTo>
                  <a:lnTo>
                    <a:pt x="41910" y="329565"/>
                  </a:lnTo>
                  <a:lnTo>
                    <a:pt x="75248" y="362903"/>
                  </a:lnTo>
                  <a:lnTo>
                    <a:pt x="120015" y="347663"/>
                  </a:lnTo>
                  <a:cubicBezTo>
                    <a:pt x="131445" y="354330"/>
                    <a:pt x="143827" y="359093"/>
                    <a:pt x="157163" y="362903"/>
                  </a:cubicBezTo>
                  <a:lnTo>
                    <a:pt x="178118" y="404813"/>
                  </a:lnTo>
                  <a:lnTo>
                    <a:pt x="225743" y="404813"/>
                  </a:lnTo>
                  <a:lnTo>
                    <a:pt x="246698" y="362903"/>
                  </a:lnTo>
                  <a:cubicBezTo>
                    <a:pt x="260033" y="359093"/>
                    <a:pt x="272415" y="354330"/>
                    <a:pt x="283845" y="347663"/>
                  </a:cubicBezTo>
                  <a:lnTo>
                    <a:pt x="328613" y="362903"/>
                  </a:lnTo>
                  <a:lnTo>
                    <a:pt x="362903" y="329565"/>
                  </a:lnTo>
                  <a:lnTo>
                    <a:pt x="347663" y="284798"/>
                  </a:lnTo>
                  <a:cubicBezTo>
                    <a:pt x="354330" y="273368"/>
                    <a:pt x="360045" y="260033"/>
                    <a:pt x="363855" y="247650"/>
                  </a:cubicBezTo>
                  <a:lnTo>
                    <a:pt x="405765" y="226695"/>
                  </a:lnTo>
                  <a:lnTo>
                    <a:pt x="405765" y="179070"/>
                  </a:lnTo>
                  <a:lnTo>
                    <a:pt x="363855" y="1581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1129BD39-6968-47FB-A8FC-237474969F44}"/>
                </a:ext>
              </a:extLst>
            </p:cNvPr>
            <p:cNvSpPr/>
            <p:nvPr/>
          </p:nvSpPr>
          <p:spPr>
            <a:xfrm>
              <a:off x="12331484" y="7278472"/>
              <a:ext cx="405765" cy="404812"/>
            </a:xfrm>
            <a:custGeom>
              <a:avLst/>
              <a:gdLst>
                <a:gd name="connsiteX0" fmla="*/ 202883 w 405765"/>
                <a:gd name="connsiteY0" fmla="*/ 274320 h 404812"/>
                <a:gd name="connsiteX1" fmla="*/ 131445 w 405765"/>
                <a:gd name="connsiteY1" fmla="*/ 202882 h 404812"/>
                <a:gd name="connsiteX2" fmla="*/ 202883 w 405765"/>
                <a:gd name="connsiteY2" fmla="*/ 131445 h 404812"/>
                <a:gd name="connsiteX3" fmla="*/ 274320 w 405765"/>
                <a:gd name="connsiteY3" fmla="*/ 202882 h 404812"/>
                <a:gd name="connsiteX4" fmla="*/ 202883 w 405765"/>
                <a:gd name="connsiteY4" fmla="*/ 274320 h 404812"/>
                <a:gd name="connsiteX5" fmla="*/ 202883 w 405765"/>
                <a:gd name="connsiteY5" fmla="*/ 274320 h 404812"/>
                <a:gd name="connsiteX6" fmla="*/ 348615 w 405765"/>
                <a:gd name="connsiteY6" fmla="*/ 120967 h 404812"/>
                <a:gd name="connsiteX7" fmla="*/ 363855 w 405765"/>
                <a:gd name="connsiteY7" fmla="*/ 76200 h 404812"/>
                <a:gd name="connsiteX8" fmla="*/ 329565 w 405765"/>
                <a:gd name="connsiteY8" fmla="*/ 41910 h 404812"/>
                <a:gd name="connsiteX9" fmla="*/ 284798 w 405765"/>
                <a:gd name="connsiteY9" fmla="*/ 57150 h 404812"/>
                <a:gd name="connsiteX10" fmla="*/ 247650 w 405765"/>
                <a:gd name="connsiteY10" fmla="*/ 41910 h 404812"/>
                <a:gd name="connsiteX11" fmla="*/ 226695 w 405765"/>
                <a:gd name="connsiteY11" fmla="*/ 0 h 404812"/>
                <a:gd name="connsiteX12" fmla="*/ 179070 w 405765"/>
                <a:gd name="connsiteY12" fmla="*/ 0 h 404812"/>
                <a:gd name="connsiteX13" fmla="*/ 158115 w 405765"/>
                <a:gd name="connsiteY13" fmla="*/ 41910 h 404812"/>
                <a:gd name="connsiteX14" fmla="*/ 120968 w 405765"/>
                <a:gd name="connsiteY14" fmla="*/ 57150 h 404812"/>
                <a:gd name="connsiteX15" fmla="*/ 76200 w 405765"/>
                <a:gd name="connsiteY15" fmla="*/ 41910 h 404812"/>
                <a:gd name="connsiteX16" fmla="*/ 42863 w 405765"/>
                <a:gd name="connsiteY16" fmla="*/ 75247 h 404812"/>
                <a:gd name="connsiteX17" fmla="*/ 57150 w 405765"/>
                <a:gd name="connsiteY17" fmla="*/ 120015 h 404812"/>
                <a:gd name="connsiteX18" fmla="*/ 41910 w 405765"/>
                <a:gd name="connsiteY18" fmla="*/ 157163 h 404812"/>
                <a:gd name="connsiteX19" fmla="*/ 0 w 405765"/>
                <a:gd name="connsiteY19" fmla="*/ 178117 h 404812"/>
                <a:gd name="connsiteX20" fmla="*/ 0 w 405765"/>
                <a:gd name="connsiteY20" fmla="*/ 225742 h 404812"/>
                <a:gd name="connsiteX21" fmla="*/ 41910 w 405765"/>
                <a:gd name="connsiteY21" fmla="*/ 246698 h 404812"/>
                <a:gd name="connsiteX22" fmla="*/ 57150 w 405765"/>
                <a:gd name="connsiteY22" fmla="*/ 283845 h 404812"/>
                <a:gd name="connsiteX23" fmla="*/ 42863 w 405765"/>
                <a:gd name="connsiteY23" fmla="*/ 328613 h 404812"/>
                <a:gd name="connsiteX24" fmla="*/ 76200 w 405765"/>
                <a:gd name="connsiteY24" fmla="*/ 361950 h 404812"/>
                <a:gd name="connsiteX25" fmla="*/ 120968 w 405765"/>
                <a:gd name="connsiteY25" fmla="*/ 347663 h 404812"/>
                <a:gd name="connsiteX26" fmla="*/ 158115 w 405765"/>
                <a:gd name="connsiteY26" fmla="*/ 362903 h 404812"/>
                <a:gd name="connsiteX27" fmla="*/ 179070 w 405765"/>
                <a:gd name="connsiteY27" fmla="*/ 404813 h 404812"/>
                <a:gd name="connsiteX28" fmla="*/ 226695 w 405765"/>
                <a:gd name="connsiteY28" fmla="*/ 404813 h 404812"/>
                <a:gd name="connsiteX29" fmla="*/ 247650 w 405765"/>
                <a:gd name="connsiteY29" fmla="*/ 362903 h 404812"/>
                <a:gd name="connsiteX30" fmla="*/ 284798 w 405765"/>
                <a:gd name="connsiteY30" fmla="*/ 347663 h 404812"/>
                <a:gd name="connsiteX31" fmla="*/ 329565 w 405765"/>
                <a:gd name="connsiteY31" fmla="*/ 362903 h 404812"/>
                <a:gd name="connsiteX32" fmla="*/ 362903 w 405765"/>
                <a:gd name="connsiteY32" fmla="*/ 328613 h 404812"/>
                <a:gd name="connsiteX33" fmla="*/ 348615 w 405765"/>
                <a:gd name="connsiteY33" fmla="*/ 284798 h 404812"/>
                <a:gd name="connsiteX34" fmla="*/ 363855 w 405765"/>
                <a:gd name="connsiteY34" fmla="*/ 247650 h 404812"/>
                <a:gd name="connsiteX35" fmla="*/ 405765 w 405765"/>
                <a:gd name="connsiteY35" fmla="*/ 226695 h 404812"/>
                <a:gd name="connsiteX36" fmla="*/ 405765 w 405765"/>
                <a:gd name="connsiteY36" fmla="*/ 179070 h 404812"/>
                <a:gd name="connsiteX37" fmla="*/ 363855 w 405765"/>
                <a:gd name="connsiteY37" fmla="*/ 158115 h 404812"/>
                <a:gd name="connsiteX38" fmla="*/ 348615 w 405765"/>
                <a:gd name="connsiteY38" fmla="*/ 120967 h 404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405765" h="404812">
                  <a:moveTo>
                    <a:pt x="202883" y="274320"/>
                  </a:moveTo>
                  <a:cubicBezTo>
                    <a:pt x="162878" y="274320"/>
                    <a:pt x="131445" y="241935"/>
                    <a:pt x="131445" y="202882"/>
                  </a:cubicBezTo>
                  <a:cubicBezTo>
                    <a:pt x="131445" y="162877"/>
                    <a:pt x="163830" y="131445"/>
                    <a:pt x="202883" y="131445"/>
                  </a:cubicBezTo>
                  <a:cubicBezTo>
                    <a:pt x="242888" y="131445"/>
                    <a:pt x="274320" y="163830"/>
                    <a:pt x="274320" y="202882"/>
                  </a:cubicBezTo>
                  <a:cubicBezTo>
                    <a:pt x="274320" y="241935"/>
                    <a:pt x="242888" y="274320"/>
                    <a:pt x="202883" y="274320"/>
                  </a:cubicBezTo>
                  <a:lnTo>
                    <a:pt x="202883" y="274320"/>
                  </a:lnTo>
                  <a:close/>
                  <a:moveTo>
                    <a:pt x="348615" y="120967"/>
                  </a:moveTo>
                  <a:lnTo>
                    <a:pt x="363855" y="76200"/>
                  </a:lnTo>
                  <a:lnTo>
                    <a:pt x="329565" y="41910"/>
                  </a:lnTo>
                  <a:lnTo>
                    <a:pt x="284798" y="57150"/>
                  </a:lnTo>
                  <a:cubicBezTo>
                    <a:pt x="273368" y="50482"/>
                    <a:pt x="260033" y="45720"/>
                    <a:pt x="247650" y="41910"/>
                  </a:cubicBezTo>
                  <a:lnTo>
                    <a:pt x="226695" y="0"/>
                  </a:lnTo>
                  <a:lnTo>
                    <a:pt x="179070" y="0"/>
                  </a:lnTo>
                  <a:lnTo>
                    <a:pt x="158115" y="41910"/>
                  </a:lnTo>
                  <a:cubicBezTo>
                    <a:pt x="144780" y="45720"/>
                    <a:pt x="132398" y="50482"/>
                    <a:pt x="120968" y="57150"/>
                  </a:cubicBezTo>
                  <a:lnTo>
                    <a:pt x="76200" y="41910"/>
                  </a:lnTo>
                  <a:lnTo>
                    <a:pt x="42863" y="75247"/>
                  </a:lnTo>
                  <a:lnTo>
                    <a:pt x="57150" y="120015"/>
                  </a:lnTo>
                  <a:cubicBezTo>
                    <a:pt x="50483" y="131445"/>
                    <a:pt x="45720" y="144780"/>
                    <a:pt x="41910" y="157163"/>
                  </a:cubicBezTo>
                  <a:lnTo>
                    <a:pt x="0" y="178117"/>
                  </a:lnTo>
                  <a:lnTo>
                    <a:pt x="0" y="225742"/>
                  </a:lnTo>
                  <a:lnTo>
                    <a:pt x="41910" y="246698"/>
                  </a:lnTo>
                  <a:cubicBezTo>
                    <a:pt x="45720" y="260032"/>
                    <a:pt x="50483" y="272415"/>
                    <a:pt x="57150" y="283845"/>
                  </a:cubicBezTo>
                  <a:lnTo>
                    <a:pt x="42863" y="328613"/>
                  </a:lnTo>
                  <a:lnTo>
                    <a:pt x="76200" y="361950"/>
                  </a:lnTo>
                  <a:lnTo>
                    <a:pt x="120968" y="347663"/>
                  </a:lnTo>
                  <a:cubicBezTo>
                    <a:pt x="132398" y="354330"/>
                    <a:pt x="144780" y="359092"/>
                    <a:pt x="158115" y="362903"/>
                  </a:cubicBezTo>
                  <a:lnTo>
                    <a:pt x="179070" y="404813"/>
                  </a:lnTo>
                  <a:lnTo>
                    <a:pt x="226695" y="404813"/>
                  </a:lnTo>
                  <a:lnTo>
                    <a:pt x="247650" y="362903"/>
                  </a:lnTo>
                  <a:cubicBezTo>
                    <a:pt x="260985" y="359092"/>
                    <a:pt x="273368" y="354330"/>
                    <a:pt x="284798" y="347663"/>
                  </a:cubicBezTo>
                  <a:lnTo>
                    <a:pt x="329565" y="362903"/>
                  </a:lnTo>
                  <a:lnTo>
                    <a:pt x="362903" y="328613"/>
                  </a:lnTo>
                  <a:lnTo>
                    <a:pt x="348615" y="284798"/>
                  </a:lnTo>
                  <a:cubicBezTo>
                    <a:pt x="355283" y="273367"/>
                    <a:pt x="360045" y="260985"/>
                    <a:pt x="363855" y="247650"/>
                  </a:cubicBezTo>
                  <a:lnTo>
                    <a:pt x="405765" y="226695"/>
                  </a:lnTo>
                  <a:lnTo>
                    <a:pt x="405765" y="179070"/>
                  </a:lnTo>
                  <a:lnTo>
                    <a:pt x="363855" y="158115"/>
                  </a:lnTo>
                  <a:cubicBezTo>
                    <a:pt x="360045" y="144780"/>
                    <a:pt x="355283" y="132397"/>
                    <a:pt x="348615" y="1209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pic>
        <p:nvPicPr>
          <p:cNvPr id="3" name="Imagen 2">
            <a:extLst>
              <a:ext uri="{FF2B5EF4-FFF2-40B4-BE49-F238E27FC236}">
                <a16:creationId xmlns:a16="http://schemas.microsoft.com/office/drawing/2014/main" id="{0A6C79FC-32B1-4F9F-A81C-6F79D4AD6FA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07409" y="4416826"/>
            <a:ext cx="2157759" cy="1618319"/>
          </a:xfrm>
          <a:prstGeom prst="rect">
            <a:avLst/>
          </a:prstGeom>
        </p:spPr>
      </p:pic>
      <p:sp>
        <p:nvSpPr>
          <p:cNvPr id="81" name="Shape 157">
            <a:extLst>
              <a:ext uri="{FF2B5EF4-FFF2-40B4-BE49-F238E27FC236}">
                <a16:creationId xmlns:a16="http://schemas.microsoft.com/office/drawing/2014/main" id="{86DB2F20-7573-48E9-AD1B-43B9E7CD21D6}"/>
              </a:ext>
            </a:extLst>
          </p:cNvPr>
          <p:cNvSpPr/>
          <p:nvPr/>
        </p:nvSpPr>
        <p:spPr>
          <a:xfrm>
            <a:off x="10144563" y="9387177"/>
            <a:ext cx="4254500" cy="7386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rgbClr val="444444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Simulación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 una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pandemia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con un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mundo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hipotético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  <p:sp>
        <p:nvSpPr>
          <p:cNvPr id="82" name="Shape 158">
            <a:extLst>
              <a:ext uri="{FF2B5EF4-FFF2-40B4-BE49-F238E27FC236}">
                <a16:creationId xmlns:a16="http://schemas.microsoft.com/office/drawing/2014/main" id="{604FD548-3675-4D4A-80FE-980F44FF4FCB}"/>
              </a:ext>
            </a:extLst>
          </p:cNvPr>
          <p:cNvSpPr/>
          <p:nvPr/>
        </p:nvSpPr>
        <p:spPr>
          <a:xfrm>
            <a:off x="10129208" y="7582892"/>
            <a:ext cx="4457700" cy="12844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lnSpc>
                <a:spcPct val="80000"/>
              </a:lnSpc>
              <a:defRPr sz="1800"/>
            </a:pPr>
            <a:r>
              <a:rPr lang="en-US" sz="4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Casos</a:t>
            </a:r>
            <a:endParaRPr lang="en-US" sz="4800" b="1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ea typeface="Open Sans Semibold"/>
              <a:cs typeface="Segoe UI" panose="020B0502040204020203" pitchFamily="34" charset="0"/>
              <a:sym typeface="Open Sans Semibold"/>
            </a:endParaRPr>
          </a:p>
          <a:p>
            <a:pPr lvl="0">
              <a:lnSpc>
                <a:spcPct val="80000"/>
              </a:lnSpc>
              <a:defRPr sz="1800"/>
            </a:pPr>
            <a:r>
              <a:rPr lang="en-US" sz="4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Open Sans Semibold"/>
                <a:cs typeface="Segoe UI" panose="020B0502040204020203" pitchFamily="34" charset="0"/>
                <a:sym typeface="Open Sans Semibold"/>
              </a:rPr>
              <a:t>Hipotéticos</a:t>
            </a:r>
            <a:endParaRPr lang="en-US" sz="480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ea typeface="Open Sans Semibold"/>
              <a:cs typeface="Segoe UI" panose="020B0502040204020203" pitchFamily="34" charset="0"/>
              <a:sym typeface="Open Sans Semibold"/>
            </a:endParaRPr>
          </a:p>
        </p:txBody>
      </p:sp>
      <p:sp>
        <p:nvSpPr>
          <p:cNvPr id="83" name="Shape 163">
            <a:extLst>
              <a:ext uri="{FF2B5EF4-FFF2-40B4-BE49-F238E27FC236}">
                <a16:creationId xmlns:a16="http://schemas.microsoft.com/office/drawing/2014/main" id="{1A26AD6F-A860-4305-987F-697B43A811BC}"/>
              </a:ext>
            </a:extLst>
          </p:cNvPr>
          <p:cNvSpPr/>
          <p:nvPr/>
        </p:nvSpPr>
        <p:spPr>
          <a:xfrm>
            <a:off x="10309663" y="9272877"/>
            <a:ext cx="3912858" cy="1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custDash>
              <a:ds d="200000" sp="200000"/>
            </a:custDash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4" name="Shape 169">
            <a:extLst>
              <a:ext uri="{FF2B5EF4-FFF2-40B4-BE49-F238E27FC236}">
                <a16:creationId xmlns:a16="http://schemas.microsoft.com/office/drawing/2014/main" id="{037F7B84-803F-416F-8684-D50B1D86B5D5}"/>
              </a:ext>
            </a:extLst>
          </p:cNvPr>
          <p:cNvSpPr/>
          <p:nvPr/>
        </p:nvSpPr>
        <p:spPr>
          <a:xfrm>
            <a:off x="10893863" y="3735677"/>
            <a:ext cx="2679700" cy="2679700"/>
          </a:xfrm>
          <a:prstGeom prst="rect">
            <a:avLst/>
          </a:prstGeom>
          <a:solidFill>
            <a:schemeClr val="tx2"/>
          </a:solidFill>
          <a:ln w="25400">
            <a:solidFill>
              <a:srgbClr val="42505D"/>
            </a:solidFill>
            <a:miter lim="400000"/>
          </a:ln>
        </p:spPr>
        <p:txBody>
          <a:bodyPr lIns="0" tIns="0" rIns="0" bIns="0" anchor="ctr"/>
          <a:lstStyle/>
          <a:p>
            <a:pPr lvl="0" defTabSz="5842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5" name="Shape 170">
            <a:extLst>
              <a:ext uri="{FF2B5EF4-FFF2-40B4-BE49-F238E27FC236}">
                <a16:creationId xmlns:a16="http://schemas.microsoft.com/office/drawing/2014/main" id="{78423DC5-74C1-4F3F-9BE7-2B6A73B4D105}"/>
              </a:ext>
            </a:extLst>
          </p:cNvPr>
          <p:cNvSpPr/>
          <p:nvPr/>
        </p:nvSpPr>
        <p:spPr>
          <a:xfrm>
            <a:off x="11020863" y="3862677"/>
            <a:ext cx="2679700" cy="2679700"/>
          </a:xfrm>
          <a:prstGeom prst="rect">
            <a:avLst/>
          </a:prstGeom>
          <a:solidFill>
            <a:schemeClr val="accent1"/>
          </a:solidFill>
          <a:ln w="25400">
            <a:noFill/>
            <a:miter lim="400000"/>
          </a:ln>
        </p:spPr>
        <p:txBody>
          <a:bodyPr lIns="0" tIns="0" rIns="0" bIns="0" anchor="ctr"/>
          <a:lstStyle/>
          <a:p>
            <a:pPr lvl="0" defTabSz="5842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86" name="Graphic 6" descr="Workflow">
            <a:extLst>
              <a:ext uri="{FF2B5EF4-FFF2-40B4-BE49-F238E27FC236}">
                <a16:creationId xmlns:a16="http://schemas.microsoft.com/office/drawing/2014/main" id="{82444BF1-8026-4978-B945-F0A75F60EF9C}"/>
              </a:ext>
            </a:extLst>
          </p:cNvPr>
          <p:cNvGrpSpPr/>
          <p:nvPr/>
        </p:nvGrpSpPr>
        <p:grpSpPr>
          <a:xfrm>
            <a:off x="11246369" y="4124473"/>
            <a:ext cx="2156108" cy="2156108"/>
            <a:chOff x="12034800" y="6700800"/>
            <a:chExt cx="914400" cy="914400"/>
          </a:xfrm>
          <a:solidFill>
            <a:schemeClr val="bg1"/>
          </a:solidFill>
        </p:grpSpPr>
        <p:sp>
          <p:nvSpPr>
            <p:cNvPr id="87" name="Freeform: Shape 101">
              <a:extLst>
                <a:ext uri="{FF2B5EF4-FFF2-40B4-BE49-F238E27FC236}">
                  <a16:creationId xmlns:a16="http://schemas.microsoft.com/office/drawing/2014/main" id="{A58E98EA-CD0C-4CDA-886C-169DB7B0B85D}"/>
                </a:ext>
              </a:extLst>
            </p:cNvPr>
            <p:cNvSpPr/>
            <p:nvPr/>
          </p:nvSpPr>
          <p:spPr>
            <a:xfrm>
              <a:off x="12615825" y="7301446"/>
              <a:ext cx="190500" cy="190500"/>
            </a:xfrm>
            <a:custGeom>
              <a:avLst/>
              <a:gdLst>
                <a:gd name="connsiteX0" fmla="*/ 190500 w 190500"/>
                <a:gd name="connsiteY0" fmla="*/ 95250 h 190500"/>
                <a:gd name="connsiteX1" fmla="*/ 95250 w 190500"/>
                <a:gd name="connsiteY1" fmla="*/ 190500 h 190500"/>
                <a:gd name="connsiteX2" fmla="*/ 0 w 190500"/>
                <a:gd name="connsiteY2" fmla="*/ 95250 h 190500"/>
                <a:gd name="connsiteX3" fmla="*/ 95250 w 190500"/>
                <a:gd name="connsiteY3" fmla="*/ 0 h 190500"/>
                <a:gd name="connsiteX4" fmla="*/ 190500 w 190500"/>
                <a:gd name="connsiteY4" fmla="*/ 95250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0" h="190500">
                  <a:moveTo>
                    <a:pt x="190500" y="95250"/>
                  </a:moveTo>
                  <a:cubicBezTo>
                    <a:pt x="190500" y="147855"/>
                    <a:pt x="147855" y="190500"/>
                    <a:pt x="95250" y="190500"/>
                  </a:cubicBezTo>
                  <a:cubicBezTo>
                    <a:pt x="42645" y="190500"/>
                    <a:pt x="0" y="147855"/>
                    <a:pt x="0" y="95250"/>
                  </a:cubicBezTo>
                  <a:cubicBezTo>
                    <a:pt x="0" y="42645"/>
                    <a:pt x="42645" y="0"/>
                    <a:pt x="95250" y="0"/>
                  </a:cubicBezTo>
                  <a:cubicBezTo>
                    <a:pt x="147855" y="0"/>
                    <a:pt x="190500" y="42645"/>
                    <a:pt x="190500" y="952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88" name="Freeform: Shape 102">
              <a:extLst>
                <a:ext uri="{FF2B5EF4-FFF2-40B4-BE49-F238E27FC236}">
                  <a16:creationId xmlns:a16="http://schemas.microsoft.com/office/drawing/2014/main" id="{DF2AACA3-7B34-4D79-B038-C526F129FF19}"/>
                </a:ext>
              </a:extLst>
            </p:cNvPr>
            <p:cNvSpPr/>
            <p:nvPr/>
          </p:nvSpPr>
          <p:spPr>
            <a:xfrm>
              <a:off x="12168150" y="6834721"/>
              <a:ext cx="190500" cy="190500"/>
            </a:xfrm>
            <a:custGeom>
              <a:avLst/>
              <a:gdLst>
                <a:gd name="connsiteX0" fmla="*/ 190500 w 190500"/>
                <a:gd name="connsiteY0" fmla="*/ 95250 h 190500"/>
                <a:gd name="connsiteX1" fmla="*/ 95250 w 190500"/>
                <a:gd name="connsiteY1" fmla="*/ 190500 h 190500"/>
                <a:gd name="connsiteX2" fmla="*/ 0 w 190500"/>
                <a:gd name="connsiteY2" fmla="*/ 95250 h 190500"/>
                <a:gd name="connsiteX3" fmla="*/ 95250 w 190500"/>
                <a:gd name="connsiteY3" fmla="*/ 0 h 190500"/>
                <a:gd name="connsiteX4" fmla="*/ 190500 w 190500"/>
                <a:gd name="connsiteY4" fmla="*/ 95250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0" h="190500">
                  <a:moveTo>
                    <a:pt x="190500" y="95250"/>
                  </a:moveTo>
                  <a:cubicBezTo>
                    <a:pt x="190500" y="147855"/>
                    <a:pt x="147855" y="190500"/>
                    <a:pt x="95250" y="190500"/>
                  </a:cubicBezTo>
                  <a:cubicBezTo>
                    <a:pt x="42645" y="190500"/>
                    <a:pt x="0" y="147855"/>
                    <a:pt x="0" y="95250"/>
                  </a:cubicBezTo>
                  <a:cubicBezTo>
                    <a:pt x="0" y="42645"/>
                    <a:pt x="42645" y="0"/>
                    <a:pt x="95250" y="0"/>
                  </a:cubicBezTo>
                  <a:cubicBezTo>
                    <a:pt x="147855" y="0"/>
                    <a:pt x="190500" y="42645"/>
                    <a:pt x="190500" y="952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89" name="Freeform: Shape 103">
              <a:extLst>
                <a:ext uri="{FF2B5EF4-FFF2-40B4-BE49-F238E27FC236}">
                  <a16:creationId xmlns:a16="http://schemas.microsoft.com/office/drawing/2014/main" id="{004790F4-65AB-4335-8FFE-9A78735C81C8}"/>
                </a:ext>
              </a:extLst>
            </p:cNvPr>
            <p:cNvSpPr/>
            <p:nvPr/>
          </p:nvSpPr>
          <p:spPr>
            <a:xfrm>
              <a:off x="12606395" y="6828625"/>
              <a:ext cx="209359" cy="205930"/>
            </a:xfrm>
            <a:custGeom>
              <a:avLst/>
              <a:gdLst>
                <a:gd name="connsiteX0" fmla="*/ 104680 w 209359"/>
                <a:gd name="connsiteY0" fmla="*/ 205931 h 205930"/>
                <a:gd name="connsiteX1" fmla="*/ 0 w 209359"/>
                <a:gd name="connsiteY1" fmla="*/ 101251 h 205930"/>
                <a:gd name="connsiteX2" fmla="*/ 104680 w 209359"/>
                <a:gd name="connsiteY2" fmla="*/ 0 h 205930"/>
                <a:gd name="connsiteX3" fmla="*/ 209360 w 209359"/>
                <a:gd name="connsiteY3" fmla="*/ 101251 h 205930"/>
                <a:gd name="connsiteX4" fmla="*/ 104680 w 209359"/>
                <a:gd name="connsiteY4" fmla="*/ 205931 h 205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9359" h="205930">
                  <a:moveTo>
                    <a:pt x="104680" y="205931"/>
                  </a:moveTo>
                  <a:lnTo>
                    <a:pt x="0" y="101251"/>
                  </a:lnTo>
                  <a:lnTo>
                    <a:pt x="104680" y="0"/>
                  </a:lnTo>
                  <a:lnTo>
                    <a:pt x="209360" y="101251"/>
                  </a:lnTo>
                  <a:lnTo>
                    <a:pt x="104680" y="20593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90" name="Freeform: Shape 104">
              <a:extLst>
                <a:ext uri="{FF2B5EF4-FFF2-40B4-BE49-F238E27FC236}">
                  <a16:creationId xmlns:a16="http://schemas.microsoft.com/office/drawing/2014/main" id="{3588F45B-C5CE-44B0-881C-2702C6C56CDA}"/>
                </a:ext>
              </a:extLst>
            </p:cNvPr>
            <p:cNvSpPr/>
            <p:nvPr/>
          </p:nvSpPr>
          <p:spPr>
            <a:xfrm>
              <a:off x="12168150" y="7300875"/>
              <a:ext cx="190500" cy="190500"/>
            </a:xfrm>
            <a:custGeom>
              <a:avLst/>
              <a:gdLst>
                <a:gd name="connsiteX0" fmla="*/ 0 w 190500"/>
                <a:gd name="connsiteY0" fmla="*/ 0 h 190500"/>
                <a:gd name="connsiteX1" fmla="*/ 190500 w 190500"/>
                <a:gd name="connsiteY1" fmla="*/ 0 h 190500"/>
                <a:gd name="connsiteX2" fmla="*/ 190500 w 190500"/>
                <a:gd name="connsiteY2" fmla="*/ 190500 h 190500"/>
                <a:gd name="connsiteX3" fmla="*/ 0 w 190500"/>
                <a:gd name="connsiteY3" fmla="*/ 190500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0" h="190500">
                  <a:moveTo>
                    <a:pt x="0" y="0"/>
                  </a:moveTo>
                  <a:lnTo>
                    <a:pt x="190500" y="0"/>
                  </a:lnTo>
                  <a:lnTo>
                    <a:pt x="190500" y="190500"/>
                  </a:lnTo>
                  <a:lnTo>
                    <a:pt x="0" y="1905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 dirty="0"/>
            </a:p>
          </p:txBody>
        </p:sp>
        <p:sp>
          <p:nvSpPr>
            <p:cNvPr id="91" name="Freeform: Shape 105">
              <a:extLst>
                <a:ext uri="{FF2B5EF4-FFF2-40B4-BE49-F238E27FC236}">
                  <a16:creationId xmlns:a16="http://schemas.microsoft.com/office/drawing/2014/main" id="{3389EE11-6D78-41CF-9C14-839FADF444E8}"/>
                </a:ext>
              </a:extLst>
            </p:cNvPr>
            <p:cNvSpPr/>
            <p:nvPr/>
          </p:nvSpPr>
          <p:spPr>
            <a:xfrm>
              <a:off x="12375413" y="7330082"/>
              <a:ext cx="201072" cy="133404"/>
            </a:xfrm>
            <a:custGeom>
              <a:avLst/>
              <a:gdLst>
                <a:gd name="connsiteX0" fmla="*/ 201073 w 201072"/>
                <a:gd name="connsiteY0" fmla="*/ 47564 h 133404"/>
                <a:gd name="connsiteX1" fmla="*/ 59436 w 201072"/>
                <a:gd name="connsiteY1" fmla="*/ 47564 h 133404"/>
                <a:gd name="connsiteX2" fmla="*/ 78486 w 201072"/>
                <a:gd name="connsiteY2" fmla="*/ 28514 h 133404"/>
                <a:gd name="connsiteX3" fmla="*/ 78486 w 201072"/>
                <a:gd name="connsiteY3" fmla="*/ 4892 h 133404"/>
                <a:gd name="connsiteX4" fmla="*/ 54864 w 201072"/>
                <a:gd name="connsiteY4" fmla="*/ 4892 h 133404"/>
                <a:gd name="connsiteX5" fmla="*/ 4858 w 201072"/>
                <a:gd name="connsiteY5" fmla="*/ 54898 h 133404"/>
                <a:gd name="connsiteX6" fmla="*/ 0 w 201072"/>
                <a:gd name="connsiteY6" fmla="*/ 66709 h 133404"/>
                <a:gd name="connsiteX7" fmla="*/ 4858 w 201072"/>
                <a:gd name="connsiteY7" fmla="*/ 78520 h 133404"/>
                <a:gd name="connsiteX8" fmla="*/ 54864 w 201072"/>
                <a:gd name="connsiteY8" fmla="*/ 128526 h 133404"/>
                <a:gd name="connsiteX9" fmla="*/ 78534 w 201072"/>
                <a:gd name="connsiteY9" fmla="*/ 128479 h 133404"/>
                <a:gd name="connsiteX10" fmla="*/ 78486 w 201072"/>
                <a:gd name="connsiteY10" fmla="*/ 104809 h 133404"/>
                <a:gd name="connsiteX11" fmla="*/ 59436 w 201072"/>
                <a:gd name="connsiteY11" fmla="*/ 85759 h 133404"/>
                <a:gd name="connsiteX12" fmla="*/ 201073 w 201072"/>
                <a:gd name="connsiteY12" fmla="*/ 85759 h 133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1072" h="133404">
                  <a:moveTo>
                    <a:pt x="201073" y="47564"/>
                  </a:moveTo>
                  <a:lnTo>
                    <a:pt x="59436" y="47564"/>
                  </a:lnTo>
                  <a:lnTo>
                    <a:pt x="78486" y="28514"/>
                  </a:lnTo>
                  <a:cubicBezTo>
                    <a:pt x="85009" y="21991"/>
                    <a:pt x="85009" y="11415"/>
                    <a:pt x="78486" y="4892"/>
                  </a:cubicBezTo>
                  <a:cubicBezTo>
                    <a:pt x="71963" y="-1631"/>
                    <a:pt x="61387" y="-1631"/>
                    <a:pt x="54864" y="4892"/>
                  </a:cubicBezTo>
                  <a:lnTo>
                    <a:pt x="4858" y="54898"/>
                  </a:lnTo>
                  <a:cubicBezTo>
                    <a:pt x="1778" y="58062"/>
                    <a:pt x="38" y="62293"/>
                    <a:pt x="0" y="66709"/>
                  </a:cubicBezTo>
                  <a:cubicBezTo>
                    <a:pt x="18" y="71129"/>
                    <a:pt x="1761" y="75367"/>
                    <a:pt x="4858" y="78520"/>
                  </a:cubicBezTo>
                  <a:lnTo>
                    <a:pt x="54864" y="128526"/>
                  </a:lnTo>
                  <a:cubicBezTo>
                    <a:pt x="61413" y="135049"/>
                    <a:pt x="72011" y="135028"/>
                    <a:pt x="78534" y="128479"/>
                  </a:cubicBezTo>
                  <a:cubicBezTo>
                    <a:pt x="85056" y="121930"/>
                    <a:pt x="85035" y="111332"/>
                    <a:pt x="78486" y="104809"/>
                  </a:cubicBezTo>
                  <a:lnTo>
                    <a:pt x="59436" y="85759"/>
                  </a:lnTo>
                  <a:lnTo>
                    <a:pt x="201073" y="8575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92" name="Freeform: Shape 106">
              <a:extLst>
                <a:ext uri="{FF2B5EF4-FFF2-40B4-BE49-F238E27FC236}">
                  <a16:creationId xmlns:a16="http://schemas.microsoft.com/office/drawing/2014/main" id="{5279A5DA-8069-4827-8C27-02AB8C61440A}"/>
                </a:ext>
              </a:extLst>
            </p:cNvPr>
            <p:cNvSpPr/>
            <p:nvPr/>
          </p:nvSpPr>
          <p:spPr>
            <a:xfrm>
              <a:off x="12396750" y="6862819"/>
              <a:ext cx="191080" cy="133290"/>
            </a:xfrm>
            <a:custGeom>
              <a:avLst/>
              <a:gdLst>
                <a:gd name="connsiteX0" fmla="*/ 186214 w 191080"/>
                <a:gd name="connsiteY0" fmla="*/ 54865 h 133290"/>
                <a:gd name="connsiteX1" fmla="*/ 136208 w 191080"/>
                <a:gd name="connsiteY1" fmla="*/ 4859 h 133290"/>
                <a:gd name="connsiteX2" fmla="*/ 112633 w 191080"/>
                <a:gd name="connsiteY2" fmla="*/ 4906 h 133290"/>
                <a:gd name="connsiteX3" fmla="*/ 112681 w 191080"/>
                <a:gd name="connsiteY3" fmla="*/ 28481 h 133290"/>
                <a:gd name="connsiteX4" fmla="*/ 131731 w 191080"/>
                <a:gd name="connsiteY4" fmla="*/ 47531 h 133290"/>
                <a:gd name="connsiteX5" fmla="*/ 0 w 191080"/>
                <a:gd name="connsiteY5" fmla="*/ 47531 h 133290"/>
                <a:gd name="connsiteX6" fmla="*/ 0 w 191080"/>
                <a:gd name="connsiteY6" fmla="*/ 85631 h 133290"/>
                <a:gd name="connsiteX7" fmla="*/ 131826 w 191080"/>
                <a:gd name="connsiteY7" fmla="*/ 85631 h 133290"/>
                <a:gd name="connsiteX8" fmla="*/ 112776 w 191080"/>
                <a:gd name="connsiteY8" fmla="*/ 104681 h 133290"/>
                <a:gd name="connsiteX9" fmla="*/ 112586 w 191080"/>
                <a:gd name="connsiteY9" fmla="*/ 128303 h 133290"/>
                <a:gd name="connsiteX10" fmla="*/ 136208 w 191080"/>
                <a:gd name="connsiteY10" fmla="*/ 128493 h 133290"/>
                <a:gd name="connsiteX11" fmla="*/ 186214 w 191080"/>
                <a:gd name="connsiteY11" fmla="*/ 78487 h 133290"/>
                <a:gd name="connsiteX12" fmla="*/ 186214 w 191080"/>
                <a:gd name="connsiteY12" fmla="*/ 54865 h 133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91080" h="133290">
                  <a:moveTo>
                    <a:pt x="186214" y="54865"/>
                  </a:moveTo>
                  <a:lnTo>
                    <a:pt x="136208" y="4859"/>
                  </a:lnTo>
                  <a:cubicBezTo>
                    <a:pt x="129685" y="-1638"/>
                    <a:pt x="119130" y="-1616"/>
                    <a:pt x="112633" y="4906"/>
                  </a:cubicBezTo>
                  <a:cubicBezTo>
                    <a:pt x="106136" y="11429"/>
                    <a:pt x="106158" y="21984"/>
                    <a:pt x="112681" y="28481"/>
                  </a:cubicBezTo>
                  <a:lnTo>
                    <a:pt x="131731" y="47531"/>
                  </a:lnTo>
                  <a:lnTo>
                    <a:pt x="0" y="47531"/>
                  </a:lnTo>
                  <a:lnTo>
                    <a:pt x="0" y="85631"/>
                  </a:lnTo>
                  <a:lnTo>
                    <a:pt x="131826" y="85631"/>
                  </a:lnTo>
                  <a:lnTo>
                    <a:pt x="112776" y="104681"/>
                  </a:lnTo>
                  <a:cubicBezTo>
                    <a:pt x="106200" y="111151"/>
                    <a:pt x="106115" y="121727"/>
                    <a:pt x="112586" y="128303"/>
                  </a:cubicBezTo>
                  <a:cubicBezTo>
                    <a:pt x="119056" y="134879"/>
                    <a:pt x="129631" y="134963"/>
                    <a:pt x="136208" y="128493"/>
                  </a:cubicBezTo>
                  <a:lnTo>
                    <a:pt x="186214" y="78487"/>
                  </a:lnTo>
                  <a:cubicBezTo>
                    <a:pt x="192703" y="71950"/>
                    <a:pt x="192703" y="61402"/>
                    <a:pt x="186214" y="5486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93" name="Freeform: Shape 107">
              <a:extLst>
                <a:ext uri="{FF2B5EF4-FFF2-40B4-BE49-F238E27FC236}">
                  <a16:creationId xmlns:a16="http://schemas.microsoft.com/office/drawing/2014/main" id="{546B2115-24E9-4885-8FC7-D9B69A9B04B6}"/>
                </a:ext>
              </a:extLst>
            </p:cNvPr>
            <p:cNvSpPr/>
            <p:nvPr/>
          </p:nvSpPr>
          <p:spPr>
            <a:xfrm>
              <a:off x="12644542" y="7072275"/>
              <a:ext cx="133503" cy="210702"/>
            </a:xfrm>
            <a:custGeom>
              <a:avLst/>
              <a:gdLst>
                <a:gd name="connsiteX0" fmla="*/ 128636 w 133503"/>
                <a:gd name="connsiteY0" fmla="*/ 132017 h 210702"/>
                <a:gd name="connsiteX1" fmla="*/ 105014 w 133503"/>
                <a:gd name="connsiteY1" fmla="*/ 132017 h 210702"/>
                <a:gd name="connsiteX2" fmla="*/ 85964 w 133503"/>
                <a:gd name="connsiteY2" fmla="*/ 151067 h 210702"/>
                <a:gd name="connsiteX3" fmla="*/ 85964 w 133503"/>
                <a:gd name="connsiteY3" fmla="*/ 0 h 210702"/>
                <a:gd name="connsiteX4" fmla="*/ 47483 w 133503"/>
                <a:gd name="connsiteY4" fmla="*/ 0 h 210702"/>
                <a:gd name="connsiteX5" fmla="*/ 47483 w 133503"/>
                <a:gd name="connsiteY5" fmla="*/ 151257 h 210702"/>
                <a:gd name="connsiteX6" fmla="*/ 28433 w 133503"/>
                <a:gd name="connsiteY6" fmla="*/ 132207 h 210702"/>
                <a:gd name="connsiteX7" fmla="*/ 4859 w 133503"/>
                <a:gd name="connsiteY7" fmla="*/ 132255 h 210702"/>
                <a:gd name="connsiteX8" fmla="*/ 4906 w 133503"/>
                <a:gd name="connsiteY8" fmla="*/ 155829 h 210702"/>
                <a:gd name="connsiteX9" fmla="*/ 54817 w 133503"/>
                <a:gd name="connsiteY9" fmla="*/ 205835 h 210702"/>
                <a:gd name="connsiteX10" fmla="*/ 78439 w 133503"/>
                <a:gd name="connsiteY10" fmla="*/ 205835 h 210702"/>
                <a:gd name="connsiteX11" fmla="*/ 128446 w 133503"/>
                <a:gd name="connsiteY11" fmla="*/ 155829 h 210702"/>
                <a:gd name="connsiteX12" fmla="*/ 128741 w 133503"/>
                <a:gd name="connsiteY12" fmla="*/ 132123 h 210702"/>
                <a:gd name="connsiteX13" fmla="*/ 128636 w 133503"/>
                <a:gd name="connsiteY13" fmla="*/ 132017 h 210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33503" h="210702">
                  <a:moveTo>
                    <a:pt x="128636" y="132017"/>
                  </a:moveTo>
                  <a:cubicBezTo>
                    <a:pt x="122099" y="125527"/>
                    <a:pt x="111551" y="125527"/>
                    <a:pt x="105014" y="132017"/>
                  </a:cubicBezTo>
                  <a:lnTo>
                    <a:pt x="85964" y="151067"/>
                  </a:lnTo>
                  <a:lnTo>
                    <a:pt x="85964" y="0"/>
                  </a:lnTo>
                  <a:lnTo>
                    <a:pt x="47483" y="0"/>
                  </a:lnTo>
                  <a:lnTo>
                    <a:pt x="47483" y="151257"/>
                  </a:lnTo>
                  <a:lnTo>
                    <a:pt x="28433" y="132207"/>
                  </a:lnTo>
                  <a:cubicBezTo>
                    <a:pt x="21910" y="125710"/>
                    <a:pt x="11356" y="125732"/>
                    <a:pt x="4859" y="132255"/>
                  </a:cubicBezTo>
                  <a:cubicBezTo>
                    <a:pt x="-1638" y="138777"/>
                    <a:pt x="-1616" y="149332"/>
                    <a:pt x="4906" y="155829"/>
                  </a:cubicBezTo>
                  <a:lnTo>
                    <a:pt x="54817" y="205835"/>
                  </a:lnTo>
                  <a:cubicBezTo>
                    <a:pt x="61354" y="212325"/>
                    <a:pt x="71902" y="212325"/>
                    <a:pt x="78439" y="205835"/>
                  </a:cubicBezTo>
                  <a:lnTo>
                    <a:pt x="128446" y="155829"/>
                  </a:lnTo>
                  <a:cubicBezTo>
                    <a:pt x="135073" y="149364"/>
                    <a:pt x="135205" y="138751"/>
                    <a:pt x="128741" y="132123"/>
                  </a:cubicBezTo>
                  <a:cubicBezTo>
                    <a:pt x="128706" y="132087"/>
                    <a:pt x="128671" y="132052"/>
                    <a:pt x="128636" y="13201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/>
        </p:nvSpPr>
        <p:spPr>
          <a:xfrm>
            <a:off x="1266155" y="525006"/>
            <a:ext cx="5868594" cy="1210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>
              <a:defRPr sz="1800"/>
            </a:pPr>
            <a:r>
              <a:rPr lang="en-US" sz="7200" b="1" dirty="0" err="1">
                <a:solidFill>
                  <a:schemeClr val="accent2"/>
                </a:solidFill>
                <a:latin typeface="Segoe UI"/>
                <a:ea typeface="Open Sans"/>
                <a:cs typeface="Segoe UI"/>
                <a:sym typeface="Open Sans"/>
              </a:rPr>
              <a:t>Modelo</a:t>
            </a:r>
            <a:r>
              <a:rPr lang="en-US" sz="7200" b="1" dirty="0">
                <a:solidFill>
                  <a:schemeClr val="accent2"/>
                </a:solidFill>
                <a:latin typeface="Segoe UI"/>
                <a:ea typeface="Open Sans"/>
                <a:cs typeface="Segoe UI"/>
                <a:sym typeface="Open Sans"/>
              </a:rPr>
              <a:t> S.I.R.</a:t>
            </a:r>
            <a:endParaRPr sz="7200" dirty="0">
              <a:solidFill>
                <a:schemeClr val="accent2"/>
              </a:solidFill>
              <a:latin typeface="Segoe UI"/>
              <a:ea typeface="Open Sans"/>
              <a:cs typeface="Segoe UI"/>
              <a:sym typeface="Open Sans"/>
            </a:endParaRPr>
          </a:p>
        </p:txBody>
      </p:sp>
      <p:sp>
        <p:nvSpPr>
          <p:cNvPr id="209" name="Shape 209"/>
          <p:cNvSpPr/>
          <p:nvPr/>
        </p:nvSpPr>
        <p:spPr>
          <a:xfrm>
            <a:off x="1378607" y="1903398"/>
            <a:ext cx="7157409" cy="6873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800">
                <a:solidFill>
                  <a:srgbClr val="60606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Diagrama</a:t>
            </a:r>
            <a:r>
              <a:rPr lang="en-US" sz="38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visual – </a:t>
            </a:r>
            <a:r>
              <a:rPr lang="en-US" sz="3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Modelo</a:t>
            </a:r>
            <a:r>
              <a:rPr lang="en-US" sz="38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Básico</a:t>
            </a:r>
            <a:endParaRPr sz="380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0" name="Shape 210"/>
          <p:cNvSpPr/>
          <p:nvPr/>
        </p:nvSpPr>
        <p:spPr>
          <a:xfrm>
            <a:off x="22259277" y="908982"/>
            <a:ext cx="541046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 b="1" spc="-128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lvl="0">
              <a:defRPr sz="1800" b="0" spc="0">
                <a:solidFill>
                  <a:srgbClr val="000000"/>
                </a:solidFill>
              </a:defRPr>
            </a:pPr>
            <a:r>
              <a:rPr sz="3200" b="1" spc="-128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08</a:t>
            </a:r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54D3D3EE-A651-434B-8523-1DCB8233E143}"/>
              </a:ext>
            </a:extLst>
          </p:cNvPr>
          <p:cNvGrpSpPr/>
          <p:nvPr/>
        </p:nvGrpSpPr>
        <p:grpSpPr>
          <a:xfrm>
            <a:off x="4831850" y="2585383"/>
            <a:ext cx="14720300" cy="3117141"/>
            <a:chOff x="1586500" y="4620638"/>
            <a:chExt cx="21213823" cy="4492197"/>
          </a:xfrm>
        </p:grpSpPr>
        <p:sp>
          <p:nvSpPr>
            <p:cNvPr id="24" name="Elipse 23">
              <a:extLst>
                <a:ext uri="{FF2B5EF4-FFF2-40B4-BE49-F238E27FC236}">
                  <a16:creationId xmlns:a16="http://schemas.microsoft.com/office/drawing/2014/main" id="{D0851CAB-49C9-420E-B155-54927A50DBCD}"/>
                </a:ext>
              </a:extLst>
            </p:cNvPr>
            <p:cNvSpPr/>
            <p:nvPr/>
          </p:nvSpPr>
          <p:spPr>
            <a:xfrm>
              <a:off x="9954638" y="4620638"/>
              <a:ext cx="4474724" cy="4474724"/>
            </a:xfrm>
            <a:prstGeom prst="ellipse">
              <a:avLst/>
            </a:prstGeom>
            <a:solidFill>
              <a:srgbClr val="82E0FF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s-ES" sz="4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25" name="Elipse 24">
              <a:extLst>
                <a:ext uri="{FF2B5EF4-FFF2-40B4-BE49-F238E27FC236}">
                  <a16:creationId xmlns:a16="http://schemas.microsoft.com/office/drawing/2014/main" id="{4C61C1C9-A534-401D-97ED-95D4B317771A}"/>
                </a:ext>
              </a:extLst>
            </p:cNvPr>
            <p:cNvSpPr/>
            <p:nvPr/>
          </p:nvSpPr>
          <p:spPr>
            <a:xfrm>
              <a:off x="18325599" y="4620638"/>
              <a:ext cx="4474724" cy="4474724"/>
            </a:xfrm>
            <a:prstGeom prst="ellipse">
              <a:avLst/>
            </a:prstGeom>
            <a:solidFill>
              <a:srgbClr val="30CBFF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s-ES" sz="4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4" name="Flecha: a la derecha 3">
              <a:extLst>
                <a:ext uri="{FF2B5EF4-FFF2-40B4-BE49-F238E27FC236}">
                  <a16:creationId xmlns:a16="http://schemas.microsoft.com/office/drawing/2014/main" id="{F8AA1518-3E70-4EEA-86F1-8552358EFFFC}"/>
                </a:ext>
              </a:extLst>
            </p:cNvPr>
            <p:cNvSpPr/>
            <p:nvPr/>
          </p:nvSpPr>
          <p:spPr>
            <a:xfrm>
              <a:off x="6203798" y="5933872"/>
              <a:ext cx="3731385" cy="1848256"/>
            </a:xfrm>
            <a:prstGeom prst="rightArrow">
              <a:avLst/>
            </a:prstGeom>
            <a:solidFill>
              <a:schemeClr val="bg2">
                <a:lumMod val="60000"/>
                <a:lumOff val="40000"/>
              </a:schemeClr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s-ES" sz="4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27" name="Flecha: a la derecha 26">
              <a:extLst>
                <a:ext uri="{FF2B5EF4-FFF2-40B4-BE49-F238E27FC236}">
                  <a16:creationId xmlns:a16="http://schemas.microsoft.com/office/drawing/2014/main" id="{B33E0EDC-34D5-48D6-8D4F-40717EE91152}"/>
                </a:ext>
              </a:extLst>
            </p:cNvPr>
            <p:cNvSpPr/>
            <p:nvPr/>
          </p:nvSpPr>
          <p:spPr>
            <a:xfrm>
              <a:off x="14511788" y="5933872"/>
              <a:ext cx="3731385" cy="1848256"/>
            </a:xfrm>
            <a:prstGeom prst="rightArrow">
              <a:avLst/>
            </a:prstGeom>
            <a:solidFill>
              <a:schemeClr val="bg2">
                <a:lumMod val="75000"/>
              </a:schemeClr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s-ES" sz="4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10" name="Elipse 23">
              <a:extLst>
                <a:ext uri="{FF2B5EF4-FFF2-40B4-BE49-F238E27FC236}">
                  <a16:creationId xmlns:a16="http://schemas.microsoft.com/office/drawing/2014/main" id="{A0B6E670-CC61-4ACF-9FEE-967B9118C43E}"/>
                </a:ext>
              </a:extLst>
            </p:cNvPr>
            <p:cNvSpPr/>
            <p:nvPr/>
          </p:nvSpPr>
          <p:spPr>
            <a:xfrm>
              <a:off x="1586500" y="4638111"/>
              <a:ext cx="4474724" cy="4474724"/>
            </a:xfrm>
            <a:prstGeom prst="ellipse">
              <a:avLst/>
            </a:prstGeom>
            <a:solidFill>
              <a:srgbClr val="D9F5FF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s-ES" sz="4000" b="0" i="0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2" name="CuadroTexto 1">
              <a:extLst>
                <a:ext uri="{FF2B5EF4-FFF2-40B4-BE49-F238E27FC236}">
                  <a16:creationId xmlns:a16="http://schemas.microsoft.com/office/drawing/2014/main" id="{9A86B3AF-DEA9-4114-A4DB-1205C0E00464}"/>
                </a:ext>
              </a:extLst>
            </p:cNvPr>
            <p:cNvSpPr txBox="1"/>
            <p:nvPr/>
          </p:nvSpPr>
          <p:spPr>
            <a:xfrm>
              <a:off x="3493121" y="6393289"/>
              <a:ext cx="661481" cy="9643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s-ES" dirty="0">
                  <a:solidFill>
                    <a:srgbClr val="000000"/>
                  </a:solidFill>
                </a:rPr>
                <a:t>S</a:t>
              </a:r>
              <a:endParaRPr kumimoji="0" lang="es-ES" sz="5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11" name="CuadroTexto 10">
              <a:extLst>
                <a:ext uri="{FF2B5EF4-FFF2-40B4-BE49-F238E27FC236}">
                  <a16:creationId xmlns:a16="http://schemas.microsoft.com/office/drawing/2014/main" id="{E6DF6CA1-AF58-46CE-8D0C-8D2F3B5835F5}"/>
                </a:ext>
              </a:extLst>
            </p:cNvPr>
            <p:cNvSpPr txBox="1"/>
            <p:nvPr/>
          </p:nvSpPr>
          <p:spPr>
            <a:xfrm>
              <a:off x="11902188" y="6393289"/>
              <a:ext cx="661481" cy="9643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s-ES" dirty="0">
                  <a:solidFill>
                    <a:srgbClr val="000000"/>
                  </a:solidFill>
                </a:rPr>
                <a:t>I</a:t>
              </a:r>
              <a:endParaRPr kumimoji="0" lang="es-ES" sz="5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12" name="CuadroTexto 11">
              <a:extLst>
                <a:ext uri="{FF2B5EF4-FFF2-40B4-BE49-F238E27FC236}">
                  <a16:creationId xmlns:a16="http://schemas.microsoft.com/office/drawing/2014/main" id="{291D5DD8-07A1-4511-92D2-6E3FF7D3F2DE}"/>
                </a:ext>
              </a:extLst>
            </p:cNvPr>
            <p:cNvSpPr txBox="1"/>
            <p:nvPr/>
          </p:nvSpPr>
          <p:spPr>
            <a:xfrm>
              <a:off x="20232220" y="6375816"/>
              <a:ext cx="661481" cy="9643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s-ES" sz="56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rPr>
                <a:t>R</a:t>
              </a:r>
            </a:p>
          </p:txBody>
        </p:sp>
      </p:grpSp>
      <p:grpSp>
        <p:nvGrpSpPr>
          <p:cNvPr id="5" name="Grupo 4">
            <a:extLst>
              <a:ext uri="{FF2B5EF4-FFF2-40B4-BE49-F238E27FC236}">
                <a16:creationId xmlns:a16="http://schemas.microsoft.com/office/drawing/2014/main" id="{8E1FA4B7-7D23-4CDD-9C0D-BB0962D00243}"/>
              </a:ext>
            </a:extLst>
          </p:cNvPr>
          <p:cNvGrpSpPr/>
          <p:nvPr/>
        </p:nvGrpSpPr>
        <p:grpSpPr>
          <a:xfrm>
            <a:off x="4804429" y="8707959"/>
            <a:ext cx="14735248" cy="3105016"/>
            <a:chOff x="1586500" y="7259940"/>
            <a:chExt cx="21213823" cy="4492197"/>
          </a:xfrm>
        </p:grpSpPr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728D97D4-3E1F-478E-A393-2DA9C0841E7E}"/>
                </a:ext>
              </a:extLst>
            </p:cNvPr>
            <p:cNvSpPr/>
            <p:nvPr/>
          </p:nvSpPr>
          <p:spPr>
            <a:xfrm>
              <a:off x="9954638" y="7259940"/>
              <a:ext cx="4474724" cy="4474724"/>
            </a:xfrm>
            <a:prstGeom prst="ellipse">
              <a:avLst/>
            </a:prstGeom>
            <a:solidFill>
              <a:srgbClr val="82E0FF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s-ES" sz="4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6F1A9FA4-9D31-4EAB-8224-FCE612F2BBFD}"/>
                </a:ext>
              </a:extLst>
            </p:cNvPr>
            <p:cNvSpPr/>
            <p:nvPr/>
          </p:nvSpPr>
          <p:spPr>
            <a:xfrm>
              <a:off x="18325599" y="7259940"/>
              <a:ext cx="4474724" cy="4474724"/>
            </a:xfrm>
            <a:prstGeom prst="ellipse">
              <a:avLst/>
            </a:prstGeom>
            <a:solidFill>
              <a:srgbClr val="D9F5FF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s-ES" sz="4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16" name="Flecha: a la derecha 15">
              <a:extLst>
                <a:ext uri="{FF2B5EF4-FFF2-40B4-BE49-F238E27FC236}">
                  <a16:creationId xmlns:a16="http://schemas.microsoft.com/office/drawing/2014/main" id="{7C19DE9B-EBBA-4D58-AB19-6E95317F4407}"/>
                </a:ext>
              </a:extLst>
            </p:cNvPr>
            <p:cNvSpPr/>
            <p:nvPr/>
          </p:nvSpPr>
          <p:spPr>
            <a:xfrm>
              <a:off x="14511788" y="8573174"/>
              <a:ext cx="3731385" cy="1848256"/>
            </a:xfrm>
            <a:prstGeom prst="rightArrow">
              <a:avLst/>
            </a:prstGeom>
            <a:solidFill>
              <a:schemeClr val="bg2">
                <a:lumMod val="60000"/>
                <a:lumOff val="40000"/>
              </a:schemeClr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s-ES" sz="4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17" name="Elipse 23">
              <a:extLst>
                <a:ext uri="{FF2B5EF4-FFF2-40B4-BE49-F238E27FC236}">
                  <a16:creationId xmlns:a16="http://schemas.microsoft.com/office/drawing/2014/main" id="{8FCD0F30-6292-49C7-8AF7-3799BCC4B01D}"/>
                </a:ext>
              </a:extLst>
            </p:cNvPr>
            <p:cNvSpPr/>
            <p:nvPr/>
          </p:nvSpPr>
          <p:spPr>
            <a:xfrm>
              <a:off x="1586500" y="7277413"/>
              <a:ext cx="4474724" cy="4474724"/>
            </a:xfrm>
            <a:prstGeom prst="ellipse">
              <a:avLst/>
            </a:prstGeom>
            <a:solidFill>
              <a:srgbClr val="30CBFF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s-ES" sz="4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</p:grpSp>
      <p:sp>
        <p:nvSpPr>
          <p:cNvPr id="20" name="CuadroTexto 19">
            <a:extLst>
              <a:ext uri="{FF2B5EF4-FFF2-40B4-BE49-F238E27FC236}">
                <a16:creationId xmlns:a16="http://schemas.microsoft.com/office/drawing/2014/main" id="{3E25C81A-DF0D-4BF2-9BF2-99A7CFDF350A}"/>
              </a:ext>
            </a:extLst>
          </p:cNvPr>
          <p:cNvSpPr txBox="1"/>
          <p:nvPr/>
        </p:nvSpPr>
        <p:spPr>
          <a:xfrm>
            <a:off x="6129012" y="10020092"/>
            <a:ext cx="459003" cy="669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s-ES" dirty="0">
                <a:solidFill>
                  <a:srgbClr val="000000"/>
                </a:solidFill>
              </a:rPr>
              <a:t>S</a:t>
            </a:r>
            <a:endParaRPr kumimoji="0" lang="es-ES" sz="5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0A2BBEF2-C8BB-4BB7-BF32-45E4014CD51F}"/>
              </a:ext>
            </a:extLst>
          </p:cNvPr>
          <p:cNvSpPr txBox="1"/>
          <p:nvPr/>
        </p:nvSpPr>
        <p:spPr>
          <a:xfrm>
            <a:off x="11949045" y="9919840"/>
            <a:ext cx="459003" cy="669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s-ES" dirty="0">
                <a:solidFill>
                  <a:srgbClr val="000000"/>
                </a:solidFill>
              </a:rPr>
              <a:t>I</a:t>
            </a:r>
            <a:endParaRPr kumimoji="0" lang="es-ES" sz="5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013A08D2-1E24-4267-9F6D-7F43E7102221}"/>
              </a:ext>
            </a:extLst>
          </p:cNvPr>
          <p:cNvSpPr txBox="1"/>
          <p:nvPr/>
        </p:nvSpPr>
        <p:spPr>
          <a:xfrm>
            <a:off x="17757667" y="9919839"/>
            <a:ext cx="459003" cy="669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ES" sz="5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rPr>
              <a:t>R</a:t>
            </a:r>
          </a:p>
        </p:txBody>
      </p:sp>
      <p:sp>
        <p:nvSpPr>
          <p:cNvPr id="23" name="Shape 209">
            <a:extLst>
              <a:ext uri="{FF2B5EF4-FFF2-40B4-BE49-F238E27FC236}">
                <a16:creationId xmlns:a16="http://schemas.microsoft.com/office/drawing/2014/main" id="{3769B75A-99DC-47A7-895B-05EE7221D2A0}"/>
              </a:ext>
            </a:extLst>
          </p:cNvPr>
          <p:cNvSpPr/>
          <p:nvPr/>
        </p:nvSpPr>
        <p:spPr>
          <a:xfrm>
            <a:off x="1266155" y="5902219"/>
            <a:ext cx="11592917" cy="6873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800">
                <a:solidFill>
                  <a:srgbClr val="60606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Diagrama</a:t>
            </a:r>
            <a:r>
              <a:rPr lang="en-US" sz="38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visual – </a:t>
            </a:r>
            <a:r>
              <a:rPr lang="en-US" sz="3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Modelo</a:t>
            </a:r>
            <a:r>
              <a:rPr lang="en-US" sz="38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con </a:t>
            </a:r>
            <a:r>
              <a:rPr lang="en-US" sz="3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muertes</a:t>
            </a:r>
            <a:r>
              <a:rPr lang="en-US" sz="38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y </a:t>
            </a:r>
            <a:r>
              <a:rPr lang="en-US" sz="3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nacimientos</a:t>
            </a:r>
            <a:endParaRPr sz="380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Flecha: a la derecha 25">
            <a:extLst>
              <a:ext uri="{FF2B5EF4-FFF2-40B4-BE49-F238E27FC236}">
                <a16:creationId xmlns:a16="http://schemas.microsoft.com/office/drawing/2014/main" id="{7418AA28-D83B-43B7-A26D-9F8D80A510FC}"/>
              </a:ext>
            </a:extLst>
          </p:cNvPr>
          <p:cNvSpPr/>
          <p:nvPr/>
        </p:nvSpPr>
        <p:spPr>
          <a:xfrm>
            <a:off x="7970521" y="9625251"/>
            <a:ext cx="2589213" cy="1282507"/>
          </a:xfrm>
          <a:prstGeom prst="rightArrow">
            <a:avLst/>
          </a:prstGeom>
          <a:solidFill>
            <a:schemeClr val="bg2">
              <a:lumMod val="75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ES" sz="4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8" name="Flecha: curvada hacia abajo 7">
            <a:extLst>
              <a:ext uri="{FF2B5EF4-FFF2-40B4-BE49-F238E27FC236}">
                <a16:creationId xmlns:a16="http://schemas.microsoft.com/office/drawing/2014/main" id="{7BD517E5-E87D-4349-A34D-FCCCEBA38267}"/>
              </a:ext>
            </a:extLst>
          </p:cNvPr>
          <p:cNvSpPr/>
          <p:nvPr/>
        </p:nvSpPr>
        <p:spPr>
          <a:xfrm flipH="1">
            <a:off x="6376884" y="7064137"/>
            <a:ext cx="11630231" cy="1634640"/>
          </a:xfrm>
          <a:prstGeom prst="curvedDownArrow">
            <a:avLst>
              <a:gd name="adj1" fmla="val 25000"/>
              <a:gd name="adj2" fmla="val 56348"/>
              <a:gd name="adj3" fmla="val 28571"/>
            </a:avLst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ES" sz="4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9" name="Flecha: curvada hacia arriba 8">
            <a:extLst>
              <a:ext uri="{FF2B5EF4-FFF2-40B4-BE49-F238E27FC236}">
                <a16:creationId xmlns:a16="http://schemas.microsoft.com/office/drawing/2014/main" id="{B2AAA9CB-70C4-4E45-8104-9F45CF90DE63}"/>
              </a:ext>
            </a:extLst>
          </p:cNvPr>
          <p:cNvSpPr/>
          <p:nvPr/>
        </p:nvSpPr>
        <p:spPr>
          <a:xfrm flipH="1">
            <a:off x="6127435" y="11989323"/>
            <a:ext cx="6037143" cy="1282507"/>
          </a:xfrm>
          <a:prstGeom prst="curvedUpArrow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ES" sz="4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E7FC909E-6E0F-4443-99AF-3072F124F0A1}"/>
                  </a:ext>
                </a:extLst>
              </p:cNvPr>
              <p:cNvSpPr txBox="1"/>
              <p:nvPr/>
            </p:nvSpPr>
            <p:spPr>
              <a:xfrm>
                <a:off x="8956100" y="9100152"/>
                <a:ext cx="618054" cy="86177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ctr">
                <a:spAutoFit/>
              </a:bodyPr>
              <a:lstStyle/>
              <a:p>
                <a:pPr marL="0" marR="0" indent="0" algn="ctr" defTabSz="8255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s-ES" sz="56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  <a:sym typeface="Gill Sans"/>
                        </a:rPr>
                        <m:t>𝛽</m:t>
                      </m:r>
                    </m:oMath>
                  </m:oMathPara>
                </a14:m>
                <a:endParaRPr kumimoji="0" lang="es-ES" sz="56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endParaRPr>
              </a:p>
            </p:txBody>
          </p:sp>
        </mc:Choice>
        <mc:Fallback xmlns="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E7FC909E-6E0F-4443-99AF-3072F124F0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6100" y="9100152"/>
                <a:ext cx="618054" cy="86177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uadroTexto 31">
                <a:extLst>
                  <a:ext uri="{FF2B5EF4-FFF2-40B4-BE49-F238E27FC236}">
                    <a16:creationId xmlns:a16="http://schemas.microsoft.com/office/drawing/2014/main" id="{E2C21A84-63C3-42BE-A0C5-AC605F24A818}"/>
                  </a:ext>
                </a:extLst>
              </p:cNvPr>
              <p:cNvSpPr txBox="1"/>
              <p:nvPr/>
            </p:nvSpPr>
            <p:spPr>
              <a:xfrm>
                <a:off x="14771020" y="9045760"/>
                <a:ext cx="557909" cy="86177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ctr">
                <a:spAutoFit/>
              </a:bodyPr>
              <a:lstStyle/>
              <a:p>
                <a:pPr marL="0" marR="0" indent="0" algn="ctr" defTabSz="8255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s-ES" sz="56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  <a:sym typeface="Gill Sans"/>
                        </a:rPr>
                        <m:t>𝛾</m:t>
                      </m:r>
                    </m:oMath>
                  </m:oMathPara>
                </a14:m>
                <a:endParaRPr kumimoji="0" lang="es-ES" sz="56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endParaRPr>
              </a:p>
            </p:txBody>
          </p:sp>
        </mc:Choice>
        <mc:Fallback xmlns="">
          <p:sp>
            <p:nvSpPr>
              <p:cNvPr id="32" name="CuadroTexto 31">
                <a:extLst>
                  <a:ext uri="{FF2B5EF4-FFF2-40B4-BE49-F238E27FC236}">
                    <a16:creationId xmlns:a16="http://schemas.microsoft.com/office/drawing/2014/main" id="{E2C21A84-63C3-42BE-A0C5-AC605F24A8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71020" y="9045760"/>
                <a:ext cx="557909" cy="86177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uadroTexto 32">
                <a:extLst>
                  <a:ext uri="{FF2B5EF4-FFF2-40B4-BE49-F238E27FC236}">
                    <a16:creationId xmlns:a16="http://schemas.microsoft.com/office/drawing/2014/main" id="{0542A556-0527-4F01-89F3-2A8513DF4B9E}"/>
                  </a:ext>
                </a:extLst>
              </p:cNvPr>
              <p:cNvSpPr txBox="1"/>
              <p:nvPr/>
            </p:nvSpPr>
            <p:spPr>
              <a:xfrm>
                <a:off x="9042634" y="12343825"/>
                <a:ext cx="575542" cy="86177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ctr">
                <a:spAutoFit/>
              </a:bodyPr>
              <a:lstStyle/>
              <a:p>
                <a:pPr marL="0" marR="0" indent="0" algn="ctr" defTabSz="8255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s-ES" sz="56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  <a:sym typeface="Gill Sans"/>
                        </a:rPr>
                        <m:t>𝜇</m:t>
                      </m:r>
                    </m:oMath>
                  </m:oMathPara>
                </a14:m>
                <a:endParaRPr kumimoji="0" lang="es-ES" sz="56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endParaRPr>
              </a:p>
            </p:txBody>
          </p:sp>
        </mc:Choice>
        <mc:Fallback xmlns="">
          <p:sp>
            <p:nvSpPr>
              <p:cNvPr id="33" name="CuadroTexto 32">
                <a:extLst>
                  <a:ext uri="{FF2B5EF4-FFF2-40B4-BE49-F238E27FC236}">
                    <a16:creationId xmlns:a16="http://schemas.microsoft.com/office/drawing/2014/main" id="{0542A556-0527-4F01-89F3-2A8513DF4B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2634" y="12343825"/>
                <a:ext cx="575542" cy="86177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uadroTexto 33">
                <a:extLst>
                  <a:ext uri="{FF2B5EF4-FFF2-40B4-BE49-F238E27FC236}">
                    <a16:creationId xmlns:a16="http://schemas.microsoft.com/office/drawing/2014/main" id="{60E07923-69DF-40C4-A41B-8E3C097A17AF}"/>
                  </a:ext>
                </a:extLst>
              </p:cNvPr>
              <p:cNvSpPr txBox="1"/>
              <p:nvPr/>
            </p:nvSpPr>
            <p:spPr>
              <a:xfrm>
                <a:off x="12168999" y="6986676"/>
                <a:ext cx="575542" cy="86177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ctr">
                <a:spAutoFit/>
              </a:bodyPr>
              <a:lstStyle/>
              <a:p>
                <a:pPr marL="0" marR="0" indent="0" algn="ctr" defTabSz="8255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s-ES" sz="56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  <a:sym typeface="Gill Sans"/>
                        </a:rPr>
                        <m:t>𝜇</m:t>
                      </m:r>
                    </m:oMath>
                  </m:oMathPara>
                </a14:m>
                <a:endParaRPr kumimoji="0" lang="es-ES" sz="56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endParaRPr>
              </a:p>
            </p:txBody>
          </p:sp>
        </mc:Choice>
        <mc:Fallback xmlns="">
          <p:sp>
            <p:nvSpPr>
              <p:cNvPr id="34" name="CuadroTexto 33">
                <a:extLst>
                  <a:ext uri="{FF2B5EF4-FFF2-40B4-BE49-F238E27FC236}">
                    <a16:creationId xmlns:a16="http://schemas.microsoft.com/office/drawing/2014/main" id="{60E07923-69DF-40C4-A41B-8E3C097A17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68999" y="6986676"/>
                <a:ext cx="575542" cy="86177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uadroTexto 34">
                <a:extLst>
                  <a:ext uri="{FF2B5EF4-FFF2-40B4-BE49-F238E27FC236}">
                    <a16:creationId xmlns:a16="http://schemas.microsoft.com/office/drawing/2014/main" id="{90CBF1A3-E970-40AE-8167-0FC6C526C72B}"/>
                  </a:ext>
                </a:extLst>
              </p:cNvPr>
              <p:cNvSpPr txBox="1"/>
              <p:nvPr/>
            </p:nvSpPr>
            <p:spPr>
              <a:xfrm>
                <a:off x="9021378" y="2828476"/>
                <a:ext cx="618054" cy="86177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ctr">
                <a:spAutoFit/>
              </a:bodyPr>
              <a:lstStyle/>
              <a:p>
                <a:pPr marL="0" marR="0" indent="0" algn="ctr" defTabSz="8255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s-ES" sz="56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  <a:sym typeface="Gill Sans"/>
                        </a:rPr>
                        <m:t>𝛽</m:t>
                      </m:r>
                    </m:oMath>
                  </m:oMathPara>
                </a14:m>
                <a:endParaRPr kumimoji="0" lang="es-ES" sz="56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endParaRPr>
              </a:p>
            </p:txBody>
          </p:sp>
        </mc:Choice>
        <mc:Fallback xmlns="">
          <p:sp>
            <p:nvSpPr>
              <p:cNvPr id="35" name="CuadroTexto 34">
                <a:extLst>
                  <a:ext uri="{FF2B5EF4-FFF2-40B4-BE49-F238E27FC236}">
                    <a16:creationId xmlns:a16="http://schemas.microsoft.com/office/drawing/2014/main" id="{90CBF1A3-E970-40AE-8167-0FC6C526C7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1378" y="2828476"/>
                <a:ext cx="618054" cy="86177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uadroTexto 35">
                <a:extLst>
                  <a:ext uri="{FF2B5EF4-FFF2-40B4-BE49-F238E27FC236}">
                    <a16:creationId xmlns:a16="http://schemas.microsoft.com/office/drawing/2014/main" id="{E65F7ED6-04E6-45FD-BE5E-51D05FD01B3C}"/>
                  </a:ext>
                </a:extLst>
              </p:cNvPr>
              <p:cNvSpPr txBox="1"/>
              <p:nvPr/>
            </p:nvSpPr>
            <p:spPr>
              <a:xfrm>
                <a:off x="14816379" y="2828476"/>
                <a:ext cx="557909" cy="86177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ctr">
                <a:spAutoFit/>
              </a:bodyPr>
              <a:lstStyle/>
              <a:p>
                <a:pPr marL="0" marR="0" indent="0" algn="ctr" defTabSz="8255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s-ES" sz="56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  <a:sym typeface="Gill Sans"/>
                        </a:rPr>
                        <m:t>𝛾</m:t>
                      </m:r>
                    </m:oMath>
                  </m:oMathPara>
                </a14:m>
                <a:endParaRPr kumimoji="0" lang="es-ES" sz="56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endParaRPr>
              </a:p>
            </p:txBody>
          </p:sp>
        </mc:Choice>
        <mc:Fallback xmlns="">
          <p:sp>
            <p:nvSpPr>
              <p:cNvPr id="36" name="CuadroTexto 35">
                <a:extLst>
                  <a:ext uri="{FF2B5EF4-FFF2-40B4-BE49-F238E27FC236}">
                    <a16:creationId xmlns:a16="http://schemas.microsoft.com/office/drawing/2014/main" id="{E65F7ED6-04E6-45FD-BE5E-51D05FD01B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16379" y="2828476"/>
                <a:ext cx="557909" cy="86177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lecha: curvada hacia abajo 5">
            <a:extLst>
              <a:ext uri="{FF2B5EF4-FFF2-40B4-BE49-F238E27FC236}">
                <a16:creationId xmlns:a16="http://schemas.microsoft.com/office/drawing/2014/main" id="{072DCACA-BA75-4CF6-AD4C-81C9E9EC02E5}"/>
              </a:ext>
            </a:extLst>
          </p:cNvPr>
          <p:cNvSpPr/>
          <p:nvPr/>
        </p:nvSpPr>
        <p:spPr>
          <a:xfrm rot="16200000">
            <a:off x="3089512" y="9624832"/>
            <a:ext cx="2054802" cy="1259188"/>
          </a:xfrm>
          <a:prstGeom prst="curvedDownArrow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ES" sz="4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uadroTexto 36">
                <a:extLst>
                  <a:ext uri="{FF2B5EF4-FFF2-40B4-BE49-F238E27FC236}">
                    <a16:creationId xmlns:a16="http://schemas.microsoft.com/office/drawing/2014/main" id="{52FD324E-353D-4622-8D62-ABEF743D7554}"/>
                  </a:ext>
                </a:extLst>
              </p:cNvPr>
              <p:cNvSpPr txBox="1"/>
              <p:nvPr/>
            </p:nvSpPr>
            <p:spPr>
              <a:xfrm>
                <a:off x="2853854" y="9823539"/>
                <a:ext cx="575542" cy="86177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ctr">
                <a:spAutoFit/>
              </a:bodyPr>
              <a:lstStyle/>
              <a:p>
                <a:pPr marL="0" marR="0" indent="0" algn="ctr" defTabSz="8255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s-ES" sz="56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  <a:sym typeface="Gill Sans"/>
                        </a:rPr>
                        <m:t>𝜇</m:t>
                      </m:r>
                    </m:oMath>
                  </m:oMathPara>
                </a14:m>
                <a:endParaRPr kumimoji="0" lang="es-ES" sz="56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endParaRPr>
              </a:p>
            </p:txBody>
          </p:sp>
        </mc:Choice>
        <mc:Fallback xmlns="">
          <p:sp>
            <p:nvSpPr>
              <p:cNvPr id="37" name="CuadroTexto 36">
                <a:extLst>
                  <a:ext uri="{FF2B5EF4-FFF2-40B4-BE49-F238E27FC236}">
                    <a16:creationId xmlns:a16="http://schemas.microsoft.com/office/drawing/2014/main" id="{52FD324E-353D-4622-8D62-ABEF743D75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3854" y="9823539"/>
                <a:ext cx="575542" cy="86177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" grpId="0" animBg="1"/>
      <p:bldP spid="20" grpId="0"/>
      <p:bldP spid="21" grpId="0"/>
      <p:bldP spid="22" grpId="0"/>
      <p:bldP spid="23" grpId="0" animBg="1"/>
      <p:bldP spid="26" grpId="0" animBg="1"/>
      <p:bldP spid="8" grpId="0" animBg="1"/>
      <p:bldP spid="9" grpId="0" animBg="1"/>
      <p:bldP spid="13" grpId="0"/>
      <p:bldP spid="32" grpId="0"/>
      <p:bldP spid="33" grpId="0"/>
      <p:bldP spid="34" grpId="0"/>
      <p:bldP spid="35" grpId="0"/>
      <p:bldP spid="36" grpId="0"/>
      <p:bldP spid="6" grpId="0" animBg="1"/>
      <p:bldP spid="3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lvl="0" indent="0" algn="l" defTabSz="8255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pPr>
            <a:r>
              <a:rPr kumimoji="0" lang="es-ES" sz="7200" b="1" i="0" u="none" strike="noStrike" kern="0" cap="none" spc="0" normalizeH="0" baseline="0" noProof="0" dirty="0">
                <a:ln>
                  <a:noFill/>
                </a:ln>
                <a:solidFill>
                  <a:srgbClr val="2C3D4F"/>
                </a:solidFill>
                <a:effectLst/>
                <a:uLnTx/>
                <a:uFillTx/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Casos </a:t>
            </a:r>
            <a:r>
              <a:rPr kumimoji="0" lang="es-ES" sz="7200" b="0" i="0" u="none" strike="noStrike" kern="0" cap="none" spc="0" normalizeH="0" baseline="0" noProof="0" dirty="0">
                <a:ln>
                  <a:noFill/>
                </a:ln>
                <a:solidFill>
                  <a:srgbClr val="2C3D4F"/>
                </a:solidFill>
                <a:effectLst/>
                <a:uLnTx/>
                <a:uFillTx/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Hipotéticos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0477341" y="6901572"/>
            <a:ext cx="381467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2303411" y="3892873"/>
            <a:ext cx="0" cy="601739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2292997" y="3892872"/>
            <a:ext cx="195512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12292997" y="9902150"/>
            <a:ext cx="195512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15564555" y="3810531"/>
                <a:ext cx="2754271" cy="1149610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pPr algn="l" defTabSz="2437974" rtl="0">
                  <a:lnSpc>
                    <a:spcPct val="110000"/>
                  </a:lnSpc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sz="2800" i="1" smtClean="0">
                            <a:solidFill>
                              <a:srgbClr val="444444"/>
                            </a:solidFill>
                            <a:latin typeface="Cambria Math" panose="02040503050406030204" pitchFamily="18" charset="0"/>
                            <a:ea typeface="Open Sans"/>
                            <a:cs typeface="Segoe UI" panose="020B0502040204020203" pitchFamily="34" charset="0"/>
                            <a:sym typeface="Open Sans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800" i="1" smtClean="0">
                                <a:solidFill>
                                  <a:srgbClr val="444444"/>
                                </a:solidFill>
                                <a:latin typeface="Cambria Math" panose="02040503050406030204" pitchFamily="18" charset="0"/>
                                <a:ea typeface="Open Sans"/>
                                <a:cs typeface="Segoe UI" panose="020B0502040204020203" pitchFamily="34" charset="0"/>
                                <a:sym typeface="Open Sans"/>
                              </a:rPr>
                            </m:ctrlPr>
                          </m:eqArrPr>
                          <m:e>
                            <m:r>
                              <a:rPr lang="es-ES" sz="2800" b="0" i="1" smtClean="0">
                                <a:solidFill>
                                  <a:srgbClr val="444444"/>
                                </a:solidFill>
                                <a:latin typeface="Cambria Math" panose="02040503050406030204" pitchFamily="18" charset="0"/>
                                <a:ea typeface="Open Sans"/>
                                <a:cs typeface="Segoe UI" panose="020B0502040204020203" pitchFamily="34" charset="0"/>
                                <a:sym typeface="Open Sans"/>
                              </a:rPr>
                              <m:t>𝛽</m:t>
                            </m:r>
                            <m:r>
                              <a:rPr lang="es-ES" sz="2800" b="0" i="1" smtClean="0">
                                <a:solidFill>
                                  <a:srgbClr val="444444"/>
                                </a:solidFill>
                                <a:latin typeface="Cambria Math" panose="02040503050406030204" pitchFamily="18" charset="0"/>
                                <a:ea typeface="Open Sans"/>
                                <a:cs typeface="Segoe UI" panose="020B0502040204020203" pitchFamily="34" charset="0"/>
                                <a:sym typeface="Open Sans"/>
                              </a:rPr>
                              <m:t>=0,667     </m:t>
                            </m:r>
                          </m:e>
                          <m:e>
                            <m:r>
                              <a:rPr lang="es-ES" sz="2800" b="0" i="1" smtClean="0">
                                <a:solidFill>
                                  <a:srgbClr val="444444"/>
                                </a:solidFill>
                                <a:latin typeface="Cambria Math" panose="02040503050406030204" pitchFamily="18" charset="0"/>
                                <a:ea typeface="Open Sans"/>
                                <a:cs typeface="Segoe UI" panose="020B0502040204020203" pitchFamily="34" charset="0"/>
                                <a:sym typeface="Open Sans"/>
                              </a:rPr>
                              <m:t>𝛾</m:t>
                            </m:r>
                            <m:r>
                              <a:rPr lang="es-ES" sz="2800" b="0" i="1" smtClean="0">
                                <a:solidFill>
                                  <a:srgbClr val="444444"/>
                                </a:solidFill>
                                <a:latin typeface="Cambria Math" panose="02040503050406030204" pitchFamily="18" charset="0"/>
                                <a:ea typeface="Open Sans"/>
                                <a:cs typeface="Segoe UI" panose="020B0502040204020203" pitchFamily="34" charset="0"/>
                                <a:sym typeface="Open Sans"/>
                              </a:rPr>
                              <m:t>=0,08333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sz="2800" dirty="0">
                    <a:solidFill>
                      <a:srgbClr val="444444"/>
                    </a:solidFill>
                    <a:latin typeface="Segoe UI" panose="020B0502040204020203" pitchFamily="34" charset="0"/>
                    <a:ea typeface="Open Sans"/>
                    <a:cs typeface="Segoe UI" panose="020B0502040204020203" pitchFamily="34" charset="0"/>
                    <a:sym typeface="Open Sans"/>
                  </a:rPr>
                  <a:t> </a:t>
                </a:r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64555" y="3810531"/>
                <a:ext cx="2754271" cy="11496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ounded Rectangle 21"/>
          <p:cNvSpPr/>
          <p:nvPr/>
        </p:nvSpPr>
        <p:spPr>
          <a:xfrm>
            <a:off x="14911157" y="2969568"/>
            <a:ext cx="4609072" cy="726052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96000" rIns="252000" rtlCol="0" anchor="ctr"/>
          <a:lstStyle/>
          <a:p>
            <a:pPr algn="l" defTabSz="2437974" rtl="0"/>
            <a:r>
              <a:rPr lang="en-US" sz="3200" dirty="0">
                <a:solidFill>
                  <a:prstClr val="white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Caso 1</a:t>
            </a:r>
          </a:p>
        </p:txBody>
      </p:sp>
      <p:sp>
        <p:nvSpPr>
          <p:cNvPr id="66" name="Rounded Rectangle 65"/>
          <p:cNvSpPr/>
          <p:nvPr/>
        </p:nvSpPr>
        <p:spPr>
          <a:xfrm>
            <a:off x="14911157" y="5948482"/>
            <a:ext cx="4609072" cy="726052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96000" rIns="252000" rtlCol="0" anchor="ctr"/>
          <a:lstStyle/>
          <a:p>
            <a:pPr algn="l" defTabSz="2437974" rtl="0"/>
            <a:r>
              <a:rPr lang="en-US" sz="3200" dirty="0">
                <a:solidFill>
                  <a:prstClr val="white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Caso 2</a:t>
            </a:r>
          </a:p>
        </p:txBody>
      </p:sp>
      <p:sp>
        <p:nvSpPr>
          <p:cNvPr id="69" name="Rounded Rectangle 68"/>
          <p:cNvSpPr/>
          <p:nvPr/>
        </p:nvSpPr>
        <p:spPr>
          <a:xfrm>
            <a:off x="14911157" y="9008686"/>
            <a:ext cx="4609072" cy="726052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96000" rIns="252000" rtlCol="0" anchor="ctr"/>
          <a:lstStyle/>
          <a:p>
            <a:pPr algn="l" defTabSz="2437974" rtl="0"/>
            <a:r>
              <a:rPr lang="en-US" sz="3200" dirty="0">
                <a:solidFill>
                  <a:prstClr val="white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Caso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Elipse 1">
                <a:extLst>
                  <a:ext uri="{FF2B5EF4-FFF2-40B4-BE49-F238E27FC236}">
                    <a16:creationId xmlns:a16="http://schemas.microsoft.com/office/drawing/2014/main" id="{9056B7EB-1B10-4850-8BC9-8F010C233299}"/>
                  </a:ext>
                </a:extLst>
              </p:cNvPr>
              <p:cNvSpPr/>
              <p:nvPr/>
            </p:nvSpPr>
            <p:spPr>
              <a:xfrm>
                <a:off x="3308098" y="3332594"/>
                <a:ext cx="7169243" cy="716924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s-E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     =1000       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d>
                                <m:d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(0)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d>
                                <m:d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=1             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d>
                                <m:d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=0           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2" name="Elipse 1">
                <a:extLst>
                  <a:ext uri="{FF2B5EF4-FFF2-40B4-BE49-F238E27FC236}">
                    <a16:creationId xmlns:a16="http://schemas.microsoft.com/office/drawing/2014/main" id="{9056B7EB-1B10-4850-8BC9-8F010C2332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8098" y="3332594"/>
                <a:ext cx="7169243" cy="7169243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Shape 319">
            <a:extLst>
              <a:ext uri="{FF2B5EF4-FFF2-40B4-BE49-F238E27FC236}">
                <a16:creationId xmlns:a16="http://schemas.microsoft.com/office/drawing/2014/main" id="{0A7DA21F-B5EB-429A-85BF-C15316B6178C}"/>
              </a:ext>
            </a:extLst>
          </p:cNvPr>
          <p:cNvSpPr/>
          <p:nvPr/>
        </p:nvSpPr>
        <p:spPr>
          <a:xfrm>
            <a:off x="1378607" y="1726416"/>
            <a:ext cx="9424055" cy="6873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800">
                <a:solidFill>
                  <a:srgbClr val="60606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Veamos</a:t>
            </a:r>
            <a:r>
              <a:rPr lang="en-US" sz="38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3 </a:t>
            </a:r>
            <a:r>
              <a:rPr lang="en-US" sz="3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pandemias</a:t>
            </a:r>
            <a:r>
              <a:rPr lang="en-US" sz="38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</a:t>
            </a:r>
            <a:r>
              <a:rPr lang="en-US" sz="38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mundo</a:t>
            </a:r>
            <a:r>
              <a:rPr lang="en-US" sz="38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hipotético</a:t>
            </a:r>
            <a:endParaRPr lang="en-US" sz="380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58">
                <a:extLst>
                  <a:ext uri="{FF2B5EF4-FFF2-40B4-BE49-F238E27FC236}">
                    <a16:creationId xmlns:a16="http://schemas.microsoft.com/office/drawing/2014/main" id="{2468ECED-ECBC-4774-97CB-D2B4F8B40626}"/>
                  </a:ext>
                </a:extLst>
              </p:cNvPr>
              <p:cNvSpPr txBox="1"/>
              <p:nvPr/>
            </p:nvSpPr>
            <p:spPr>
              <a:xfrm>
                <a:off x="15564554" y="6763912"/>
                <a:ext cx="2754271" cy="1149610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pPr algn="l" defTabSz="2437974" rtl="0">
                  <a:lnSpc>
                    <a:spcPct val="110000"/>
                  </a:lnSpc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sz="2800" i="1" smtClean="0">
                            <a:solidFill>
                              <a:srgbClr val="444444"/>
                            </a:solidFill>
                            <a:latin typeface="Cambria Math" panose="02040503050406030204" pitchFamily="18" charset="0"/>
                            <a:ea typeface="Open Sans"/>
                            <a:cs typeface="Segoe UI" panose="020B0502040204020203" pitchFamily="34" charset="0"/>
                            <a:sym typeface="Open Sans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800" i="1" smtClean="0">
                                <a:solidFill>
                                  <a:srgbClr val="444444"/>
                                </a:solidFill>
                                <a:latin typeface="Cambria Math" panose="02040503050406030204" pitchFamily="18" charset="0"/>
                                <a:ea typeface="Open Sans"/>
                                <a:cs typeface="Segoe UI" panose="020B0502040204020203" pitchFamily="34" charset="0"/>
                                <a:sym typeface="Open Sans"/>
                              </a:rPr>
                            </m:ctrlPr>
                          </m:eqArrPr>
                          <m:e>
                            <m:r>
                              <a:rPr lang="es-ES" sz="2800" b="0" i="1" smtClean="0">
                                <a:solidFill>
                                  <a:srgbClr val="444444"/>
                                </a:solidFill>
                                <a:latin typeface="Cambria Math" panose="02040503050406030204" pitchFamily="18" charset="0"/>
                                <a:ea typeface="Open Sans"/>
                                <a:cs typeface="Segoe UI" panose="020B0502040204020203" pitchFamily="34" charset="0"/>
                                <a:sym typeface="Open Sans"/>
                              </a:rPr>
                              <m:t>𝛽</m:t>
                            </m:r>
                            <m:r>
                              <a:rPr lang="es-ES" sz="2800" b="0" i="1" smtClean="0">
                                <a:solidFill>
                                  <a:srgbClr val="444444"/>
                                </a:solidFill>
                                <a:latin typeface="Cambria Math" panose="02040503050406030204" pitchFamily="18" charset="0"/>
                                <a:ea typeface="Open Sans"/>
                                <a:cs typeface="Segoe UI" panose="020B0502040204020203" pitchFamily="34" charset="0"/>
                                <a:sym typeface="Open Sans"/>
                              </a:rPr>
                              <m:t>=0,5          </m:t>
                            </m:r>
                          </m:e>
                          <m:e>
                            <m:r>
                              <a:rPr lang="es-ES" sz="2800" b="0" i="1" smtClean="0">
                                <a:solidFill>
                                  <a:srgbClr val="444444"/>
                                </a:solidFill>
                                <a:latin typeface="Cambria Math" panose="02040503050406030204" pitchFamily="18" charset="0"/>
                                <a:ea typeface="Open Sans"/>
                                <a:cs typeface="Segoe UI" panose="020B0502040204020203" pitchFamily="34" charset="0"/>
                                <a:sym typeface="Open Sans"/>
                              </a:rPr>
                              <m:t>𝛾</m:t>
                            </m:r>
                            <m:r>
                              <a:rPr lang="es-ES" sz="2800" b="0" i="1" smtClean="0">
                                <a:solidFill>
                                  <a:srgbClr val="444444"/>
                                </a:solidFill>
                                <a:latin typeface="Cambria Math" panose="02040503050406030204" pitchFamily="18" charset="0"/>
                                <a:ea typeface="Open Sans"/>
                                <a:cs typeface="Segoe UI" panose="020B0502040204020203" pitchFamily="34" charset="0"/>
                                <a:sym typeface="Open Sans"/>
                              </a:rPr>
                              <m:t>=0,08333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sz="2800" dirty="0">
                    <a:solidFill>
                      <a:srgbClr val="444444"/>
                    </a:solidFill>
                    <a:latin typeface="Segoe UI" panose="020B0502040204020203" pitchFamily="34" charset="0"/>
                    <a:ea typeface="Open Sans"/>
                    <a:cs typeface="Segoe UI" panose="020B0502040204020203" pitchFamily="34" charset="0"/>
                    <a:sym typeface="Open Sans"/>
                  </a:rPr>
                  <a:t> </a:t>
                </a:r>
              </a:p>
            </p:txBody>
          </p:sp>
        </mc:Choice>
        <mc:Fallback xmlns="">
          <p:sp>
            <p:nvSpPr>
              <p:cNvPr id="43" name="TextBox 58">
                <a:extLst>
                  <a:ext uri="{FF2B5EF4-FFF2-40B4-BE49-F238E27FC236}">
                    <a16:creationId xmlns:a16="http://schemas.microsoft.com/office/drawing/2014/main" id="{2468ECED-ECBC-4774-97CB-D2B4F8B406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64554" y="6763912"/>
                <a:ext cx="2754271" cy="11496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58">
                <a:extLst>
                  <a:ext uri="{FF2B5EF4-FFF2-40B4-BE49-F238E27FC236}">
                    <a16:creationId xmlns:a16="http://schemas.microsoft.com/office/drawing/2014/main" id="{76A542D3-6505-493A-9FFC-4A1C1A622DEA}"/>
                  </a:ext>
                </a:extLst>
              </p:cNvPr>
              <p:cNvSpPr txBox="1"/>
              <p:nvPr/>
            </p:nvSpPr>
            <p:spPr>
              <a:xfrm>
                <a:off x="15564553" y="9927032"/>
                <a:ext cx="2754271" cy="1149610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pPr algn="l" defTabSz="2437974" rtl="0">
                  <a:lnSpc>
                    <a:spcPct val="110000"/>
                  </a:lnSpc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sz="2800" i="1" smtClean="0">
                            <a:solidFill>
                              <a:srgbClr val="444444"/>
                            </a:solidFill>
                            <a:latin typeface="Cambria Math" panose="02040503050406030204" pitchFamily="18" charset="0"/>
                            <a:ea typeface="Open Sans"/>
                            <a:cs typeface="Segoe UI" panose="020B0502040204020203" pitchFamily="34" charset="0"/>
                            <a:sym typeface="Open Sans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800" i="1" smtClean="0">
                                <a:solidFill>
                                  <a:srgbClr val="444444"/>
                                </a:solidFill>
                                <a:latin typeface="Cambria Math" panose="02040503050406030204" pitchFamily="18" charset="0"/>
                                <a:ea typeface="Open Sans"/>
                                <a:cs typeface="Segoe UI" panose="020B0502040204020203" pitchFamily="34" charset="0"/>
                                <a:sym typeface="Open Sans"/>
                              </a:rPr>
                            </m:ctrlPr>
                          </m:eqArrPr>
                          <m:e>
                            <m:r>
                              <a:rPr lang="es-ES" sz="2800" b="0" i="1" smtClean="0">
                                <a:solidFill>
                                  <a:srgbClr val="444444"/>
                                </a:solidFill>
                                <a:latin typeface="Cambria Math" panose="02040503050406030204" pitchFamily="18" charset="0"/>
                                <a:ea typeface="Open Sans"/>
                                <a:cs typeface="Segoe UI" panose="020B0502040204020203" pitchFamily="34" charset="0"/>
                                <a:sym typeface="Open Sans"/>
                              </a:rPr>
                              <m:t>𝛽</m:t>
                            </m:r>
                            <m:r>
                              <a:rPr lang="es-ES" sz="2800" b="0" i="1" smtClean="0">
                                <a:solidFill>
                                  <a:srgbClr val="444444"/>
                                </a:solidFill>
                                <a:latin typeface="Cambria Math" panose="02040503050406030204" pitchFamily="18" charset="0"/>
                                <a:ea typeface="Open Sans"/>
                                <a:cs typeface="Segoe UI" panose="020B0502040204020203" pitchFamily="34" charset="0"/>
                                <a:sym typeface="Open Sans"/>
                              </a:rPr>
                              <m:t>=0,333     </m:t>
                            </m:r>
                          </m:e>
                          <m:e>
                            <m:r>
                              <a:rPr lang="es-ES" sz="2800" b="0" i="1" smtClean="0">
                                <a:solidFill>
                                  <a:srgbClr val="444444"/>
                                </a:solidFill>
                                <a:latin typeface="Cambria Math" panose="02040503050406030204" pitchFamily="18" charset="0"/>
                                <a:ea typeface="Open Sans"/>
                                <a:cs typeface="Segoe UI" panose="020B0502040204020203" pitchFamily="34" charset="0"/>
                                <a:sym typeface="Open Sans"/>
                              </a:rPr>
                              <m:t>𝛾</m:t>
                            </m:r>
                            <m:r>
                              <a:rPr lang="es-ES" sz="2800" b="0" i="1" smtClean="0">
                                <a:solidFill>
                                  <a:srgbClr val="444444"/>
                                </a:solidFill>
                                <a:latin typeface="Cambria Math" panose="02040503050406030204" pitchFamily="18" charset="0"/>
                                <a:ea typeface="Open Sans"/>
                                <a:cs typeface="Segoe UI" panose="020B0502040204020203" pitchFamily="34" charset="0"/>
                                <a:sym typeface="Open Sans"/>
                              </a:rPr>
                              <m:t>=0,08333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sz="2800" dirty="0">
                    <a:solidFill>
                      <a:srgbClr val="444444"/>
                    </a:solidFill>
                    <a:latin typeface="Segoe UI" panose="020B0502040204020203" pitchFamily="34" charset="0"/>
                    <a:ea typeface="Open Sans"/>
                    <a:cs typeface="Segoe UI" panose="020B0502040204020203" pitchFamily="34" charset="0"/>
                    <a:sym typeface="Open Sans"/>
                  </a:rPr>
                  <a:t> </a:t>
                </a:r>
              </a:p>
            </p:txBody>
          </p:sp>
        </mc:Choice>
        <mc:Fallback xmlns="">
          <p:sp>
            <p:nvSpPr>
              <p:cNvPr id="49" name="TextBox 58">
                <a:extLst>
                  <a:ext uri="{FF2B5EF4-FFF2-40B4-BE49-F238E27FC236}">
                    <a16:creationId xmlns:a16="http://schemas.microsoft.com/office/drawing/2014/main" id="{76A542D3-6505-493A-9FFC-4A1C1A622D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64553" y="9927032"/>
                <a:ext cx="2754271" cy="11496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5519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22" grpId="0" animBg="1"/>
      <p:bldP spid="66" grpId="0" animBg="1"/>
      <p:bldP spid="69" grpId="0" animBg="1"/>
      <p:bldP spid="43" grpId="0"/>
      <p:bldP spid="4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/>
          <p:nvPr/>
        </p:nvSpPr>
        <p:spPr>
          <a:xfrm>
            <a:off x="1281323" y="515828"/>
            <a:ext cx="19399541" cy="1210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>
              <a:defRPr sz="1800"/>
            </a:pPr>
            <a:r>
              <a:rPr lang="es-ES" sz="7200" b="1" dirty="0">
                <a:solidFill>
                  <a:schemeClr val="accent2"/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Casos</a:t>
            </a:r>
            <a:r>
              <a:rPr sz="7200" b="1" dirty="0">
                <a:solidFill>
                  <a:schemeClr val="accent2"/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 </a:t>
            </a:r>
            <a:r>
              <a:rPr lang="es-ES" sz="7200" dirty="0">
                <a:solidFill>
                  <a:schemeClr val="accent2"/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Hipotéticos – Comparación Susceptibles </a:t>
            </a:r>
            <a:endParaRPr sz="7200" dirty="0">
              <a:solidFill>
                <a:schemeClr val="accent2"/>
              </a:solidFill>
              <a:latin typeface="Segoe UI" panose="020B0502040204020203" pitchFamily="34" charset="0"/>
              <a:ea typeface="Open Sans"/>
              <a:cs typeface="Segoe UI" panose="020B0502040204020203" pitchFamily="34" charset="0"/>
              <a:sym typeface="Open Sans"/>
            </a:endParaRPr>
          </a:p>
        </p:txBody>
      </p:sp>
      <p:sp>
        <p:nvSpPr>
          <p:cNvPr id="320" name="Shape 320"/>
          <p:cNvSpPr/>
          <p:nvPr/>
        </p:nvSpPr>
        <p:spPr>
          <a:xfrm>
            <a:off x="22259277" y="908982"/>
            <a:ext cx="541046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 b="1" spc="-128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lvl="0">
              <a:defRPr sz="1800" b="0" spc="0">
                <a:solidFill>
                  <a:srgbClr val="000000"/>
                </a:solidFill>
              </a:defRPr>
            </a:pPr>
            <a:r>
              <a:rPr sz="3200" b="1" spc="-128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13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8D22BAAD-AED2-4ACC-BFF6-DE79F0E333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1832" y="1726416"/>
            <a:ext cx="15400335" cy="10587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805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/>
          <p:nvPr/>
        </p:nvSpPr>
        <p:spPr>
          <a:xfrm>
            <a:off x="1281323" y="515828"/>
            <a:ext cx="18335148" cy="1210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>
              <a:defRPr sz="1800"/>
            </a:pPr>
            <a:r>
              <a:rPr lang="es-ES" sz="7200" b="1" dirty="0">
                <a:solidFill>
                  <a:schemeClr val="accent2"/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Casos</a:t>
            </a:r>
            <a:r>
              <a:rPr sz="7200" b="1" dirty="0">
                <a:solidFill>
                  <a:schemeClr val="accent2"/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 </a:t>
            </a:r>
            <a:r>
              <a:rPr lang="es-ES" sz="7200" dirty="0">
                <a:solidFill>
                  <a:schemeClr val="accent2"/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Hipotéticos – Comparación Infectados</a:t>
            </a:r>
            <a:endParaRPr sz="7200" dirty="0">
              <a:solidFill>
                <a:schemeClr val="accent2"/>
              </a:solidFill>
              <a:latin typeface="Segoe UI" panose="020B0502040204020203" pitchFamily="34" charset="0"/>
              <a:ea typeface="Open Sans"/>
              <a:cs typeface="Segoe UI" panose="020B0502040204020203" pitchFamily="34" charset="0"/>
              <a:sym typeface="Open Sans"/>
            </a:endParaRPr>
          </a:p>
        </p:txBody>
      </p:sp>
      <p:sp>
        <p:nvSpPr>
          <p:cNvPr id="320" name="Shape 320"/>
          <p:cNvSpPr/>
          <p:nvPr/>
        </p:nvSpPr>
        <p:spPr>
          <a:xfrm>
            <a:off x="22259277" y="908982"/>
            <a:ext cx="541046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 b="1" spc="-128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lvl="0">
              <a:defRPr sz="1800" b="0" spc="0">
                <a:solidFill>
                  <a:srgbClr val="000000"/>
                </a:solidFill>
              </a:defRPr>
            </a:pPr>
            <a:r>
              <a:rPr sz="3200" b="1" spc="-128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13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8D22BAAD-AED2-4ACC-BFF6-DE79F0E333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91832" y="1726416"/>
            <a:ext cx="15400335" cy="10587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98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/>
          <p:nvPr/>
        </p:nvSpPr>
        <p:spPr>
          <a:xfrm>
            <a:off x="1281323" y="515828"/>
            <a:ext cx="19641595" cy="1210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>
              <a:defRPr sz="1800"/>
            </a:pPr>
            <a:r>
              <a:rPr lang="es-ES" sz="7200" b="1" dirty="0">
                <a:solidFill>
                  <a:schemeClr val="accent2"/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Casos</a:t>
            </a:r>
            <a:r>
              <a:rPr sz="7200" b="1" dirty="0">
                <a:solidFill>
                  <a:schemeClr val="accent2"/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 </a:t>
            </a:r>
            <a:r>
              <a:rPr lang="es-ES" sz="7200" dirty="0">
                <a:solidFill>
                  <a:schemeClr val="accent2"/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Hipotéticos – Comparación Recuperados </a:t>
            </a:r>
            <a:endParaRPr sz="7200" dirty="0">
              <a:solidFill>
                <a:schemeClr val="accent2"/>
              </a:solidFill>
              <a:latin typeface="Segoe UI" panose="020B0502040204020203" pitchFamily="34" charset="0"/>
              <a:ea typeface="Open Sans"/>
              <a:cs typeface="Segoe UI" panose="020B0502040204020203" pitchFamily="34" charset="0"/>
              <a:sym typeface="Open Sans"/>
            </a:endParaRPr>
          </a:p>
        </p:txBody>
      </p:sp>
      <p:sp>
        <p:nvSpPr>
          <p:cNvPr id="320" name="Shape 320"/>
          <p:cNvSpPr/>
          <p:nvPr/>
        </p:nvSpPr>
        <p:spPr>
          <a:xfrm>
            <a:off x="22259277" y="908982"/>
            <a:ext cx="541046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 b="1" spc="-128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lvl="0">
              <a:defRPr sz="1800" b="0" spc="0">
                <a:solidFill>
                  <a:srgbClr val="000000"/>
                </a:solidFill>
              </a:defRPr>
            </a:pPr>
            <a:r>
              <a:rPr sz="3200" b="1" spc="-128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13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8D22BAAD-AED2-4ACC-BFF6-DE79F0E333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91832" y="1726416"/>
            <a:ext cx="15400335" cy="10587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114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keynote_project_blue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6EBAFE"/>
      </a:accent1>
      <a:accent2>
        <a:srgbClr val="2C3D4F"/>
      </a:accent2>
      <a:accent3>
        <a:srgbClr val="EBEFF1"/>
      </a:accent3>
      <a:accent4>
        <a:srgbClr val="1B69AC"/>
      </a:accent4>
      <a:accent5>
        <a:srgbClr val="4A98DE"/>
      </a:accent5>
      <a:accent6>
        <a:srgbClr val="839494"/>
      </a:accent6>
      <a:hlink>
        <a:srgbClr val="009999"/>
      </a:hlink>
      <a:folHlink>
        <a:srgbClr val="99CC00"/>
      </a:folHlink>
    </a:clrScheme>
    <a:fontScheme name="White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ustom 15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12A6F8"/>
      </a:accent1>
      <a:accent2>
        <a:srgbClr val="7DC5FB"/>
      </a:accent2>
      <a:accent3>
        <a:srgbClr val="A6A6A6"/>
      </a:accent3>
      <a:accent4>
        <a:srgbClr val="D9D9D9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747</TotalTime>
  <Words>285</Words>
  <Application>Microsoft Office PowerPoint</Application>
  <PresentationFormat>Personalizado</PresentationFormat>
  <Paragraphs>93</Paragraphs>
  <Slides>15</Slides>
  <Notes>10</Notes>
  <HiddenSlides>1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15</vt:i4>
      </vt:variant>
    </vt:vector>
  </HeadingPairs>
  <TitlesOfParts>
    <vt:vector size="24" baseType="lpstr">
      <vt:lpstr>Arial</vt:lpstr>
      <vt:lpstr>Calibri</vt:lpstr>
      <vt:lpstr>Cambria Math</vt:lpstr>
      <vt:lpstr>Gill Sans</vt:lpstr>
      <vt:lpstr>Lucida Grande</vt:lpstr>
      <vt:lpstr>Open Sans</vt:lpstr>
      <vt:lpstr>Segoe UI</vt:lpstr>
      <vt:lpstr>White</vt:lpstr>
      <vt:lpstr>Office Theme</vt:lpstr>
      <vt:lpstr>Estimación de la evolución de la COVID - 19</vt:lpstr>
      <vt:lpstr>Presentación de PowerPoint</vt:lpstr>
      <vt:lpstr>Presentación de PowerPoint</vt:lpstr>
      <vt:lpstr>Presentación de PowerPoint</vt:lpstr>
      <vt:lpstr>Presentación de PowerPoint</vt:lpstr>
      <vt:lpstr>Casos Hipotéticos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ELHANZ</dc:creator>
  <cp:lastModifiedBy>Fernando Bellido</cp:lastModifiedBy>
  <cp:revision>117</cp:revision>
  <dcterms:modified xsi:type="dcterms:W3CDTF">2021-05-31T21:03:04Z</dcterms:modified>
</cp:coreProperties>
</file>