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0" autoAdjust="0"/>
    <p:restoredTop sz="84069" autoAdjust="0"/>
  </p:normalViewPr>
  <p:slideViewPr>
    <p:cSldViewPr snapToGrid="0">
      <p:cViewPr>
        <p:scale>
          <a:sx n="75" d="100"/>
          <a:sy n="75" d="100"/>
        </p:scale>
        <p:origin x="1956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AD5B1-72CF-4FDE-B749-F68F37F1D9CE}" type="datetimeFigureOut">
              <a:rPr lang="en-CH" smtClean="0"/>
              <a:t>20/04/2018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FE9AE-FB13-46D6-86CB-596E7E2E61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623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FE9AE-FB13-46D6-86CB-596E7E2E6101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433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06F9-0C0F-4B6E-82FA-9C16E14C1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2CBC3-A738-4517-A934-60E35A8E5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B2250-85CB-4D87-8CC5-D4619B41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8124-F899-4D93-8F82-29B1704AF50A}" type="datetimeFigureOut">
              <a:rPr lang="en-CH" smtClean="0"/>
              <a:t>20/04/2018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ABF4-76A0-4420-926E-4F6DECD9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87E8-504D-49F5-B727-58127D2B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4736-D8E8-41AA-8A99-05C32B2A106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186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1BC7-20BE-4C06-9627-A56917BB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6C4B1-EC89-4928-B3BB-E84827EA0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FE302-F90B-4682-9240-C0AA3702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8124-F899-4D93-8F82-29B1704AF50A}" type="datetimeFigureOut">
              <a:rPr lang="en-CH" smtClean="0"/>
              <a:t>20/04/2018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5440-774A-484F-9638-3B84E8E8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05679-93F8-4738-8C81-603791FF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4736-D8E8-41AA-8A99-05C32B2A106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870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12318-5D39-4FB5-8242-33DFC88DD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F64FD-02CB-41DE-A118-73A0C0F9F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FF52E-3161-4F1A-85BC-860D1D14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8124-F899-4D93-8F82-29B1704AF50A}" type="datetimeFigureOut">
              <a:rPr lang="en-CH" smtClean="0"/>
              <a:t>20/04/2018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05C4-EF9E-40D5-A107-3439A0F2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E509B-3E98-4190-8131-20FDC8D0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4736-D8E8-41AA-8A99-05C32B2A106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17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C8E4-C569-43DF-8C4D-01DB1BDE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A7F1-5B24-430B-8EEB-919BE3FE6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CE1D7-B175-4E2C-B672-E404043A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8124-F899-4D93-8F82-29B1704AF50A}" type="datetimeFigureOut">
              <a:rPr lang="en-CH" smtClean="0"/>
              <a:t>20/04/2018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CDF82-5CE1-4C48-89CD-2F6AAAEB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D218-329B-49EC-9CBE-8A887D14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4736-D8E8-41AA-8A99-05C32B2A106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042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78D4-9762-4313-9ECF-508EC83A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305E4-2AE8-4128-B3DC-CF295176E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E4399-0A78-4F6B-8658-8CBB6CEF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8124-F899-4D93-8F82-29B1704AF50A}" type="datetimeFigureOut">
              <a:rPr lang="en-CH" smtClean="0"/>
              <a:t>20/04/2018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F54B3-4765-409F-9578-B2072812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039FA-75C8-4AD9-9AD4-5B8BA95E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4736-D8E8-41AA-8A99-05C32B2A106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154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55AE-AE24-4FE3-82A6-2B111302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5301-7BE5-48B5-B720-C21C6C9B9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7D2DC-6B79-48DB-AD7B-F14044E03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06F4E-AE74-4E14-A366-D339FD47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8124-F899-4D93-8F82-29B1704AF50A}" type="datetimeFigureOut">
              <a:rPr lang="en-CH" smtClean="0"/>
              <a:t>20/04/2018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7CDEA-D53C-4813-98B7-BBE9C64E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6D8D8-386F-4541-898F-ABE00680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4736-D8E8-41AA-8A99-05C32B2A106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821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787F-F8A7-448E-AE7B-D70D0F88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B9CD5-30F0-4707-878E-A01FB440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535A6-D053-46AB-A0CD-9F3F0535B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AB471-3242-41D6-BAED-E5F467D0F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F1950-D314-4AD7-B506-908553E6B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345D-A0D1-4F64-BD3E-49EB479E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8124-F899-4D93-8F82-29B1704AF50A}" type="datetimeFigureOut">
              <a:rPr lang="en-CH" smtClean="0"/>
              <a:t>20/04/2018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6CA5D-666E-43B3-AC93-0671A3F5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A98B4-0672-44DF-87E3-575C3FC6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4736-D8E8-41AA-8A99-05C32B2A106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647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91C0-670A-4967-8D43-7747CCC5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FCEC0-9885-4FFB-8A5E-10DC5992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8124-F899-4D93-8F82-29B1704AF50A}" type="datetimeFigureOut">
              <a:rPr lang="en-CH" smtClean="0"/>
              <a:t>20/04/2018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7D6E2-1685-41C3-97E0-820831C5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BB34B-7612-4E32-BD0B-3BEB41C0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4736-D8E8-41AA-8A99-05C32B2A106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098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5BEE8-F92F-454C-8252-9720307F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8124-F899-4D93-8F82-29B1704AF50A}" type="datetimeFigureOut">
              <a:rPr lang="en-CH" smtClean="0"/>
              <a:t>20/04/2018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BC631-FB53-4556-8518-1EDCBC2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29194-89C8-4150-88CE-D266A925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4736-D8E8-41AA-8A99-05C32B2A106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579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6928-E192-4CB8-BB0D-D800D217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0828-0E48-4B19-914A-AD4B29B94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2D250-5A3B-4A44-AF4D-F38A04C5A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652F4-078D-4467-9869-ADB28435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8124-F899-4D93-8F82-29B1704AF50A}" type="datetimeFigureOut">
              <a:rPr lang="en-CH" smtClean="0"/>
              <a:t>20/04/2018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463AF-60E4-4775-963A-19324CB4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F57B-F919-41AE-9F4E-F719CF96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4736-D8E8-41AA-8A99-05C32B2A106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549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DB0C-AEB5-43F5-99E7-90C71CC5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BE4EE-F117-4407-AB0D-B5CF977FE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E9A44-3B88-46E3-BE26-43C8744A5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C162E-DA6C-45AD-B639-DB736AB0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8124-F899-4D93-8F82-29B1704AF50A}" type="datetimeFigureOut">
              <a:rPr lang="en-CH" smtClean="0"/>
              <a:t>20/04/2018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8560C-68BA-4552-8858-46AC2E67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01038-7F71-4618-A2A4-A230F098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4736-D8E8-41AA-8A99-05C32B2A106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274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AF634-F53E-43D7-968A-DF645807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89F23-2B64-4C34-B7B0-4733C85B3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9501-D01B-4035-AD55-FCF0129D2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8124-F899-4D93-8F82-29B1704AF50A}" type="datetimeFigureOut">
              <a:rPr lang="en-CH" smtClean="0"/>
              <a:t>20/04/2018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F0108-0063-4607-BB3E-1B50D1F15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0A87-48B8-4203-8EA0-F47235F8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4736-D8E8-41AA-8A99-05C32B2A106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826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3874FC-BCB1-406C-8E13-E526C7A7FB92}"/>
              </a:ext>
            </a:extLst>
          </p:cNvPr>
          <p:cNvSpPr/>
          <p:nvPr/>
        </p:nvSpPr>
        <p:spPr>
          <a:xfrm>
            <a:off x="155208" y="88093"/>
            <a:ext cx="2441196" cy="70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Add item to queue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1682C-AE83-4B05-B5DC-B19874A1AD28}"/>
              </a:ext>
            </a:extLst>
          </p:cNvPr>
          <p:cNvSpPr txBox="1"/>
          <p:nvPr/>
        </p:nvSpPr>
        <p:spPr>
          <a:xfrm>
            <a:off x="3036828" y="67121"/>
            <a:ext cx="359887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{</a:t>
            </a:r>
          </a:p>
          <a:p>
            <a:r>
              <a:rPr lang="en-US" sz="900" dirty="0"/>
              <a:t>        "id": "4a041592-98df-4145-8575-9e7d0da5de5e",</a:t>
            </a:r>
          </a:p>
          <a:p>
            <a:r>
              <a:rPr lang="en-US" sz="900" dirty="0"/>
              <a:t>        </a:t>
            </a:r>
            <a:r>
              <a:rPr lang="en-US" sz="900" b="1" dirty="0"/>
              <a:t>"status": "Pending",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queuedTime</a:t>
            </a:r>
            <a:r>
              <a:rPr lang="en-US" sz="900" dirty="0"/>
              <a:t>": 1524214081,</a:t>
            </a:r>
          </a:p>
          <a:p>
            <a:r>
              <a:rPr lang="en-US" sz="900" dirty="0"/>
              <a:t>        "data": {</a:t>
            </a:r>
          </a:p>
          <a:p>
            <a:r>
              <a:rPr lang="en-US" sz="900" dirty="0"/>
              <a:t>            "id": 636598108808206000</a:t>
            </a:r>
          </a:p>
          <a:p>
            <a:r>
              <a:rPr lang="en-US" sz="900" dirty="0"/>
              <a:t>        },</a:t>
            </a:r>
          </a:p>
          <a:p>
            <a:r>
              <a:rPr lang="en-US" sz="900" dirty="0"/>
              <a:t>        "errors": 0,</a:t>
            </a:r>
          </a:p>
          <a:p>
            <a:r>
              <a:rPr lang="en-US" sz="900" dirty="0"/>
              <a:t>        "_</a:t>
            </a:r>
            <a:r>
              <a:rPr lang="en-US" sz="900" dirty="0" err="1"/>
              <a:t>etag</a:t>
            </a:r>
            <a:r>
              <a:rPr lang="en-US" sz="900" dirty="0"/>
              <a:t>": "\"00000000-0000-0000-d884-4fd2641c01d3\""</a:t>
            </a:r>
          </a:p>
          <a:p>
            <a:r>
              <a:rPr lang="en-US" sz="900" dirty="0"/>
              <a:t>}</a:t>
            </a:r>
            <a:endParaRPr lang="en-CH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F53ED-4AC2-4F1B-9657-F04A5C27E11E}"/>
              </a:ext>
            </a:extLst>
          </p:cNvPr>
          <p:cNvSpPr/>
          <p:nvPr/>
        </p:nvSpPr>
        <p:spPr>
          <a:xfrm>
            <a:off x="155208" y="1645663"/>
            <a:ext cx="2441196" cy="70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Consumer receives change feed notification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A09B2-F78E-4D8A-B6A5-34EDC013CD63}"/>
              </a:ext>
            </a:extLst>
          </p:cNvPr>
          <p:cNvSpPr txBox="1"/>
          <p:nvPr/>
        </p:nvSpPr>
        <p:spPr>
          <a:xfrm>
            <a:off x="6305550" y="1645663"/>
            <a:ext cx="3598876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{</a:t>
            </a:r>
          </a:p>
          <a:p>
            <a:r>
              <a:rPr lang="en-US" sz="900" dirty="0"/>
              <a:t>        "id": "4a041592-98df-4145-8575-9e7d0da5de5e",</a:t>
            </a:r>
          </a:p>
          <a:p>
            <a:r>
              <a:rPr lang="en-US" sz="900" dirty="0"/>
              <a:t>        </a:t>
            </a:r>
            <a:r>
              <a:rPr lang="en-US" sz="900" b="1" dirty="0"/>
              <a:t>"status": "InProgress",</a:t>
            </a:r>
          </a:p>
          <a:p>
            <a:r>
              <a:rPr lang="en-US" sz="900" dirty="0"/>
              <a:t>        </a:t>
            </a:r>
            <a:r>
              <a:rPr lang="en-US" sz="900" b="1" dirty="0"/>
              <a:t>"</a:t>
            </a:r>
            <a:r>
              <a:rPr lang="en-US" sz="900" b="1" dirty="0" err="1"/>
              <a:t>workerExpires</a:t>
            </a:r>
            <a:r>
              <a:rPr lang="en-US" sz="900" b="1" dirty="0"/>
              <a:t>": "now + timeout",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queuedTime</a:t>
            </a:r>
            <a:r>
              <a:rPr lang="en-US" sz="900" dirty="0"/>
              <a:t>": 1524214081,</a:t>
            </a:r>
          </a:p>
          <a:p>
            <a:r>
              <a:rPr lang="en-US" sz="900" dirty="0"/>
              <a:t>        "data": {</a:t>
            </a:r>
          </a:p>
          <a:p>
            <a:r>
              <a:rPr lang="en-US" sz="900" dirty="0"/>
              <a:t>            "id": 636598108808206000</a:t>
            </a:r>
          </a:p>
          <a:p>
            <a:r>
              <a:rPr lang="en-US" sz="900" dirty="0"/>
              <a:t>        },</a:t>
            </a:r>
          </a:p>
          <a:p>
            <a:r>
              <a:rPr lang="en-US" sz="900" dirty="0"/>
              <a:t>        "errors": 0,</a:t>
            </a:r>
          </a:p>
          <a:p>
            <a:r>
              <a:rPr lang="en-US" sz="900" b="1" dirty="0"/>
              <a:t>        "_</a:t>
            </a:r>
            <a:r>
              <a:rPr lang="en-US" sz="900" b="1" dirty="0" err="1"/>
              <a:t>etag</a:t>
            </a:r>
            <a:r>
              <a:rPr lang="en-US" sz="900" b="1" dirty="0"/>
              <a:t>": "\"00000000-0000-0000-d884-4fd2641c01d4\""</a:t>
            </a:r>
          </a:p>
          <a:p>
            <a:r>
              <a:rPr lang="en-US" sz="900" dirty="0"/>
              <a:t>}</a:t>
            </a:r>
            <a:endParaRPr lang="en-CH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FF125-00EC-4184-BD91-26D3386FCA91}"/>
              </a:ext>
            </a:extLst>
          </p:cNvPr>
          <p:cNvSpPr txBox="1"/>
          <p:nvPr/>
        </p:nvSpPr>
        <p:spPr>
          <a:xfrm>
            <a:off x="3036827" y="1645663"/>
            <a:ext cx="2855269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IF status == “Pending” THEN</a:t>
            </a:r>
            <a:br>
              <a:rPr lang="en-US" sz="900" dirty="0"/>
            </a:br>
            <a:r>
              <a:rPr lang="en-US" sz="900" dirty="0"/>
              <a:t>     UPDATE Document</a:t>
            </a:r>
          </a:p>
          <a:p>
            <a:r>
              <a:rPr lang="en-US" sz="900" dirty="0"/>
              <a:t>     SET</a:t>
            </a:r>
          </a:p>
          <a:p>
            <a:r>
              <a:rPr lang="en-US" sz="900" dirty="0"/>
              <a:t>       status = “InProgress”</a:t>
            </a:r>
          </a:p>
          <a:p>
            <a:r>
              <a:rPr lang="en-US" sz="900" dirty="0"/>
              <a:t>       , </a:t>
            </a:r>
            <a:r>
              <a:rPr lang="en-US" sz="900" dirty="0" err="1"/>
              <a:t>workerExpires</a:t>
            </a:r>
            <a:r>
              <a:rPr lang="en-US" sz="900" dirty="0"/>
              <a:t> = “now + timeout”</a:t>
            </a:r>
          </a:p>
          <a:p>
            <a:r>
              <a:rPr lang="en-US" sz="900" dirty="0"/>
              <a:t>     WHERE</a:t>
            </a:r>
          </a:p>
          <a:p>
            <a:r>
              <a:rPr lang="en-US" sz="900" dirty="0"/>
              <a:t>       _</a:t>
            </a:r>
            <a:r>
              <a:rPr lang="en-US" sz="900" dirty="0" err="1"/>
              <a:t>etag</a:t>
            </a:r>
            <a:r>
              <a:rPr lang="en-US" sz="900" dirty="0"/>
              <a:t> == “00000000-0000-0000-d884-4fd2641c01d3”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243FE-27AC-44D6-9C5F-814DB75F602F}"/>
              </a:ext>
            </a:extLst>
          </p:cNvPr>
          <p:cNvSpPr/>
          <p:nvPr/>
        </p:nvSpPr>
        <p:spPr>
          <a:xfrm>
            <a:off x="155208" y="3400580"/>
            <a:ext cx="2441196" cy="70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Process queue item</a:t>
            </a:r>
            <a:endParaRPr lang="en-CH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CCE1B6-FA81-43AA-AEA9-809C2AF66D86}"/>
              </a:ext>
            </a:extLst>
          </p:cNvPr>
          <p:cNvSpPr/>
          <p:nvPr/>
        </p:nvSpPr>
        <p:spPr>
          <a:xfrm>
            <a:off x="5982644" y="2104960"/>
            <a:ext cx="178265" cy="10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A6E5AB-6945-455D-A55B-97C246F932C2}"/>
              </a:ext>
            </a:extLst>
          </p:cNvPr>
          <p:cNvSpPr/>
          <p:nvPr/>
        </p:nvSpPr>
        <p:spPr>
          <a:xfrm>
            <a:off x="2729885" y="1928322"/>
            <a:ext cx="178265" cy="10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F8ED795-06AC-4B01-91CC-BBBEA94E3865}"/>
              </a:ext>
            </a:extLst>
          </p:cNvPr>
          <p:cNvSpPr/>
          <p:nvPr/>
        </p:nvSpPr>
        <p:spPr>
          <a:xfrm>
            <a:off x="2746150" y="380891"/>
            <a:ext cx="178265" cy="10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94BED0E-01E3-4314-81BC-CC6F94E42624}"/>
              </a:ext>
            </a:extLst>
          </p:cNvPr>
          <p:cNvSpPr/>
          <p:nvPr/>
        </p:nvSpPr>
        <p:spPr>
          <a:xfrm>
            <a:off x="2729885" y="4529134"/>
            <a:ext cx="178265" cy="10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8CBD0-583F-420C-95AE-0562F6154D4B}"/>
              </a:ext>
            </a:extLst>
          </p:cNvPr>
          <p:cNvSpPr txBox="1"/>
          <p:nvPr/>
        </p:nvSpPr>
        <p:spPr>
          <a:xfrm>
            <a:off x="6309847" y="4246475"/>
            <a:ext cx="3594579" cy="1615827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{</a:t>
            </a:r>
          </a:p>
          <a:p>
            <a:r>
              <a:rPr lang="en-US" sz="900" dirty="0"/>
              <a:t>        "id": "4a041592-98df-4145-8575-9e7d0da5de5e",</a:t>
            </a:r>
          </a:p>
          <a:p>
            <a:r>
              <a:rPr lang="en-US" sz="900" dirty="0"/>
              <a:t>        </a:t>
            </a:r>
            <a:r>
              <a:rPr lang="en-US" sz="900" b="1" dirty="0"/>
              <a:t>"status": "Pending",</a:t>
            </a:r>
          </a:p>
          <a:p>
            <a:r>
              <a:rPr lang="en-US" sz="900" dirty="0"/>
              <a:t>        </a:t>
            </a:r>
            <a:r>
              <a:rPr lang="en-US" sz="900" b="1" dirty="0"/>
              <a:t>"</a:t>
            </a:r>
            <a:r>
              <a:rPr lang="en-US" sz="900" b="1" dirty="0" err="1"/>
              <a:t>workerExpires</a:t>
            </a:r>
            <a:r>
              <a:rPr lang="en-US" sz="900" b="1" dirty="0"/>
              <a:t>": “0",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queuedTime</a:t>
            </a:r>
            <a:r>
              <a:rPr lang="en-US" sz="900" dirty="0"/>
              <a:t>": 1524214081,</a:t>
            </a:r>
          </a:p>
          <a:p>
            <a:r>
              <a:rPr lang="en-US" sz="900" dirty="0"/>
              <a:t>        "data": {</a:t>
            </a:r>
          </a:p>
          <a:p>
            <a:r>
              <a:rPr lang="en-US" sz="900" dirty="0"/>
              <a:t>            "id": 636598108808206000</a:t>
            </a:r>
          </a:p>
          <a:p>
            <a:r>
              <a:rPr lang="en-US" sz="900" dirty="0"/>
              <a:t>        },</a:t>
            </a:r>
          </a:p>
          <a:p>
            <a:r>
              <a:rPr lang="en-US" sz="900" b="1" dirty="0"/>
              <a:t>        "errors": 1,</a:t>
            </a:r>
          </a:p>
          <a:p>
            <a:r>
              <a:rPr lang="en-US" sz="900" b="1" dirty="0"/>
              <a:t>        "_</a:t>
            </a:r>
            <a:r>
              <a:rPr lang="en-US" sz="900" b="1" dirty="0" err="1"/>
              <a:t>etag</a:t>
            </a:r>
            <a:r>
              <a:rPr lang="en-US" sz="900" b="1" dirty="0"/>
              <a:t>": "\"00000000-0000-0000-d884-4fd2641c01d5\""</a:t>
            </a:r>
          </a:p>
          <a:p>
            <a:r>
              <a:rPr lang="en-US" sz="900" dirty="0"/>
              <a:t>}</a:t>
            </a:r>
            <a:endParaRPr lang="en-CH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4B465-4670-4E41-9A10-904DCFE9C807}"/>
              </a:ext>
            </a:extLst>
          </p:cNvPr>
          <p:cNvSpPr txBox="1"/>
          <p:nvPr/>
        </p:nvSpPr>
        <p:spPr>
          <a:xfrm>
            <a:off x="3036827" y="4246475"/>
            <a:ext cx="2727029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UPDATE Document</a:t>
            </a:r>
          </a:p>
          <a:p>
            <a:r>
              <a:rPr lang="en-US" sz="900" dirty="0"/>
              <a:t>SET</a:t>
            </a:r>
          </a:p>
          <a:p>
            <a:r>
              <a:rPr lang="en-US" sz="900" dirty="0"/>
              <a:t>  status = “Pending”</a:t>
            </a:r>
          </a:p>
          <a:p>
            <a:r>
              <a:rPr lang="en-US" sz="900" dirty="0"/>
              <a:t>  , errors = errors + 1</a:t>
            </a:r>
          </a:p>
          <a:p>
            <a:r>
              <a:rPr lang="en-US" sz="900" dirty="0"/>
              <a:t>  , </a:t>
            </a:r>
            <a:r>
              <a:rPr lang="en-US" sz="900" dirty="0" err="1"/>
              <a:t>workerExpires</a:t>
            </a:r>
            <a:r>
              <a:rPr lang="en-US" sz="900" dirty="0"/>
              <a:t> = 0</a:t>
            </a:r>
          </a:p>
          <a:p>
            <a:r>
              <a:rPr lang="en-US" sz="900" dirty="0"/>
              <a:t>WHERE</a:t>
            </a:r>
          </a:p>
          <a:p>
            <a:r>
              <a:rPr lang="en-US" sz="900" dirty="0"/>
              <a:t>  _</a:t>
            </a:r>
            <a:r>
              <a:rPr lang="en-US" sz="900" dirty="0" err="1"/>
              <a:t>etag</a:t>
            </a:r>
            <a:r>
              <a:rPr lang="en-US" sz="900" dirty="0"/>
              <a:t> == “00000000-0000-0000-d884-4fd2641c01d4”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75B8D8D-909E-4474-8BF6-5B13968AB0A3}"/>
              </a:ext>
            </a:extLst>
          </p:cNvPr>
          <p:cNvSpPr/>
          <p:nvPr/>
        </p:nvSpPr>
        <p:spPr>
          <a:xfrm>
            <a:off x="5931611" y="4535634"/>
            <a:ext cx="178265" cy="10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BF0B602-AA87-4A45-9464-6BCF6E286344}"/>
              </a:ext>
            </a:extLst>
          </p:cNvPr>
          <p:cNvSpPr/>
          <p:nvPr/>
        </p:nvSpPr>
        <p:spPr>
          <a:xfrm>
            <a:off x="2729885" y="6278074"/>
            <a:ext cx="178265" cy="10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98BDC5-762B-4310-9AF7-475D951F7BD4}"/>
              </a:ext>
            </a:extLst>
          </p:cNvPr>
          <p:cNvSpPr txBox="1"/>
          <p:nvPr/>
        </p:nvSpPr>
        <p:spPr>
          <a:xfrm>
            <a:off x="6309847" y="5995415"/>
            <a:ext cx="3594579" cy="16158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{</a:t>
            </a:r>
          </a:p>
          <a:p>
            <a:r>
              <a:rPr lang="en-US" sz="900" dirty="0"/>
              <a:t>        "id": "4a041592-98df-4145-8575-9e7d0da5de5e",</a:t>
            </a:r>
          </a:p>
          <a:p>
            <a:r>
              <a:rPr lang="en-US" sz="900" dirty="0"/>
              <a:t>        </a:t>
            </a:r>
            <a:r>
              <a:rPr lang="en-US" sz="900" b="1" dirty="0"/>
              <a:t>"status": "Completed",</a:t>
            </a:r>
          </a:p>
          <a:p>
            <a:r>
              <a:rPr lang="en-US" sz="900" dirty="0"/>
              <a:t>        </a:t>
            </a:r>
            <a:r>
              <a:rPr lang="en-US" sz="900" b="1" dirty="0"/>
              <a:t>"</a:t>
            </a:r>
            <a:r>
              <a:rPr lang="en-US" sz="900" b="1" dirty="0" err="1"/>
              <a:t>workerExpires</a:t>
            </a:r>
            <a:r>
              <a:rPr lang="en-US" sz="900" b="1" dirty="0"/>
              <a:t>": “0",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queuedTime</a:t>
            </a:r>
            <a:r>
              <a:rPr lang="en-US" sz="900" dirty="0"/>
              <a:t>": 1524214081,</a:t>
            </a:r>
          </a:p>
          <a:p>
            <a:r>
              <a:rPr lang="en-US" sz="900" dirty="0"/>
              <a:t>        "data": {</a:t>
            </a:r>
          </a:p>
          <a:p>
            <a:r>
              <a:rPr lang="en-US" sz="900" dirty="0"/>
              <a:t>            "id": 636598108808206000</a:t>
            </a:r>
          </a:p>
          <a:p>
            <a:r>
              <a:rPr lang="en-US" sz="900" dirty="0"/>
              <a:t>        },</a:t>
            </a:r>
          </a:p>
          <a:p>
            <a:r>
              <a:rPr lang="en-US" sz="900" dirty="0"/>
              <a:t>        "errors": 0,</a:t>
            </a:r>
          </a:p>
          <a:p>
            <a:r>
              <a:rPr lang="en-US" sz="900" b="1" dirty="0"/>
              <a:t>        "_</a:t>
            </a:r>
            <a:r>
              <a:rPr lang="en-US" sz="900" b="1" dirty="0" err="1"/>
              <a:t>etag</a:t>
            </a:r>
            <a:r>
              <a:rPr lang="en-US" sz="900" b="1" dirty="0"/>
              <a:t>": "\"00000000-0000-0000-d884-4fd2641c01d5\""</a:t>
            </a:r>
          </a:p>
          <a:p>
            <a:r>
              <a:rPr lang="en-US" sz="900" dirty="0"/>
              <a:t>}</a:t>
            </a:r>
            <a:endParaRPr lang="en-CH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BA92E0-26B3-413E-868D-593098B20D2C}"/>
              </a:ext>
            </a:extLst>
          </p:cNvPr>
          <p:cNvSpPr txBox="1"/>
          <p:nvPr/>
        </p:nvSpPr>
        <p:spPr>
          <a:xfrm>
            <a:off x="3036827" y="5995415"/>
            <a:ext cx="272702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UPDATE Document</a:t>
            </a:r>
          </a:p>
          <a:p>
            <a:r>
              <a:rPr lang="en-US" sz="900" dirty="0"/>
              <a:t>SET</a:t>
            </a:r>
          </a:p>
          <a:p>
            <a:r>
              <a:rPr lang="en-US" sz="900" dirty="0"/>
              <a:t>  status = “Completed”</a:t>
            </a:r>
          </a:p>
          <a:p>
            <a:r>
              <a:rPr lang="en-US" sz="900" dirty="0"/>
              <a:t>  , </a:t>
            </a:r>
            <a:r>
              <a:rPr lang="en-US" sz="900" dirty="0" err="1"/>
              <a:t>workerExpires</a:t>
            </a:r>
            <a:r>
              <a:rPr lang="en-US" sz="900" dirty="0"/>
              <a:t> = 0</a:t>
            </a:r>
          </a:p>
          <a:p>
            <a:r>
              <a:rPr lang="en-US" sz="900" dirty="0"/>
              <a:t>WHERE</a:t>
            </a:r>
          </a:p>
          <a:p>
            <a:r>
              <a:rPr lang="en-US" sz="900" dirty="0"/>
              <a:t>  _</a:t>
            </a:r>
            <a:r>
              <a:rPr lang="en-US" sz="900" dirty="0" err="1"/>
              <a:t>etag</a:t>
            </a:r>
            <a:r>
              <a:rPr lang="en-US" sz="900" dirty="0"/>
              <a:t> == “00000000-0000-0000-d884-4fd2641c01d4”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395FF3A-4C59-4095-A6EE-63FC49991024}"/>
              </a:ext>
            </a:extLst>
          </p:cNvPr>
          <p:cNvSpPr/>
          <p:nvPr/>
        </p:nvSpPr>
        <p:spPr>
          <a:xfrm>
            <a:off x="5982644" y="6278074"/>
            <a:ext cx="178265" cy="10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E3DCF-EA0D-4CDF-9328-0CEE76DA609E}"/>
              </a:ext>
            </a:extLst>
          </p:cNvPr>
          <p:cNvSpPr/>
          <p:nvPr/>
        </p:nvSpPr>
        <p:spPr>
          <a:xfrm>
            <a:off x="293626" y="4240771"/>
            <a:ext cx="2302778" cy="5810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3.1 Processing failed</a:t>
            </a:r>
            <a:endParaRPr lang="en-CH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D8EB5A-2479-42A2-A348-315A555F49B0}"/>
              </a:ext>
            </a:extLst>
          </p:cNvPr>
          <p:cNvSpPr/>
          <p:nvPr/>
        </p:nvSpPr>
        <p:spPr>
          <a:xfrm>
            <a:off x="293626" y="5995415"/>
            <a:ext cx="2302778" cy="5810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3.2 Processing succeeded</a:t>
            </a:r>
            <a:endParaRPr lang="en-CH" sz="1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837F99-7CA9-4C7D-B7B0-D3B5FCE0AAD0}"/>
              </a:ext>
            </a:extLst>
          </p:cNvPr>
          <p:cNvCxnSpPr>
            <a:cxnSpLocks/>
          </p:cNvCxnSpPr>
          <p:nvPr/>
        </p:nvCxnSpPr>
        <p:spPr>
          <a:xfrm>
            <a:off x="29361" y="1581325"/>
            <a:ext cx="119911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D2B614-2214-4828-9D33-B5B4D740C3BD}"/>
              </a:ext>
            </a:extLst>
          </p:cNvPr>
          <p:cNvCxnSpPr>
            <a:cxnSpLocks/>
          </p:cNvCxnSpPr>
          <p:nvPr/>
        </p:nvCxnSpPr>
        <p:spPr>
          <a:xfrm>
            <a:off x="29361" y="3319312"/>
            <a:ext cx="1193403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0BDCC71-604D-46FA-85C0-B7D308C4F19F}"/>
              </a:ext>
            </a:extLst>
          </p:cNvPr>
          <p:cNvSpPr/>
          <p:nvPr/>
        </p:nvSpPr>
        <p:spPr>
          <a:xfrm rot="16200000">
            <a:off x="9975756" y="4705772"/>
            <a:ext cx="178265" cy="10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E90F95-2F1D-40D9-BEC2-8E32C3D4888B}"/>
              </a:ext>
            </a:extLst>
          </p:cNvPr>
          <p:cNvSpPr txBox="1"/>
          <p:nvPr/>
        </p:nvSpPr>
        <p:spPr>
          <a:xfrm>
            <a:off x="10268074" y="4523473"/>
            <a:ext cx="163363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Goes back to step 2 where consumers will be notified about the document change and status is “Pending”</a:t>
            </a:r>
          </a:p>
        </p:txBody>
      </p:sp>
    </p:spTree>
    <p:extLst>
      <p:ext uri="{BB962C8B-B14F-4D97-AF65-F5344CB8AC3E}">
        <p14:creationId xmlns:p14="http://schemas.microsoft.com/office/powerpoint/2010/main" val="97736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314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Beltrao</dc:creator>
  <cp:lastModifiedBy>Francisco Beltrao</cp:lastModifiedBy>
  <cp:revision>6</cp:revision>
  <dcterms:created xsi:type="dcterms:W3CDTF">2018-04-20T09:25:48Z</dcterms:created>
  <dcterms:modified xsi:type="dcterms:W3CDTF">2018-04-20T10:06:35Z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frbeltra@microsoft.com</vt:lpwstr>
  </property>
  <property fmtid="{D5CDD505-2E9C-101B-9397-08002B2CF9AE}" pid="5" name="MSIP_Label_f42aa342-8706-4288-bd11-ebb85995028c_SetDate">
    <vt:lpwstr>2018-04-20T10:06:33.6697043Z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