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2319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F6D6-61CA-4EA1-A4A0-F3C881B22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F9FF-5424-4946-B0FF-A5BB5CEF1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68D-F0B2-4D7C-9FC9-40DF58A1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EE9E-BAE3-44A5-A1A0-02863481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BC33-E3A3-4ED4-B219-17809CC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0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A3F3-80F6-4542-A1A7-6679EBBC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E4FB-1872-4155-87E4-524FBEA09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DB1F-9C8E-4AEA-8C3E-F751788D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6C4E-018A-47CC-8608-42967ECE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7FE0-CFFE-4D94-B886-6B8B9ED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93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5D7C-D799-4EE8-ACAD-25504D95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B4280-1391-47FA-AF8E-C7BF739B3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C52-F847-411E-A7B4-44B71218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781D-E16B-4598-8BD0-AB788EF1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C57D-FD26-4401-9EBD-9EF06281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77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1282-DFB8-4772-A704-35A17F20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19DD-9AEA-4085-8304-777CDEEC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7B53-075B-4AA5-BD1E-4CF1610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C070-3027-4CFA-B537-503D7BD9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D19C-ADE9-411A-A144-CAA2BDBE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20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C8EB-3C64-49B2-BE2B-17F6D616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8E90-1B7A-4F48-B508-E32E609E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6653-3336-48CD-8506-409A39A0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C397-C789-4856-9963-F82D43F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6662-D5A7-49C7-B7F6-8ADC14E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39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0B64-DD60-4C2A-9969-8664D99B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0DFE-C275-4B82-89E3-D97034B77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8FFC5-6681-43B3-8539-F54027281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287B-CFB8-42D2-8E71-1193156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7C0D-EAC1-44AB-8C34-0430F62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BC11-09A4-4EE9-9DBF-12FB0777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973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3325-E742-41E8-9F1D-C981B984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7FCC-AB55-4458-AD9A-EEF30DD9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C916A-7229-4DE2-8BFA-3D4D9BFB2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7ECD-B396-40F6-98A1-C3625623D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DC49-7B7C-4BC3-91C1-A05D8B7A4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8F739-0553-4FC9-96CE-B4639D6C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02E8A-F657-434E-A3F2-A204777B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8BF17-CCD6-4B16-BC2F-CCD3B0C2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240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66A-9BE9-4812-A9A1-6A0DBD73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CA0A-491D-43F5-BE60-CF94D79E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AB41A-6682-47D0-8119-9A9F0ED0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0996B-59EF-499C-AFC5-E941B36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14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B732-3918-4C66-9429-492F153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4C717-8229-4E7A-8715-2015F503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46E1-9909-4743-82B1-0D13310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58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34F0-BF8D-4EE3-A446-B4689674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4F2D-846D-43FB-A067-7373525C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6E8C-A54C-4DF9-8D03-A648EE3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E08D-C3D9-42C4-9348-968E452C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102C-1B31-4AB6-B2A7-7910CE85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202CF-B5E3-483C-8229-B997246B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063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BDBA-4254-4372-BDBB-DD9E6A29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6477-ED6D-4D9E-83B1-5DFB40BCA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09823-0AE2-4D2A-A44E-DA97E8B3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91DB-3A4A-4ABB-BF71-0ACFDC32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DD17-459F-4123-9995-F5F529AF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4A22B-8A64-42E6-B812-EC04B6E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26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9209B-FAE9-42AE-BFE0-4FEBF95F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44A3-1BAB-4067-82DF-A2C5DBF3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683-5EF5-425B-A895-BF5B675C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9496-3FB2-4CE6-8203-D3D4C7AD2227}" type="datetimeFigureOut">
              <a:rPr lang="en-CH" smtClean="0"/>
              <a:t>07/06/2018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07F2-8276-4AB0-9E00-D1845EE1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2366-01CC-4F36-973D-F27982996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048-7AEE-4D8B-A68B-BA8B3FEAC10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81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D6FFD-09E8-48E2-91EF-4553B352AC07}"/>
              </a:ext>
            </a:extLst>
          </p:cNvPr>
          <p:cNvSpPr/>
          <p:nvPr/>
        </p:nvSpPr>
        <p:spPr>
          <a:xfrm>
            <a:off x="297809" y="230698"/>
            <a:ext cx="2608976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Timer Trigger</a:t>
            </a:r>
            <a:endParaRPr lang="en-C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014DE-3704-45E3-9111-B0D66C2AC8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297" y="75081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AC68845-BD99-403C-9910-25508BA078C9}"/>
              </a:ext>
            </a:extLst>
          </p:cNvPr>
          <p:cNvSpPr/>
          <p:nvPr/>
        </p:nvSpPr>
        <p:spPr>
          <a:xfrm>
            <a:off x="448589" y="1103152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IoT Hub device export</a:t>
            </a:r>
            <a:endParaRPr lang="en-CH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4CAD6-35F4-4D01-B4B1-95ADCEEEC62F}"/>
              </a:ext>
            </a:extLst>
          </p:cNvPr>
          <p:cNvSpPr/>
          <p:nvPr/>
        </p:nvSpPr>
        <p:spPr>
          <a:xfrm>
            <a:off x="448589" y="2118220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“external” devices </a:t>
            </a:r>
            <a:br>
              <a:rPr lang="en-US" sz="1600" dirty="0"/>
            </a:br>
            <a:r>
              <a:rPr lang="en-US" sz="1600" dirty="0"/>
              <a:t>(supports paging)</a:t>
            </a:r>
            <a:endParaRPr lang="en-CH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267DDB-6236-4C81-B5B4-F2C929590BB2}"/>
              </a:ext>
            </a:extLst>
          </p:cNvPr>
          <p:cNvCxnSpPr>
            <a:cxnSpLocks/>
          </p:cNvCxnSpPr>
          <p:nvPr/>
        </p:nvCxnSpPr>
        <p:spPr>
          <a:xfrm>
            <a:off x="1602297" y="1765883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AA343-098B-4B65-B740-415CF36CFC39}"/>
              </a:ext>
            </a:extLst>
          </p:cNvPr>
          <p:cNvSpPr/>
          <p:nvPr/>
        </p:nvSpPr>
        <p:spPr>
          <a:xfrm>
            <a:off x="448589" y="3133288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Write “external devices” to Blob</a:t>
            </a:r>
            <a:endParaRPr lang="en-CH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441DB7-249D-4BEA-BC85-18E7CFD8FDFA}"/>
              </a:ext>
            </a:extLst>
          </p:cNvPr>
          <p:cNvCxnSpPr>
            <a:cxnSpLocks/>
          </p:cNvCxnSpPr>
          <p:nvPr/>
        </p:nvCxnSpPr>
        <p:spPr>
          <a:xfrm>
            <a:off x="1602297" y="2780951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54144D4-3707-490B-A57A-B0A826CCA456}"/>
              </a:ext>
            </a:extLst>
          </p:cNvPr>
          <p:cNvSpPr/>
          <p:nvPr/>
        </p:nvSpPr>
        <p:spPr>
          <a:xfrm>
            <a:off x="401052" y="4148356"/>
            <a:ext cx="2354948" cy="9269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Has more devices?</a:t>
            </a:r>
            <a:endParaRPr lang="en-CH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9252B8-2BD0-4397-84DB-EE0CAFB543C6}"/>
              </a:ext>
            </a:extLst>
          </p:cNvPr>
          <p:cNvCxnSpPr>
            <a:cxnSpLocks/>
          </p:cNvCxnSpPr>
          <p:nvPr/>
        </p:nvCxnSpPr>
        <p:spPr>
          <a:xfrm>
            <a:off x="1602296" y="3796019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D1EF688-77BC-4199-8E1E-819B2DEB0248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2756000" y="2449586"/>
            <a:ext cx="47537" cy="2162262"/>
          </a:xfrm>
          <a:prstGeom prst="curvedConnector3">
            <a:avLst>
              <a:gd name="adj1" fmla="val 2684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87F14E-CCC0-4D04-A6F8-D98B1AE14967}"/>
              </a:ext>
            </a:extLst>
          </p:cNvPr>
          <p:cNvCxnSpPr>
            <a:cxnSpLocks/>
          </p:cNvCxnSpPr>
          <p:nvPr/>
        </p:nvCxnSpPr>
        <p:spPr>
          <a:xfrm>
            <a:off x="1602296" y="5038987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A4F92-66FD-4A24-834C-D3135CDD3D3C}"/>
              </a:ext>
            </a:extLst>
          </p:cNvPr>
          <p:cNvSpPr/>
          <p:nvPr/>
        </p:nvSpPr>
        <p:spPr>
          <a:xfrm>
            <a:off x="424820" y="5391324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until IoT Hub Device Export is complete</a:t>
            </a:r>
            <a:endParaRPr lang="en-CH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5EC3BC-BFDB-48EE-ADC2-E34F7C05A197}"/>
              </a:ext>
            </a:extLst>
          </p:cNvPr>
          <p:cNvCxnSpPr>
            <a:cxnSpLocks/>
          </p:cNvCxnSpPr>
          <p:nvPr/>
        </p:nvCxnSpPr>
        <p:spPr>
          <a:xfrm>
            <a:off x="1578527" y="5979253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3D1B3-84D0-4B46-856C-D0E71C3A04A3}"/>
              </a:ext>
            </a:extLst>
          </p:cNvPr>
          <p:cNvSpPr/>
          <p:nvPr/>
        </p:nvSpPr>
        <p:spPr>
          <a:xfrm>
            <a:off x="401051" y="6331590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device delta in Blob</a:t>
            </a:r>
            <a:endParaRPr lang="en-CH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949B6C-D50B-48A3-AD57-D42FA54E0818}"/>
              </a:ext>
            </a:extLst>
          </p:cNvPr>
          <p:cNvCxnSpPr>
            <a:cxnSpLocks/>
          </p:cNvCxnSpPr>
          <p:nvPr/>
        </p:nvCxnSpPr>
        <p:spPr>
          <a:xfrm>
            <a:off x="1604391" y="6994321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852D25-D814-4194-8495-FFDE19699347}"/>
              </a:ext>
            </a:extLst>
          </p:cNvPr>
          <p:cNvSpPr/>
          <p:nvPr/>
        </p:nvSpPr>
        <p:spPr>
          <a:xfrm>
            <a:off x="424819" y="7367629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IoT Hub device import</a:t>
            </a:r>
            <a:endParaRPr lang="en-CH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9C0977-671F-4695-8BF5-D14B36F18F48}"/>
              </a:ext>
            </a:extLst>
          </p:cNvPr>
          <p:cNvCxnSpPr>
            <a:cxnSpLocks/>
          </p:cNvCxnSpPr>
          <p:nvPr/>
        </p:nvCxnSpPr>
        <p:spPr>
          <a:xfrm>
            <a:off x="1602295" y="8030360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5F74E8-23CC-42C4-BDAC-B22A7F26F790}"/>
              </a:ext>
            </a:extLst>
          </p:cNvPr>
          <p:cNvSpPr/>
          <p:nvPr/>
        </p:nvSpPr>
        <p:spPr>
          <a:xfrm>
            <a:off x="424819" y="8382697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until IoT Device Import is complete</a:t>
            </a:r>
            <a:endParaRPr lang="en-CH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FF1FDB-36E1-472D-9CD4-E19F4A1D6AFE}"/>
              </a:ext>
            </a:extLst>
          </p:cNvPr>
          <p:cNvCxnSpPr>
            <a:cxnSpLocks/>
          </p:cNvCxnSpPr>
          <p:nvPr/>
        </p:nvCxnSpPr>
        <p:spPr>
          <a:xfrm>
            <a:off x="1626063" y="9045428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F6D684-AA48-49C2-9D3A-4DA6DB92A710}"/>
              </a:ext>
            </a:extLst>
          </p:cNvPr>
          <p:cNvSpPr txBox="1"/>
          <p:nvPr/>
        </p:nvSpPr>
        <p:spPr>
          <a:xfrm>
            <a:off x="1626063" y="50294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C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8D16D-ED76-4E27-A508-55BE795988FA}"/>
              </a:ext>
            </a:extLst>
          </p:cNvPr>
          <p:cNvSpPr txBox="1"/>
          <p:nvPr/>
        </p:nvSpPr>
        <p:spPr>
          <a:xfrm>
            <a:off x="4010051" y="334605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H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7CFF02CC-3957-4CBA-AF27-3E1E607C7894}"/>
              </a:ext>
            </a:extLst>
          </p:cNvPr>
          <p:cNvSpPr/>
          <p:nvPr/>
        </p:nvSpPr>
        <p:spPr>
          <a:xfrm>
            <a:off x="401051" y="9397765"/>
            <a:ext cx="2402486" cy="6627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Cleanup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228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D6FFD-09E8-48E2-91EF-4553B352AC07}"/>
              </a:ext>
            </a:extLst>
          </p:cNvPr>
          <p:cNvSpPr/>
          <p:nvPr/>
        </p:nvSpPr>
        <p:spPr>
          <a:xfrm>
            <a:off x="4477924" y="252470"/>
            <a:ext cx="2608976" cy="52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Hub Event Grid Triggered</a:t>
            </a:r>
            <a:endParaRPr lang="en-CH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014DE-3704-45E3-9111-B0D66C2AC8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82412" y="772587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54144D4-3707-490B-A57A-B0A826CCA456}"/>
              </a:ext>
            </a:extLst>
          </p:cNvPr>
          <p:cNvSpPr/>
          <p:nvPr/>
        </p:nvSpPr>
        <p:spPr>
          <a:xfrm>
            <a:off x="4604934" y="1145895"/>
            <a:ext cx="2354948" cy="9269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Device Created?</a:t>
            </a:r>
            <a:endParaRPr lang="en-CH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3D1B3-84D0-4B46-856C-D0E71C3A04A3}"/>
              </a:ext>
            </a:extLst>
          </p:cNvPr>
          <p:cNvSpPr/>
          <p:nvPr/>
        </p:nvSpPr>
        <p:spPr>
          <a:xfrm>
            <a:off x="3626755" y="4481742"/>
            <a:ext cx="2354948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Wake up in x seconds. Up to y days</a:t>
            </a:r>
            <a:endParaRPr lang="en-CH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6D684-AA48-49C2-9D3A-4DA6DB92A710}"/>
              </a:ext>
            </a:extLst>
          </p:cNvPr>
          <p:cNvSpPr txBox="1"/>
          <p:nvPr/>
        </p:nvSpPr>
        <p:spPr>
          <a:xfrm>
            <a:off x="7202992" y="12634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CH" dirty="0"/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7CFF02CC-3957-4CBA-AF27-3E1E607C7894}"/>
              </a:ext>
            </a:extLst>
          </p:cNvPr>
          <p:cNvSpPr/>
          <p:nvPr/>
        </p:nvSpPr>
        <p:spPr>
          <a:xfrm>
            <a:off x="108768" y="4481743"/>
            <a:ext cx="2402486" cy="6627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Device in External System</a:t>
            </a:r>
            <a:endParaRPr lang="en-CH" sz="1600" dirty="0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5E07935E-A02C-4424-8357-0D65045314D0}"/>
              </a:ext>
            </a:extLst>
          </p:cNvPr>
          <p:cNvSpPr/>
          <p:nvPr/>
        </p:nvSpPr>
        <p:spPr>
          <a:xfrm>
            <a:off x="1849007" y="2582073"/>
            <a:ext cx="2354948" cy="9269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Twin  complete?</a:t>
            </a:r>
            <a:endParaRPr lang="en-CH" sz="1600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18AEB90A-DEF0-4BB7-8DA6-41D0FC1BD2CD}"/>
              </a:ext>
            </a:extLst>
          </p:cNvPr>
          <p:cNvSpPr/>
          <p:nvPr/>
        </p:nvSpPr>
        <p:spPr>
          <a:xfrm>
            <a:off x="7658566" y="2784627"/>
            <a:ext cx="2402486" cy="6627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 Device in External System</a:t>
            </a:r>
            <a:endParaRPr lang="en-CH" sz="16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D11B6FF-E940-48C4-9727-64A1D6BB7ED9}"/>
              </a:ext>
            </a:extLst>
          </p:cNvPr>
          <p:cNvCxnSpPr>
            <a:stCxn id="14" idx="1"/>
            <a:endCxn id="28" idx="0"/>
          </p:cNvCxnSpPr>
          <p:nvPr/>
        </p:nvCxnSpPr>
        <p:spPr>
          <a:xfrm rot="10800000" flipV="1">
            <a:off x="3026482" y="1609387"/>
            <a:ext cx="1578453" cy="972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A60058-5E09-4A2C-8B56-75847F0DE13A}"/>
              </a:ext>
            </a:extLst>
          </p:cNvPr>
          <p:cNvCxnSpPr>
            <a:cxnSpLocks/>
            <a:stCxn id="28" idx="1"/>
            <a:endCxn id="34" idx="0"/>
          </p:cNvCxnSpPr>
          <p:nvPr/>
        </p:nvCxnSpPr>
        <p:spPr>
          <a:xfrm rot="10800000" flipV="1">
            <a:off x="1310011" y="3045565"/>
            <a:ext cx="538996" cy="1436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CE6B010-BDB3-4203-AC24-653B13ECF5C6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>
            <a:off x="4203955" y="3045565"/>
            <a:ext cx="600274" cy="1436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040E76D-48D6-4F4C-95CB-C3A626BCAC19}"/>
              </a:ext>
            </a:extLst>
          </p:cNvPr>
          <p:cNvCxnSpPr>
            <a:stCxn id="22" idx="3"/>
            <a:endCxn id="28" idx="0"/>
          </p:cNvCxnSpPr>
          <p:nvPr/>
        </p:nvCxnSpPr>
        <p:spPr>
          <a:xfrm flipH="1" flipV="1">
            <a:off x="3026481" y="2582073"/>
            <a:ext cx="2955222" cy="2231035"/>
          </a:xfrm>
          <a:prstGeom prst="curvedConnector4">
            <a:avLst>
              <a:gd name="adj1" fmla="val -7735"/>
              <a:gd name="adj2" fmla="val 110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4FC8E32-CD45-411E-991A-D4BDFDE1F004}"/>
              </a:ext>
            </a:extLst>
          </p:cNvPr>
          <p:cNvCxnSpPr>
            <a:cxnSpLocks/>
            <a:stCxn id="14" idx="3"/>
            <a:endCxn id="29" idx="0"/>
          </p:cNvCxnSpPr>
          <p:nvPr/>
        </p:nvCxnSpPr>
        <p:spPr>
          <a:xfrm>
            <a:off x="6959882" y="1609387"/>
            <a:ext cx="1899927" cy="1175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A477A5-808A-43B4-80D3-458D029DDB03}"/>
              </a:ext>
            </a:extLst>
          </p:cNvPr>
          <p:cNvSpPr txBox="1"/>
          <p:nvPr/>
        </p:nvSpPr>
        <p:spPr>
          <a:xfrm>
            <a:off x="3876306" y="12634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38B77E-E752-4D7E-8A1B-9C4FAEFB31CF}"/>
              </a:ext>
            </a:extLst>
          </p:cNvPr>
          <p:cNvSpPr txBox="1"/>
          <p:nvPr/>
        </p:nvSpPr>
        <p:spPr>
          <a:xfrm>
            <a:off x="1270625" y="27466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H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5BE6C-AABF-482E-853A-5AB9BECD21C3}"/>
              </a:ext>
            </a:extLst>
          </p:cNvPr>
          <p:cNvSpPr txBox="1"/>
          <p:nvPr/>
        </p:nvSpPr>
        <p:spPr>
          <a:xfrm>
            <a:off x="4237470" y="274666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779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1B150E5-B136-4204-8761-EAC4949F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073" y="377696"/>
            <a:ext cx="1208313" cy="1208313"/>
          </a:xfrm>
          <a:prstGeom prst="rect">
            <a:avLst/>
          </a:prstGeom>
        </p:spPr>
      </p:pic>
      <p:pic>
        <p:nvPicPr>
          <p:cNvPr id="35" name="Graphic 34" descr="Wireless router">
            <a:extLst>
              <a:ext uri="{FF2B5EF4-FFF2-40B4-BE49-F238E27FC236}">
                <a16:creationId xmlns:a16="http://schemas.microsoft.com/office/drawing/2014/main" id="{2C6F530A-87F2-4106-A1B2-21D3E1625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92" y="370908"/>
            <a:ext cx="375392" cy="375392"/>
          </a:xfrm>
          <a:prstGeom prst="rect">
            <a:avLst/>
          </a:prstGeom>
        </p:spPr>
      </p:pic>
      <p:pic>
        <p:nvPicPr>
          <p:cNvPr id="1026" name="Picture 2" descr="Image result for antenna">
            <a:extLst>
              <a:ext uri="{FF2B5EF4-FFF2-40B4-BE49-F238E27FC236}">
                <a16:creationId xmlns:a16="http://schemas.microsoft.com/office/drawing/2014/main" id="{0E5CA7E6-43C9-4B7D-927D-67FDDD54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69" y="297545"/>
            <a:ext cx="1032328" cy="136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89AF068-B5C5-4D09-BE70-7604A92C4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5242" y="573392"/>
            <a:ext cx="1587044" cy="123204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3B4A621F-E0CC-4354-8B1E-1132D99F4E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7415" y="925776"/>
            <a:ext cx="426283" cy="42628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DAFDF7A-7C7D-46F3-8381-535FD8BB1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5402" y="336292"/>
            <a:ext cx="490311" cy="49031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39B12D1-AB96-47BF-BD2D-FAA3AD4EB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6575" y="297545"/>
            <a:ext cx="476250" cy="476250"/>
          </a:xfrm>
          <a:prstGeom prst="rect">
            <a:avLst/>
          </a:prstGeom>
        </p:spPr>
      </p:pic>
      <p:pic>
        <p:nvPicPr>
          <p:cNvPr id="55" name="Graphic 54" descr="Wireless router">
            <a:extLst>
              <a:ext uri="{FF2B5EF4-FFF2-40B4-BE49-F238E27FC236}">
                <a16:creationId xmlns:a16="http://schemas.microsoft.com/office/drawing/2014/main" id="{7B9CDF5F-4558-4FB1-AEA4-89CFF834BC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" y="925776"/>
            <a:ext cx="375392" cy="375392"/>
          </a:xfrm>
          <a:prstGeom prst="rect">
            <a:avLst/>
          </a:prstGeom>
        </p:spPr>
      </p:pic>
      <p:pic>
        <p:nvPicPr>
          <p:cNvPr id="56" name="Graphic 55" descr="Wireless router">
            <a:extLst>
              <a:ext uri="{FF2B5EF4-FFF2-40B4-BE49-F238E27FC236}">
                <a16:creationId xmlns:a16="http://schemas.microsoft.com/office/drawing/2014/main" id="{963FDE13-21BE-4313-8CEE-8C19D3DB5A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3603" y="1482874"/>
            <a:ext cx="375392" cy="375392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791315-0FF6-4E62-8F7B-ADDE2F0D28BF}"/>
              </a:ext>
            </a:extLst>
          </p:cNvPr>
          <p:cNvCxnSpPr/>
          <p:nvPr/>
        </p:nvCxnSpPr>
        <p:spPr>
          <a:xfrm>
            <a:off x="936171" y="660400"/>
            <a:ext cx="2496458" cy="321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8EF2AD-29C9-4C92-9769-BF244B85DD5B}"/>
              </a:ext>
            </a:extLst>
          </p:cNvPr>
          <p:cNvCxnSpPr>
            <a:cxnSpLocks/>
          </p:cNvCxnSpPr>
          <p:nvPr/>
        </p:nvCxnSpPr>
        <p:spPr>
          <a:xfrm>
            <a:off x="936171" y="1113472"/>
            <a:ext cx="2496458" cy="2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48F66C-4EA5-4D29-B1E2-E95445365EFF}"/>
              </a:ext>
            </a:extLst>
          </p:cNvPr>
          <p:cNvCxnSpPr>
            <a:cxnSpLocks/>
          </p:cNvCxnSpPr>
          <p:nvPr/>
        </p:nvCxnSpPr>
        <p:spPr>
          <a:xfrm flipV="1">
            <a:off x="972984" y="1301168"/>
            <a:ext cx="2459645" cy="284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AB8B57-2CFE-4A60-A1C6-2D14B6A536DC}"/>
              </a:ext>
            </a:extLst>
          </p:cNvPr>
          <p:cNvCxnSpPr>
            <a:cxnSpLocks/>
          </p:cNvCxnSpPr>
          <p:nvPr/>
        </p:nvCxnSpPr>
        <p:spPr>
          <a:xfrm>
            <a:off x="4721837" y="981852"/>
            <a:ext cx="2041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98BDF-7D4C-41F2-A49E-09E0F11E19E6}"/>
              </a:ext>
            </a:extLst>
          </p:cNvPr>
          <p:cNvCxnSpPr>
            <a:cxnSpLocks/>
          </p:cNvCxnSpPr>
          <p:nvPr/>
        </p:nvCxnSpPr>
        <p:spPr>
          <a:xfrm>
            <a:off x="8376944" y="925776"/>
            <a:ext cx="708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8" name="Graphic 67" descr="Wireless router">
            <a:extLst>
              <a:ext uri="{FF2B5EF4-FFF2-40B4-BE49-F238E27FC236}">
                <a16:creationId xmlns:a16="http://schemas.microsoft.com/office/drawing/2014/main" id="{1D2E5B1F-2445-4222-979D-751D547363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1392" y="2037742"/>
            <a:ext cx="375392" cy="37539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9FF1C6-92A9-4032-BD5C-985070F8606D}"/>
              </a:ext>
            </a:extLst>
          </p:cNvPr>
          <p:cNvCxnSpPr>
            <a:cxnSpLocks/>
          </p:cNvCxnSpPr>
          <p:nvPr/>
        </p:nvCxnSpPr>
        <p:spPr>
          <a:xfrm flipV="1">
            <a:off x="972984" y="1482874"/>
            <a:ext cx="2459645" cy="660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5F8B701F-837F-4C7E-B2BC-A7C56DB97B32}"/>
              </a:ext>
            </a:extLst>
          </p:cNvPr>
          <p:cNvSpPr/>
          <p:nvPr/>
        </p:nvSpPr>
        <p:spPr>
          <a:xfrm>
            <a:off x="3495380" y="1883800"/>
            <a:ext cx="1204686" cy="111185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5" name="Graphic 74" descr="Wireless router">
            <a:extLst>
              <a:ext uri="{FF2B5EF4-FFF2-40B4-BE49-F238E27FC236}">
                <a16:creationId xmlns:a16="http://schemas.microsoft.com/office/drawing/2014/main" id="{65216418-E7A9-4C4B-B6FD-342A5FFB1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7151" y="2380413"/>
            <a:ext cx="375392" cy="375392"/>
          </a:xfrm>
          <a:prstGeom prst="rect">
            <a:avLst/>
          </a:prstGeom>
        </p:spPr>
      </p:pic>
      <p:pic>
        <p:nvPicPr>
          <p:cNvPr id="76" name="Graphic 75" descr="Wireless router">
            <a:extLst>
              <a:ext uri="{FF2B5EF4-FFF2-40B4-BE49-F238E27FC236}">
                <a16:creationId xmlns:a16="http://schemas.microsoft.com/office/drawing/2014/main" id="{50DB76E2-60B1-48B2-94FB-3E2A094EF5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9752" y="2380413"/>
            <a:ext cx="375392" cy="375392"/>
          </a:xfrm>
          <a:prstGeom prst="rect">
            <a:avLst/>
          </a:prstGeom>
        </p:spPr>
      </p:pic>
      <p:pic>
        <p:nvPicPr>
          <p:cNvPr id="77" name="Graphic 76" descr="Wireless router">
            <a:extLst>
              <a:ext uri="{FF2B5EF4-FFF2-40B4-BE49-F238E27FC236}">
                <a16:creationId xmlns:a16="http://schemas.microsoft.com/office/drawing/2014/main" id="{3C27E11D-FE68-495B-A64F-9F65804C08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65144" y="2380413"/>
            <a:ext cx="375392" cy="375392"/>
          </a:xfrm>
          <a:prstGeom prst="rect">
            <a:avLst/>
          </a:prstGeom>
        </p:spPr>
      </p:pic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B0BD9DF0-33E2-4995-A7A8-4733D9C1E851}"/>
              </a:ext>
            </a:extLst>
          </p:cNvPr>
          <p:cNvSpPr/>
          <p:nvPr/>
        </p:nvSpPr>
        <p:spPr>
          <a:xfrm>
            <a:off x="7127872" y="1883800"/>
            <a:ext cx="1204686" cy="111185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9" name="Graphic 78" descr="Wireless router">
            <a:extLst>
              <a:ext uri="{FF2B5EF4-FFF2-40B4-BE49-F238E27FC236}">
                <a16:creationId xmlns:a16="http://schemas.microsoft.com/office/drawing/2014/main" id="{B4539434-A424-4FDD-B6D1-3507C8732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9643" y="2380413"/>
            <a:ext cx="375392" cy="375392"/>
          </a:xfrm>
          <a:prstGeom prst="rect">
            <a:avLst/>
          </a:prstGeom>
        </p:spPr>
      </p:pic>
      <p:pic>
        <p:nvPicPr>
          <p:cNvPr id="80" name="Graphic 79" descr="Wireless router">
            <a:extLst>
              <a:ext uri="{FF2B5EF4-FFF2-40B4-BE49-F238E27FC236}">
                <a16:creationId xmlns:a16="http://schemas.microsoft.com/office/drawing/2014/main" id="{2F9C5CFA-6244-4675-9C93-61D6FC8FD8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244" y="2380413"/>
            <a:ext cx="375392" cy="375392"/>
          </a:xfrm>
          <a:prstGeom prst="rect">
            <a:avLst/>
          </a:prstGeom>
        </p:spPr>
      </p:pic>
      <p:pic>
        <p:nvPicPr>
          <p:cNvPr id="81" name="Graphic 80" descr="Wireless router">
            <a:extLst>
              <a:ext uri="{FF2B5EF4-FFF2-40B4-BE49-F238E27FC236}">
                <a16:creationId xmlns:a16="http://schemas.microsoft.com/office/drawing/2014/main" id="{CC24119B-5F8E-49FE-A5D1-360F81E3ED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97636" y="2380413"/>
            <a:ext cx="375392" cy="375392"/>
          </a:xfrm>
          <a:prstGeom prst="rect">
            <a:avLst/>
          </a:prstGeom>
        </p:spPr>
      </p:pic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CA4FC75F-9E95-490F-A1D4-5B56EC36C5DC}"/>
              </a:ext>
            </a:extLst>
          </p:cNvPr>
          <p:cNvSpPr/>
          <p:nvPr/>
        </p:nvSpPr>
        <p:spPr>
          <a:xfrm>
            <a:off x="1791583" y="1635108"/>
            <a:ext cx="370114" cy="508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C7652C5B-7400-4BC3-B76F-E8CF7CC7B93F}"/>
              </a:ext>
            </a:extLst>
          </p:cNvPr>
          <p:cNvSpPr/>
          <p:nvPr/>
        </p:nvSpPr>
        <p:spPr>
          <a:xfrm>
            <a:off x="5319871" y="2346393"/>
            <a:ext cx="1110343" cy="2419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C29BDC-5F46-4273-84DB-B6AEABE4FC3A}"/>
              </a:ext>
            </a:extLst>
          </p:cNvPr>
          <p:cNvSpPr txBox="1"/>
          <p:nvPr/>
        </p:nvSpPr>
        <p:spPr>
          <a:xfrm>
            <a:off x="7179987" y="192771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Device Registry</a:t>
            </a:r>
            <a:endParaRPr lang="en-CH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7DBCF5-E251-4218-BC0A-7BB3D79D00D6}"/>
              </a:ext>
            </a:extLst>
          </p:cNvPr>
          <p:cNvSpPr txBox="1"/>
          <p:nvPr/>
        </p:nvSpPr>
        <p:spPr>
          <a:xfrm>
            <a:off x="3580630" y="192771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Device Registry</a:t>
            </a:r>
            <a:endParaRPr lang="en-CH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5437-5C5A-48F5-996B-D887BFD67065}"/>
              </a:ext>
            </a:extLst>
          </p:cNvPr>
          <p:cNvSpPr txBox="1"/>
          <p:nvPr/>
        </p:nvSpPr>
        <p:spPr>
          <a:xfrm>
            <a:off x="5325072" y="2094633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Synchronization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247720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Beltrao</dc:creator>
  <cp:lastModifiedBy>Francisco Beltrao</cp:lastModifiedBy>
  <cp:revision>9</cp:revision>
  <dcterms:created xsi:type="dcterms:W3CDTF">2018-06-07T13:34:00Z</dcterms:created>
  <dcterms:modified xsi:type="dcterms:W3CDTF">2018-06-07T16:10:20Z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frbeltra@microsoft.com</vt:lpwstr>
  </property>
  <property fmtid="{D5CDD505-2E9C-101B-9397-08002B2CF9AE}" pid="5" name="MSIP_Label_f42aa342-8706-4288-bd11-ebb85995028c_SetDate">
    <vt:lpwstr>2018-06-07T16:10:18.9119696Z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