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65" r:id="rId2"/>
    <p:sldId id="446" r:id="rId3"/>
    <p:sldId id="447" r:id="rId4"/>
    <p:sldId id="450" r:id="rId5"/>
    <p:sldId id="448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</p:sldIdLst>
  <p:sldSz cx="20104100" cy="11309350"/>
  <p:notesSz cx="20104100" cy="11309350"/>
  <p:custDataLst>
    <p:tags r:id="rId21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h+UvopECQTrYb4hyEE5ac1iOn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f7e75c130_0_4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700"/>
              <a:buNone/>
            </a:pPr>
            <a:endParaRPr/>
          </a:p>
        </p:txBody>
      </p:sp>
      <p:sp>
        <p:nvSpPr>
          <p:cNvPr id="175" name="Google Shape;175;g8f7e75c13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06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42017-7C62-9C5C-727B-E03A1258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EF3BE-6F79-B595-46F1-AD011E19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50481-84D7-231A-5664-49004B75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90463-6A2B-3D9E-282F-EA288AA2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0F792-AB17-FD3E-FA71-35422D4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1238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8E2D-D784-60A3-842B-77C21F5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819F5-DCFD-DD07-7F3A-E1629852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115AB-3B9C-EC19-8DE5-D54E926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59EDD-EC6B-63E6-1EEA-132CECAA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F14FC-F0AF-0AC3-CFEA-E66AB2F7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30368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D113F4-7FB5-F388-FC06-19681D40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6703BC-AB5A-74E0-FF1D-38783BF91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F5E83-FA75-2354-3A98-4E8BF50C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CAE59-418B-EBCB-9CCE-4E24D1A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1BD298-29D9-D3B4-AC78-CADF96B5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428748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1735785" y="510844"/>
            <a:ext cx="16632527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 sz="49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14474954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9818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4474954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ct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4654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C91E7-8224-98CA-9420-9415C004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1CC48-C554-750D-4EFB-AEA943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2A909-9E81-3D34-CC0C-5884228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89F6A-E4DB-2220-BF92-42FF3321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622B9-2B27-AEAD-4658-4E4E655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26127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00EEE-431A-E286-7CE5-E2FFB91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3F70D-1D43-E106-80C7-8AF2717F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E9B74-255A-A6C9-1A86-A515D77B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F685B-AF4B-BDDE-8C99-7C558314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652B-245E-275F-5476-72BFF515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14959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F789-9197-E119-D066-6CBFBE0F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CC3C3-967A-96A1-52FA-3C706176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1243E8-D3C3-C676-8F63-662726D7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0D7AF-826A-CE0B-7C66-53F22634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B09B7-1BB1-F12D-3744-6C1F5687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9B059-7366-8B6F-2CB3-F97A0AD5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14362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1B613-31CF-F5E5-1AF4-D1C67BE3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4CB68-4EDF-35F0-4BFB-8A3AC11D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49734-ABD0-4319-1B62-A0A8E3F9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773D8F-0676-D22A-2D48-A411717FB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8D942B-0793-9B9E-0CEC-8CF12DF9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2451FA-2DB3-ED07-B8DA-61156C82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D7E7D4-6496-DF03-4348-8E3FE7A7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7C0D16-56AC-BEDA-E970-FA64235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3320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B5B1-06C6-776D-094F-4B98EBC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DEF565-A58C-2F9A-7FB3-F80EE06C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FE3C67-4F6F-E4F8-09FD-633934EE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EAD02-5680-9707-3C8B-F4D1EA4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288039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0F9D0E-DAB4-F379-388F-88C8EAA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4EF06-091A-0059-8BEE-4880A475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399043-9A91-996A-C4DA-D9F4F898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5930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CB58-75DF-A407-3039-57B9A36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E96FC-7C8F-06CB-5C52-E3CCDAC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7DE8E-6759-F1E6-0040-A8F4A44D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33CAE-0183-2A6A-F41F-648D0B60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026F8-8394-C6FA-033C-D2D93CE5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BCA88-1F37-568E-7BA8-59565F1D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823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5397A-D703-F7F5-20E7-FA3BE28A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DED32-DF61-F21F-461F-1A16B0B2D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C2BB8-C5DE-6770-A9C5-3FDB5FC8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C9AB4-7D76-99B0-3AD4-BBF6142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4D74E6-62F1-462E-2DF0-2FE3BCC1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8D16A-1E9B-A97E-875C-368FC723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33564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B60A19-93A0-F2BD-C3CC-CE2D8916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66C581-4711-BA98-30F1-59B46434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3AAEC-5F99-4B40-A189-7833EE03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2C448-775E-C0DA-2930-E822EDA56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B8275-B8A9-3B4F-83A8-2D6B8FE0E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 b="0" u="none"/>
          </a:p>
        </p:txBody>
      </p:sp>
    </p:spTree>
    <p:extLst>
      <p:ext uri="{BB962C8B-B14F-4D97-AF65-F5344CB8AC3E}">
        <p14:creationId xmlns:p14="http://schemas.microsoft.com/office/powerpoint/2010/main" val="21179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"/>
            <a:ext cx="20102685" cy="1130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10771802" y="501617"/>
            <a:ext cx="10052050" cy="21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2195" rIns="0" bIns="0" anchor="t" anchorCtr="0">
            <a:noAutofit/>
          </a:bodyPr>
          <a:lstStyle/>
          <a:p>
            <a:pPr rtl="0">
              <a:lnSpc>
                <a:spcPct val="88700"/>
              </a:lnSpc>
              <a:buClr>
                <a:schemeClr val="lt1"/>
              </a:buClr>
              <a:buSzPts val="3400"/>
            </a:pPr>
            <a:r>
              <a:rPr lang="en-US" sz="7900" b="1" i="0" u="none" strike="noStrike">
                <a:highlight>
                  <a:srgbClr val="000000">
                    <a:alpha val="0"/>
                  </a:srgbClr>
                </a:highlight>
                <a:latin typeface="Arial"/>
              </a:rPr>
              <a:t>Welcome on board!</a:t>
            </a:r>
            <a:endParaRPr sz="7915"/>
          </a:p>
        </p:txBody>
      </p:sp>
      <p:sp>
        <p:nvSpPr>
          <p:cNvPr id="180" name="Google Shape;180;p33"/>
          <p:cNvSpPr txBox="1"/>
          <p:nvPr/>
        </p:nvSpPr>
        <p:spPr>
          <a:xfrm>
            <a:off x="574552" y="7679596"/>
            <a:ext cx="15504165" cy="283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8" tIns="201008" rIns="201008" bIns="201008" anchor="t" anchorCtr="0">
            <a:noAutofit/>
          </a:bodyPr>
          <a:lstStyle/>
          <a:p>
            <a:r>
              <a:rPr lang="es-419" sz="6596" dirty="0" err="1">
                <a:solidFill>
                  <a:srgbClr val="FFFFFF"/>
                </a:solidFill>
              </a:rPr>
              <a:t>Webinar</a:t>
            </a:r>
            <a:r>
              <a:rPr lang="es-419" sz="6596" dirty="0">
                <a:solidFill>
                  <a:srgbClr val="FFFFFF"/>
                </a:solidFill>
              </a:rPr>
              <a:t> </a:t>
            </a:r>
            <a:r>
              <a:rPr lang="es-419" sz="6596" dirty="0" err="1">
                <a:solidFill>
                  <a:srgbClr val="FFFFFF"/>
                </a:solidFill>
              </a:rPr>
              <a:t>Cohort</a:t>
            </a:r>
            <a:r>
              <a:rPr lang="es-419" sz="6596" dirty="0">
                <a:solidFill>
                  <a:srgbClr val="FFFFFF"/>
                </a:solidFill>
              </a:rPr>
              <a:t> 6</a:t>
            </a:r>
          </a:p>
          <a:p>
            <a:endParaRPr lang="es-419" sz="6596" dirty="0">
              <a:solidFill>
                <a:srgbClr val="FFFFFF"/>
              </a:solidFill>
            </a:endParaRPr>
          </a:p>
          <a:p>
            <a:r>
              <a:rPr lang="es-419" sz="6596" dirty="0">
                <a:solidFill>
                  <a:srgbClr val="FFFFFF"/>
                </a:solidFill>
              </a:rPr>
              <a:t>Git </a:t>
            </a:r>
            <a:r>
              <a:rPr lang="es-419" sz="6596" dirty="0" err="1">
                <a:solidFill>
                  <a:srgbClr val="FFFFFF"/>
                </a:solidFill>
              </a:rPr>
              <a:t>Basico</a:t>
            </a:r>
            <a:endParaRPr sz="6596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0CDA9B-964B-7058-C4E8-D81392072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800" r="-2632"/>
          <a:stretch/>
        </p:blipFill>
        <p:spPr>
          <a:xfrm>
            <a:off x="2987900" y="2188564"/>
            <a:ext cx="12758226" cy="579748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9DFEAA1-12FB-6029-3C30-FC681222A9CD}"/>
              </a:ext>
            </a:extLst>
          </p:cNvPr>
          <p:cNvSpPr/>
          <p:nvPr/>
        </p:nvSpPr>
        <p:spPr>
          <a:xfrm>
            <a:off x="13536118" y="1603948"/>
            <a:ext cx="2983043" cy="187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2209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BC839E-473C-3456-D6ED-7317EB81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70" y="2233535"/>
            <a:ext cx="13552069" cy="590803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8548871-E56B-A7B3-6AD6-0613A91FFD14}"/>
              </a:ext>
            </a:extLst>
          </p:cNvPr>
          <p:cNvSpPr/>
          <p:nvPr/>
        </p:nvSpPr>
        <p:spPr>
          <a:xfrm>
            <a:off x="14075764" y="1663908"/>
            <a:ext cx="3252866" cy="2008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641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24691C-F2DE-5C87-4EB4-73B1DE63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31" y="1769870"/>
            <a:ext cx="9879071" cy="60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86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79ECBF-30B7-42B6-F229-8801E1C9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27" y="1726750"/>
            <a:ext cx="10873446" cy="68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15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C8D192-1296-2882-980E-47F225C4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99" y="2263515"/>
            <a:ext cx="11355243" cy="58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83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805BD-3453-E709-2C4B-1541A395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74" y="2293791"/>
            <a:ext cx="8606752" cy="62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429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6DC10E-93D9-5058-3584-32D4413D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27" y="3102966"/>
            <a:ext cx="12998084" cy="546062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5D8E732-2912-1E8B-5C43-A03C66F92932}"/>
              </a:ext>
            </a:extLst>
          </p:cNvPr>
          <p:cNvSpPr/>
          <p:nvPr/>
        </p:nvSpPr>
        <p:spPr>
          <a:xfrm>
            <a:off x="14420538" y="2683239"/>
            <a:ext cx="2348335" cy="1229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48573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DE9D9B-DFD1-AB97-F747-BBE54AD6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8"/>
          <a:stretch/>
        </p:blipFill>
        <p:spPr>
          <a:xfrm>
            <a:off x="3408039" y="1843790"/>
            <a:ext cx="12121770" cy="646032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81DAE89-1076-AF98-275A-353337BF8214}"/>
              </a:ext>
            </a:extLst>
          </p:cNvPr>
          <p:cNvSpPr/>
          <p:nvPr/>
        </p:nvSpPr>
        <p:spPr>
          <a:xfrm>
            <a:off x="3942413" y="7944346"/>
            <a:ext cx="2788171" cy="71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75128D-1A0A-8D50-0385-D17C73E3BC2D}"/>
              </a:ext>
            </a:extLst>
          </p:cNvPr>
          <p:cNvSpPr/>
          <p:nvPr/>
        </p:nvSpPr>
        <p:spPr>
          <a:xfrm>
            <a:off x="15264000" y="1484026"/>
            <a:ext cx="58461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0980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967CEB-3BB7-7268-4539-1AA6674B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52" y="2378195"/>
            <a:ext cx="14642258" cy="65529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52A36C-46A4-BEB9-73F6-9C37427B8BF8}"/>
              </a:ext>
            </a:extLst>
          </p:cNvPr>
          <p:cNvSpPr/>
          <p:nvPr/>
        </p:nvSpPr>
        <p:spPr>
          <a:xfrm>
            <a:off x="15529810" y="2038662"/>
            <a:ext cx="2128603" cy="1169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5159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A2AE74-7619-735A-6F95-23FA4F14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9" y="2126805"/>
            <a:ext cx="6340828" cy="54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CE3219-C59C-0EA0-E989-945EB172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02" y="1557169"/>
            <a:ext cx="14210299" cy="77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45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A2F708-3C11-AE3C-B5B6-7E25088E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41" y="1963713"/>
            <a:ext cx="10661626" cy="61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81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8EF6B9-6677-C2C7-A3E0-5C73FFF4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74" y="2544563"/>
            <a:ext cx="11461951" cy="57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8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4C7A73-4582-325D-9974-8E411F06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2" y="2494898"/>
            <a:ext cx="7899283" cy="50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9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FBF828-CD40-F774-33CE-22800D11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68" y="2145145"/>
            <a:ext cx="13289363" cy="64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5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9CB9D5-CE07-D501-9570-786177BA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34" y="2387414"/>
            <a:ext cx="9355458" cy="58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87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F822AD-196C-C478-222A-FCA2158C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31" y="1741486"/>
            <a:ext cx="12227038" cy="6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047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2"/>
  <p:tag name="AS_OS" val="Unix 4.14.225.169"/>
  <p:tag name="AS_RELEASE_DATE" val="2020.03.14"/>
  <p:tag name="AS_TITLE" val="Aspose.Slides for .NET Standard 2.0"/>
  <p:tag name="AS_VERSION" val="20.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9</Words>
  <Application>Microsoft Office PowerPoint</Application>
  <PresentationFormat>Personalizado</PresentationFormat>
  <Paragraphs>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Welcome on board!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on board!</dc:title>
  <dc:creator>Ilya Zalesskiy</dc:creator>
  <cp:lastModifiedBy>Francisco Benavides Lorca</cp:lastModifiedBy>
  <cp:revision>13</cp:revision>
  <dcterms:created xsi:type="dcterms:W3CDTF">2019-06-18T02:34:13Z</dcterms:created>
  <dcterms:modified xsi:type="dcterms:W3CDTF">2022-11-28T23:53:25Z</dcterms:modified>
</cp:coreProperties>
</file>