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329" r:id="rId2"/>
    <p:sldId id="543" r:id="rId3"/>
    <p:sldId id="550" r:id="rId4"/>
    <p:sldId id="542" r:id="rId5"/>
    <p:sldId id="551" r:id="rId6"/>
    <p:sldId id="544" r:id="rId7"/>
    <p:sldId id="545" r:id="rId8"/>
    <p:sldId id="546" r:id="rId9"/>
    <p:sldId id="552" r:id="rId10"/>
    <p:sldId id="547" r:id="rId11"/>
    <p:sldId id="548" r:id="rId12"/>
    <p:sldId id="549" r:id="rId13"/>
    <p:sldId id="562" r:id="rId14"/>
    <p:sldId id="553" r:id="rId15"/>
    <p:sldId id="554" r:id="rId16"/>
    <p:sldId id="556" r:id="rId17"/>
    <p:sldId id="560" r:id="rId18"/>
    <p:sldId id="561" r:id="rId19"/>
    <p:sldId id="555" r:id="rId20"/>
    <p:sldId id="557" r:id="rId21"/>
    <p:sldId id="558" r:id="rId22"/>
    <p:sldId id="5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C8E7"/>
    <a:srgbClr val="3AB3DE"/>
    <a:srgbClr val="BEE6F4"/>
    <a:srgbClr val="FFFFCC"/>
    <a:srgbClr val="FFFF99"/>
    <a:srgbClr val="4BBAE1"/>
    <a:srgbClr val="78CBE8"/>
    <a:srgbClr val="90D4EC"/>
    <a:srgbClr val="A3D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C3E54-9C8E-4157-B1D0-46A915C8BAB7}" v="44" dt="2023-09-02T17:55:24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Benghi" userId="c59f546f4393ec3d" providerId="LiveId" clId="{A91C3E54-9C8E-4157-B1D0-46A915C8BAB7}"/>
    <pc:docChg chg="undo custSel modSld">
      <pc:chgData name="Felipe Benghi" userId="c59f546f4393ec3d" providerId="LiveId" clId="{A91C3E54-9C8E-4157-B1D0-46A915C8BAB7}" dt="2023-09-02T17:55:24.848" v="13"/>
      <pc:docMkLst>
        <pc:docMk/>
      </pc:docMkLst>
      <pc:sldChg chg="addSp delSp modSp mod setBg">
        <pc:chgData name="Felipe Benghi" userId="c59f546f4393ec3d" providerId="LiveId" clId="{A91C3E54-9C8E-4157-B1D0-46A915C8BAB7}" dt="2023-09-02T17:54:20.195" v="10" actId="478"/>
        <pc:sldMkLst>
          <pc:docMk/>
          <pc:sldMk cId="2265251381" sldId="547"/>
        </pc:sldMkLst>
        <pc:spChg chg="del mod">
          <ac:chgData name="Felipe Benghi" userId="c59f546f4393ec3d" providerId="LiveId" clId="{A91C3E54-9C8E-4157-B1D0-46A915C8BAB7}" dt="2023-09-02T17:54:14.487" v="9" actId="478"/>
          <ac:spMkLst>
            <pc:docMk/>
            <pc:sldMk cId="2265251381" sldId="547"/>
            <ac:spMk id="2" creationId="{61DBBD95-EB19-EE34-75C9-D4909A3C86C6}"/>
          </ac:spMkLst>
        </pc:spChg>
        <pc:spChg chg="add del mod">
          <ac:chgData name="Felipe Benghi" userId="c59f546f4393ec3d" providerId="LiveId" clId="{A91C3E54-9C8E-4157-B1D0-46A915C8BAB7}" dt="2023-09-02T17:53:23.546" v="2"/>
          <ac:spMkLst>
            <pc:docMk/>
            <pc:sldMk cId="2265251381" sldId="547"/>
            <ac:spMk id="21" creationId="{CF343E48-7CED-3256-F16B-2B18F301A12D}"/>
          </ac:spMkLst>
        </pc:spChg>
        <pc:spChg chg="add del mod">
          <ac:chgData name="Felipe Benghi" userId="c59f546f4393ec3d" providerId="LiveId" clId="{A91C3E54-9C8E-4157-B1D0-46A915C8BAB7}" dt="2023-09-02T17:53:23.546" v="2"/>
          <ac:spMkLst>
            <pc:docMk/>
            <pc:sldMk cId="2265251381" sldId="547"/>
            <ac:spMk id="22" creationId="{078467AE-BD21-1180-D961-222740E8438B}"/>
          </ac:spMkLst>
        </pc:spChg>
        <pc:spChg chg="add del mod">
          <ac:chgData name="Felipe Benghi" userId="c59f546f4393ec3d" providerId="LiveId" clId="{A91C3E54-9C8E-4157-B1D0-46A915C8BAB7}" dt="2023-09-02T17:53:23.546" v="2"/>
          <ac:spMkLst>
            <pc:docMk/>
            <pc:sldMk cId="2265251381" sldId="547"/>
            <ac:spMk id="23" creationId="{50836943-95A2-0F06-B45F-39A4761A3D35}"/>
          </ac:spMkLst>
        </pc:spChg>
        <pc:spChg chg="add del mod">
          <ac:chgData name="Felipe Benghi" userId="c59f546f4393ec3d" providerId="LiveId" clId="{A91C3E54-9C8E-4157-B1D0-46A915C8BAB7}" dt="2023-09-02T17:53:23.546" v="2"/>
          <ac:spMkLst>
            <pc:docMk/>
            <pc:sldMk cId="2265251381" sldId="547"/>
            <ac:spMk id="24" creationId="{5BC8D512-B464-7B63-12B5-6FEF6B004771}"/>
          </ac:spMkLst>
        </pc:spChg>
        <pc:spChg chg="add del mod">
          <ac:chgData name="Felipe Benghi" userId="c59f546f4393ec3d" providerId="LiveId" clId="{A91C3E54-9C8E-4157-B1D0-46A915C8BAB7}" dt="2023-09-02T17:53:23.546" v="2"/>
          <ac:spMkLst>
            <pc:docMk/>
            <pc:sldMk cId="2265251381" sldId="547"/>
            <ac:spMk id="28" creationId="{0A3FA67F-68D9-5390-4FBE-F3C6B4B39AB3}"/>
          </ac:spMkLst>
        </pc:spChg>
        <pc:spChg chg="add del mod">
          <ac:chgData name="Felipe Benghi" userId="c59f546f4393ec3d" providerId="LiveId" clId="{A91C3E54-9C8E-4157-B1D0-46A915C8BAB7}" dt="2023-09-02T17:53:23.546" v="2"/>
          <ac:spMkLst>
            <pc:docMk/>
            <pc:sldMk cId="2265251381" sldId="547"/>
            <ac:spMk id="29" creationId="{0E415C39-FA73-3B0A-2D28-C15EAE012F8A}"/>
          </ac:spMkLst>
        </pc:spChg>
        <pc:spChg chg="add del mod">
          <ac:chgData name="Felipe Benghi" userId="c59f546f4393ec3d" providerId="LiveId" clId="{A91C3E54-9C8E-4157-B1D0-46A915C8BAB7}" dt="2023-09-02T17:53:23.546" v="2"/>
          <ac:spMkLst>
            <pc:docMk/>
            <pc:sldMk cId="2265251381" sldId="547"/>
            <ac:spMk id="32" creationId="{6BF593A6-3A5C-098E-37F4-28C186ABCC9D}"/>
          </ac:spMkLst>
        </pc:spChg>
        <pc:spChg chg="add del mod">
          <ac:chgData name="Felipe Benghi" userId="c59f546f4393ec3d" providerId="LiveId" clId="{A91C3E54-9C8E-4157-B1D0-46A915C8BAB7}" dt="2023-09-02T17:53:23.546" v="2"/>
          <ac:spMkLst>
            <pc:docMk/>
            <pc:sldMk cId="2265251381" sldId="547"/>
            <ac:spMk id="33" creationId="{64B2F61A-E7E8-9A67-1DFC-D2CDB9F5B149}"/>
          </ac:spMkLst>
        </pc:spChg>
        <pc:spChg chg="add del mod">
          <ac:chgData name="Felipe Benghi" userId="c59f546f4393ec3d" providerId="LiveId" clId="{A91C3E54-9C8E-4157-B1D0-46A915C8BAB7}" dt="2023-09-02T17:53:23.546" v="2"/>
          <ac:spMkLst>
            <pc:docMk/>
            <pc:sldMk cId="2265251381" sldId="547"/>
            <ac:spMk id="34" creationId="{8B754F76-BFD8-F2CE-C325-BC27A025CD62}"/>
          </ac:spMkLst>
        </pc:spChg>
        <pc:spChg chg="add del mod">
          <ac:chgData name="Felipe Benghi" userId="c59f546f4393ec3d" providerId="LiveId" clId="{A91C3E54-9C8E-4157-B1D0-46A915C8BAB7}" dt="2023-09-02T17:53:23.546" v="2"/>
          <ac:spMkLst>
            <pc:docMk/>
            <pc:sldMk cId="2265251381" sldId="547"/>
            <ac:spMk id="50" creationId="{CE8CA688-C89B-62D6-384C-12F3DFF94387}"/>
          </ac:spMkLst>
        </pc:spChg>
        <pc:spChg chg="add del mod">
          <ac:chgData name="Felipe Benghi" userId="c59f546f4393ec3d" providerId="LiveId" clId="{A91C3E54-9C8E-4157-B1D0-46A915C8BAB7}" dt="2023-09-02T17:53:23.546" v="2"/>
          <ac:spMkLst>
            <pc:docMk/>
            <pc:sldMk cId="2265251381" sldId="547"/>
            <ac:spMk id="51" creationId="{8A57D803-D2E0-4C4F-C657-D9E9177DDD5B}"/>
          </ac:spMkLst>
        </pc:spChg>
        <pc:spChg chg="add del mod">
          <ac:chgData name="Felipe Benghi" userId="c59f546f4393ec3d" providerId="LiveId" clId="{A91C3E54-9C8E-4157-B1D0-46A915C8BAB7}" dt="2023-09-02T17:53:23.546" v="2"/>
          <ac:spMkLst>
            <pc:docMk/>
            <pc:sldMk cId="2265251381" sldId="547"/>
            <ac:spMk id="52" creationId="{03ECEF0D-BC1B-3E34-3E0C-6D19B479058D}"/>
          </ac:spMkLst>
        </pc:spChg>
        <pc:spChg chg="add del mod">
          <ac:chgData name="Felipe Benghi" userId="c59f546f4393ec3d" providerId="LiveId" clId="{A91C3E54-9C8E-4157-B1D0-46A915C8BAB7}" dt="2023-09-02T17:53:23.546" v="2"/>
          <ac:spMkLst>
            <pc:docMk/>
            <pc:sldMk cId="2265251381" sldId="547"/>
            <ac:spMk id="53" creationId="{78E3FC66-8502-EEAD-5F09-C500528C88B9}"/>
          </ac:spMkLst>
        </pc:spChg>
        <pc:spChg chg="add del mod">
          <ac:chgData name="Felipe Benghi" userId="c59f546f4393ec3d" providerId="LiveId" clId="{A91C3E54-9C8E-4157-B1D0-46A915C8BAB7}" dt="2023-09-02T17:53:23.546" v="2"/>
          <ac:spMkLst>
            <pc:docMk/>
            <pc:sldMk cId="2265251381" sldId="547"/>
            <ac:spMk id="54" creationId="{A8703443-61E8-842C-1ABB-B6F84EE62654}"/>
          </ac:spMkLst>
        </pc:spChg>
        <pc:spChg chg="add del mod">
          <ac:chgData name="Felipe Benghi" userId="c59f546f4393ec3d" providerId="LiveId" clId="{A91C3E54-9C8E-4157-B1D0-46A915C8BAB7}" dt="2023-09-02T17:53:23.546" v="2"/>
          <ac:spMkLst>
            <pc:docMk/>
            <pc:sldMk cId="2265251381" sldId="547"/>
            <ac:spMk id="55" creationId="{30DD2D3B-6261-654B-F51E-8CEF07B0DD44}"/>
          </ac:spMkLst>
        </pc:spChg>
        <pc:spChg chg="add del mod">
          <ac:chgData name="Felipe Benghi" userId="c59f546f4393ec3d" providerId="LiveId" clId="{A91C3E54-9C8E-4157-B1D0-46A915C8BAB7}" dt="2023-09-02T17:53:23.546" v="2"/>
          <ac:spMkLst>
            <pc:docMk/>
            <pc:sldMk cId="2265251381" sldId="547"/>
            <ac:spMk id="56" creationId="{58FC2A6A-1BD1-C3D6-DB3E-A52CBB92049B}"/>
          </ac:spMkLst>
        </pc:spChg>
        <pc:spChg chg="add del mod">
          <ac:chgData name="Felipe Benghi" userId="c59f546f4393ec3d" providerId="LiveId" clId="{A91C3E54-9C8E-4157-B1D0-46A915C8BAB7}" dt="2023-09-02T17:53:23.546" v="2"/>
          <ac:spMkLst>
            <pc:docMk/>
            <pc:sldMk cId="2265251381" sldId="547"/>
            <ac:spMk id="58" creationId="{CC34C7C1-B1DD-F35E-C7AC-1E87B933E487}"/>
          </ac:spMkLst>
        </pc:spChg>
        <pc:spChg chg="add del mod">
          <ac:chgData name="Felipe Benghi" userId="c59f546f4393ec3d" providerId="LiveId" clId="{A91C3E54-9C8E-4157-B1D0-46A915C8BAB7}" dt="2023-09-02T17:53:23.546" v="2"/>
          <ac:spMkLst>
            <pc:docMk/>
            <pc:sldMk cId="2265251381" sldId="547"/>
            <ac:spMk id="59" creationId="{2A306210-9F34-F33F-87FB-121D468DD0F7}"/>
          </ac:spMkLst>
        </pc:spChg>
        <pc:spChg chg="add del mod">
          <ac:chgData name="Felipe Benghi" userId="c59f546f4393ec3d" providerId="LiveId" clId="{A91C3E54-9C8E-4157-B1D0-46A915C8BAB7}" dt="2023-09-02T17:53:23.546" v="2"/>
          <ac:spMkLst>
            <pc:docMk/>
            <pc:sldMk cId="2265251381" sldId="547"/>
            <ac:spMk id="60" creationId="{7A50A74A-91CD-E914-791B-652508FD4ECF}"/>
          </ac:spMkLst>
        </pc:spChg>
        <pc:spChg chg="add del mod">
          <ac:chgData name="Felipe Benghi" userId="c59f546f4393ec3d" providerId="LiveId" clId="{A91C3E54-9C8E-4157-B1D0-46A915C8BAB7}" dt="2023-09-02T17:53:23.546" v="2"/>
          <ac:spMkLst>
            <pc:docMk/>
            <pc:sldMk cId="2265251381" sldId="547"/>
            <ac:spMk id="64" creationId="{A89A399A-2288-EE49-5278-7B7453D9EA3D}"/>
          </ac:spMkLst>
        </pc:spChg>
        <pc:spChg chg="add del mod">
          <ac:chgData name="Felipe Benghi" userId="c59f546f4393ec3d" providerId="LiveId" clId="{A91C3E54-9C8E-4157-B1D0-46A915C8BAB7}" dt="2023-09-02T17:53:23.546" v="2"/>
          <ac:spMkLst>
            <pc:docMk/>
            <pc:sldMk cId="2265251381" sldId="547"/>
            <ac:spMk id="75" creationId="{C8D1F4AC-700A-BD58-4B09-08090F7D6DB7}"/>
          </ac:spMkLst>
        </pc:spChg>
        <pc:spChg chg="add del mod">
          <ac:chgData name="Felipe Benghi" userId="c59f546f4393ec3d" providerId="LiveId" clId="{A91C3E54-9C8E-4157-B1D0-46A915C8BAB7}" dt="2023-09-02T17:54:20.195" v="10" actId="478"/>
          <ac:spMkLst>
            <pc:docMk/>
            <pc:sldMk cId="2265251381" sldId="547"/>
            <ac:spMk id="78" creationId="{D4712ED1-CC21-A166-1FAA-737237692727}"/>
          </ac:spMkLst>
        </pc:spChg>
        <pc:cxnChg chg="add del mod">
          <ac:chgData name="Felipe Benghi" userId="c59f546f4393ec3d" providerId="LiveId" clId="{A91C3E54-9C8E-4157-B1D0-46A915C8BAB7}" dt="2023-09-02T17:53:23.546" v="2"/>
          <ac:cxnSpMkLst>
            <pc:docMk/>
            <pc:sldMk cId="2265251381" sldId="547"/>
            <ac:cxnSpMk id="25" creationId="{90E3B292-DFCB-208F-A347-BCC12310043F}"/>
          </ac:cxnSpMkLst>
        </pc:cxnChg>
        <pc:cxnChg chg="add del mod">
          <ac:chgData name="Felipe Benghi" userId="c59f546f4393ec3d" providerId="LiveId" clId="{A91C3E54-9C8E-4157-B1D0-46A915C8BAB7}" dt="2023-09-02T17:53:23.546" v="2"/>
          <ac:cxnSpMkLst>
            <pc:docMk/>
            <pc:sldMk cId="2265251381" sldId="547"/>
            <ac:cxnSpMk id="26" creationId="{B105BBBC-B33E-7AA2-9D17-780A7CD5FBD0}"/>
          </ac:cxnSpMkLst>
        </pc:cxnChg>
        <pc:cxnChg chg="add del mod">
          <ac:chgData name="Felipe Benghi" userId="c59f546f4393ec3d" providerId="LiveId" clId="{A91C3E54-9C8E-4157-B1D0-46A915C8BAB7}" dt="2023-09-02T17:53:23.546" v="2"/>
          <ac:cxnSpMkLst>
            <pc:docMk/>
            <pc:sldMk cId="2265251381" sldId="547"/>
            <ac:cxnSpMk id="27" creationId="{8E13CD6D-72A2-5CCF-B1D3-626BED63C9FA}"/>
          </ac:cxnSpMkLst>
        </pc:cxnChg>
        <pc:cxnChg chg="add del mod">
          <ac:chgData name="Felipe Benghi" userId="c59f546f4393ec3d" providerId="LiveId" clId="{A91C3E54-9C8E-4157-B1D0-46A915C8BAB7}" dt="2023-09-02T17:53:23.546" v="2"/>
          <ac:cxnSpMkLst>
            <pc:docMk/>
            <pc:sldMk cId="2265251381" sldId="547"/>
            <ac:cxnSpMk id="42" creationId="{A8A8FC05-9E2B-7339-D6E1-9FCCDAC77BB2}"/>
          </ac:cxnSpMkLst>
        </pc:cxnChg>
        <pc:cxnChg chg="add del mod">
          <ac:chgData name="Felipe Benghi" userId="c59f546f4393ec3d" providerId="LiveId" clId="{A91C3E54-9C8E-4157-B1D0-46A915C8BAB7}" dt="2023-09-02T17:53:23.546" v="2"/>
          <ac:cxnSpMkLst>
            <pc:docMk/>
            <pc:sldMk cId="2265251381" sldId="547"/>
            <ac:cxnSpMk id="47" creationId="{663C5E89-1665-8D3D-E769-871A498BE11C}"/>
          </ac:cxnSpMkLst>
        </pc:cxnChg>
        <pc:cxnChg chg="add del mod">
          <ac:chgData name="Felipe Benghi" userId="c59f546f4393ec3d" providerId="LiveId" clId="{A91C3E54-9C8E-4157-B1D0-46A915C8BAB7}" dt="2023-09-02T17:53:23.546" v="2"/>
          <ac:cxnSpMkLst>
            <pc:docMk/>
            <pc:sldMk cId="2265251381" sldId="547"/>
            <ac:cxnSpMk id="48" creationId="{BD995B55-3483-0E74-724A-AA3B8EFDD4D4}"/>
          </ac:cxnSpMkLst>
        </pc:cxnChg>
        <pc:cxnChg chg="add del mod">
          <ac:chgData name="Felipe Benghi" userId="c59f546f4393ec3d" providerId="LiveId" clId="{A91C3E54-9C8E-4157-B1D0-46A915C8BAB7}" dt="2023-09-02T17:53:23.546" v="2"/>
          <ac:cxnSpMkLst>
            <pc:docMk/>
            <pc:sldMk cId="2265251381" sldId="547"/>
            <ac:cxnSpMk id="57" creationId="{212573A1-1F13-3980-D162-AC28B0640BA9}"/>
          </ac:cxnSpMkLst>
        </pc:cxnChg>
        <pc:cxnChg chg="add del mod">
          <ac:chgData name="Felipe Benghi" userId="c59f546f4393ec3d" providerId="LiveId" clId="{A91C3E54-9C8E-4157-B1D0-46A915C8BAB7}" dt="2023-09-02T17:53:23.546" v="2"/>
          <ac:cxnSpMkLst>
            <pc:docMk/>
            <pc:sldMk cId="2265251381" sldId="547"/>
            <ac:cxnSpMk id="61" creationId="{AD170E6B-5C8D-7BC9-814A-0447AE78023D}"/>
          </ac:cxnSpMkLst>
        </pc:cxnChg>
        <pc:cxnChg chg="add del mod">
          <ac:chgData name="Felipe Benghi" userId="c59f546f4393ec3d" providerId="LiveId" clId="{A91C3E54-9C8E-4157-B1D0-46A915C8BAB7}" dt="2023-09-02T17:53:23.546" v="2"/>
          <ac:cxnSpMkLst>
            <pc:docMk/>
            <pc:sldMk cId="2265251381" sldId="547"/>
            <ac:cxnSpMk id="62" creationId="{AC5E2478-578C-59C7-00FA-849D386DF8CD}"/>
          </ac:cxnSpMkLst>
        </pc:cxnChg>
        <pc:cxnChg chg="add del mod">
          <ac:chgData name="Felipe Benghi" userId="c59f546f4393ec3d" providerId="LiveId" clId="{A91C3E54-9C8E-4157-B1D0-46A915C8BAB7}" dt="2023-09-02T17:53:23.546" v="2"/>
          <ac:cxnSpMkLst>
            <pc:docMk/>
            <pc:sldMk cId="2265251381" sldId="547"/>
            <ac:cxnSpMk id="65" creationId="{877ECF02-0AD0-498C-C523-89E7AC199278}"/>
          </ac:cxnSpMkLst>
        </pc:cxnChg>
        <pc:cxnChg chg="add del mod">
          <ac:chgData name="Felipe Benghi" userId="c59f546f4393ec3d" providerId="LiveId" clId="{A91C3E54-9C8E-4157-B1D0-46A915C8BAB7}" dt="2023-09-02T17:53:23.546" v="2"/>
          <ac:cxnSpMkLst>
            <pc:docMk/>
            <pc:sldMk cId="2265251381" sldId="547"/>
            <ac:cxnSpMk id="66" creationId="{8D2B840B-A90E-AD3A-5032-A5FC498618D5}"/>
          </ac:cxnSpMkLst>
        </pc:cxnChg>
        <pc:cxnChg chg="add del mod">
          <ac:chgData name="Felipe Benghi" userId="c59f546f4393ec3d" providerId="LiveId" clId="{A91C3E54-9C8E-4157-B1D0-46A915C8BAB7}" dt="2023-09-02T17:53:23.546" v="2"/>
          <ac:cxnSpMkLst>
            <pc:docMk/>
            <pc:sldMk cId="2265251381" sldId="547"/>
            <ac:cxnSpMk id="67" creationId="{393506F1-8ECD-2C5D-A9AA-B6FC7439193F}"/>
          </ac:cxnSpMkLst>
        </pc:cxnChg>
        <pc:cxnChg chg="add del mod">
          <ac:chgData name="Felipe Benghi" userId="c59f546f4393ec3d" providerId="LiveId" clId="{A91C3E54-9C8E-4157-B1D0-46A915C8BAB7}" dt="2023-09-02T17:53:23.546" v="2"/>
          <ac:cxnSpMkLst>
            <pc:docMk/>
            <pc:sldMk cId="2265251381" sldId="547"/>
            <ac:cxnSpMk id="68" creationId="{99513C40-3AE8-01B5-56B1-E5A9F97AF465}"/>
          </ac:cxnSpMkLst>
        </pc:cxnChg>
        <pc:cxnChg chg="add del mod">
          <ac:chgData name="Felipe Benghi" userId="c59f546f4393ec3d" providerId="LiveId" clId="{A91C3E54-9C8E-4157-B1D0-46A915C8BAB7}" dt="2023-09-02T17:53:23.546" v="2"/>
          <ac:cxnSpMkLst>
            <pc:docMk/>
            <pc:sldMk cId="2265251381" sldId="547"/>
            <ac:cxnSpMk id="69" creationId="{C936C652-F87F-8E58-D5C2-8A35E973200E}"/>
          </ac:cxnSpMkLst>
        </pc:cxnChg>
        <pc:cxnChg chg="add del mod">
          <ac:chgData name="Felipe Benghi" userId="c59f546f4393ec3d" providerId="LiveId" clId="{A91C3E54-9C8E-4157-B1D0-46A915C8BAB7}" dt="2023-09-02T17:53:23.546" v="2"/>
          <ac:cxnSpMkLst>
            <pc:docMk/>
            <pc:sldMk cId="2265251381" sldId="547"/>
            <ac:cxnSpMk id="70" creationId="{25D31402-6DF3-E4E7-3E69-730C0DCA226C}"/>
          </ac:cxnSpMkLst>
        </pc:cxnChg>
        <pc:cxnChg chg="add del mod">
          <ac:chgData name="Felipe Benghi" userId="c59f546f4393ec3d" providerId="LiveId" clId="{A91C3E54-9C8E-4157-B1D0-46A915C8BAB7}" dt="2023-09-02T17:53:23.546" v="2"/>
          <ac:cxnSpMkLst>
            <pc:docMk/>
            <pc:sldMk cId="2265251381" sldId="547"/>
            <ac:cxnSpMk id="71" creationId="{0A2A204F-91FE-290E-C8B6-0507D9402E87}"/>
          </ac:cxnSpMkLst>
        </pc:cxnChg>
        <pc:cxnChg chg="add del mod">
          <ac:chgData name="Felipe Benghi" userId="c59f546f4393ec3d" providerId="LiveId" clId="{A91C3E54-9C8E-4157-B1D0-46A915C8BAB7}" dt="2023-09-02T17:53:23.546" v="2"/>
          <ac:cxnSpMkLst>
            <pc:docMk/>
            <pc:sldMk cId="2265251381" sldId="547"/>
            <ac:cxnSpMk id="72" creationId="{E73AADCC-FFFC-D913-04E1-0F3D58CEF4F5}"/>
          </ac:cxnSpMkLst>
        </pc:cxnChg>
        <pc:cxnChg chg="add del mod">
          <ac:chgData name="Felipe Benghi" userId="c59f546f4393ec3d" providerId="LiveId" clId="{A91C3E54-9C8E-4157-B1D0-46A915C8BAB7}" dt="2023-09-02T17:53:23.546" v="2"/>
          <ac:cxnSpMkLst>
            <pc:docMk/>
            <pc:sldMk cId="2265251381" sldId="547"/>
            <ac:cxnSpMk id="73" creationId="{160C3605-EFE6-812A-68C8-64351415AAF6}"/>
          </ac:cxnSpMkLst>
        </pc:cxnChg>
        <pc:cxnChg chg="add del mod">
          <ac:chgData name="Felipe Benghi" userId="c59f546f4393ec3d" providerId="LiveId" clId="{A91C3E54-9C8E-4157-B1D0-46A915C8BAB7}" dt="2023-09-02T17:53:23.546" v="2"/>
          <ac:cxnSpMkLst>
            <pc:docMk/>
            <pc:sldMk cId="2265251381" sldId="547"/>
            <ac:cxnSpMk id="74" creationId="{1A700A1E-2DEA-6263-744A-7A6CD540BDC9}"/>
          </ac:cxnSpMkLst>
        </pc:cxnChg>
      </pc:sldChg>
      <pc:sldChg chg="delSp modSp mod setBg">
        <pc:chgData name="Felipe Benghi" userId="c59f546f4393ec3d" providerId="LiveId" clId="{A91C3E54-9C8E-4157-B1D0-46A915C8BAB7}" dt="2023-09-02T17:55:24.848" v="13"/>
        <pc:sldMkLst>
          <pc:docMk/>
          <pc:sldMk cId="1911137849" sldId="559"/>
        </pc:sldMkLst>
        <pc:spChg chg="del mod">
          <ac:chgData name="Felipe Benghi" userId="c59f546f4393ec3d" providerId="LiveId" clId="{A91C3E54-9C8E-4157-B1D0-46A915C8BAB7}" dt="2023-09-02T17:55:18.587" v="12" actId="478"/>
          <ac:spMkLst>
            <pc:docMk/>
            <pc:sldMk cId="1911137849" sldId="559"/>
            <ac:spMk id="360" creationId="{8610114E-5F9C-AE31-D02B-25F3216CEF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28B47-727B-4C6B-AB08-C68D0360D2E4}" type="datetimeFigureOut">
              <a:rPr lang="pt-BR" smtClean="0"/>
              <a:t>01/09/2023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E9D78-11FF-43D1-B782-3B84ADA9E7F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1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5835" y="2114191"/>
            <a:ext cx="9316528" cy="1457146"/>
          </a:xfrm>
        </p:spPr>
        <p:txBody>
          <a:bodyPr anchor="b">
            <a:normAutofit/>
          </a:bodyPr>
          <a:lstStyle>
            <a:lvl1pPr algn="r">
              <a:defRPr sz="4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/>
              <a:t>título  da aula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5835" y="3708639"/>
            <a:ext cx="9316528" cy="1385979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3200" cap="none" baseline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DA DISCIPLINA</a:t>
            </a:r>
          </a:p>
          <a:p>
            <a:r>
              <a:rPr lang="pt-BR" dirty="0"/>
              <a:t>Nome do Curso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EF825F-4B91-4D6E-B60E-01EE7C95EDCE}"/>
              </a:ext>
            </a:extLst>
          </p:cNvPr>
          <p:cNvSpPr txBox="1"/>
          <p:nvPr userDrawn="1"/>
        </p:nvSpPr>
        <p:spPr>
          <a:xfrm>
            <a:off x="2035835" y="5231921"/>
            <a:ext cx="931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Prof. </a:t>
            </a:r>
            <a:r>
              <a:rPr lang="pt-BR" sz="3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Evandro Zatti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4399473"/>
          </a:xfrm>
        </p:spPr>
        <p:txBody>
          <a:bodyPr/>
          <a:lstStyle>
            <a:lvl2pPr marL="715963" indent="-449263">
              <a:buFont typeface="Wingdings" panose="05000000000000000000" pitchFamily="2" charset="2"/>
              <a:buChar char="ü"/>
              <a:defRPr/>
            </a:lvl2pPr>
            <a:lvl3pPr marL="1077913" indent="-361950">
              <a:buFont typeface="Wingdings" panose="05000000000000000000" pitchFamily="2" charset="2"/>
              <a:buChar char="§"/>
              <a:defRPr/>
            </a:lvl3pPr>
            <a:lvl4pPr marL="1431925" indent="-354013">
              <a:buFont typeface="Wingdings" panose="05000000000000000000" pitchFamily="2" charset="2"/>
              <a:buChar char="Ø"/>
              <a:defRPr/>
            </a:lvl4pPr>
            <a:lvl5pPr marL="1793875" indent="-36195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84" y="1853271"/>
            <a:ext cx="5502215" cy="4323242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53269"/>
            <a:ext cx="5502215" cy="4323243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793A66-FC7C-49C5-832C-278E6AB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95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584" y="1785669"/>
            <a:ext cx="11162581" cy="44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5E2243F-6C89-42CD-8123-E0F3C77B7AAE}"/>
              </a:ext>
            </a:extLst>
          </p:cNvPr>
          <p:cNvSpPr txBox="1"/>
          <p:nvPr userDrawn="1"/>
        </p:nvSpPr>
        <p:spPr>
          <a:xfrm>
            <a:off x="517584" y="6335040"/>
            <a:ext cx="1116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i="1" dirty="0">
                <a:solidFill>
                  <a:schemeClr val="accent2">
                    <a:lumMod val="50000"/>
                  </a:schemeClr>
                </a:solidFill>
              </a:rPr>
              <a:t>Evandro Zatti</a:t>
            </a:r>
          </a:p>
        </p:txBody>
      </p:sp>
      <p:pic>
        <p:nvPicPr>
          <p:cNvPr id="5" name="Gráfico 5">
            <a:extLst>
              <a:ext uri="{FF2B5EF4-FFF2-40B4-BE49-F238E27FC236}">
                <a16:creationId xmlns:a16="http://schemas.microsoft.com/office/drawing/2014/main" id="{E9836CCC-0388-498E-8D3C-5B708E470BE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230928" y="184406"/>
            <a:ext cx="1443488" cy="44304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44926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401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C2C2-223E-4961-8018-61B2281F6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Hotel saint germain</a:t>
            </a:r>
            <a:br>
              <a:rPr lang="pt-BR" dirty="0"/>
            </a:br>
            <a:r>
              <a:rPr lang="pt-BR" dirty="0"/>
              <a:t>projeto conceitual e lógico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03A9F6-0193-4F32-AAB1-A20C462BB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BANCO DE DADOS</a:t>
            </a:r>
          </a:p>
        </p:txBody>
      </p:sp>
      <p:pic>
        <p:nvPicPr>
          <p:cNvPr id="4" name="Gráfico 5">
            <a:extLst>
              <a:ext uri="{FF2B5EF4-FFF2-40B4-BE49-F238E27FC236}">
                <a16:creationId xmlns:a16="http://schemas.microsoft.com/office/drawing/2014/main" id="{82D9D492-DCF9-420E-B71B-FC8F48F3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7" y="349597"/>
            <a:ext cx="2432548" cy="7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1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EF7BE7E-4FAE-4218-15C1-79F89389029E}"/>
              </a:ext>
            </a:extLst>
          </p:cNvPr>
          <p:cNvSpPr/>
          <p:nvPr/>
        </p:nvSpPr>
        <p:spPr>
          <a:xfrm>
            <a:off x="1545827" y="4360992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Cliente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84DFEBB-2892-42E2-825E-494668EC87AF}"/>
              </a:ext>
            </a:extLst>
          </p:cNvPr>
          <p:cNvSpPr/>
          <p:nvPr/>
        </p:nvSpPr>
        <p:spPr>
          <a:xfrm>
            <a:off x="671864" y="5510892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Estrangeiro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42F136E-4C5D-FD0D-91EC-79242EA23567}"/>
              </a:ext>
            </a:extLst>
          </p:cNvPr>
          <p:cNvSpPr/>
          <p:nvPr/>
        </p:nvSpPr>
        <p:spPr>
          <a:xfrm>
            <a:off x="2437419" y="5513581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Brasileiro</a:t>
            </a:r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B2FF337E-D2C0-613A-935C-C9015B67D16A}"/>
              </a:ext>
            </a:extLst>
          </p:cNvPr>
          <p:cNvSpPr/>
          <p:nvPr/>
        </p:nvSpPr>
        <p:spPr>
          <a:xfrm>
            <a:off x="1954604" y="5033345"/>
            <a:ext cx="712931" cy="292881"/>
          </a:xfrm>
          <a:prstGeom prst="triangle">
            <a:avLst>
              <a:gd name="adj" fmla="val 5087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1DF584F-4E51-A694-ECD4-6D1A68981B32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2312310" y="4809227"/>
            <a:ext cx="4969" cy="2241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7699E9E-9BAF-0202-E32E-AC3673855845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1438347" y="5326226"/>
            <a:ext cx="516257" cy="184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AF7E46F-465C-A586-2EB8-F72C4710F3C0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2667535" y="5326226"/>
            <a:ext cx="536367" cy="187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3243DE-11CF-01F8-1B12-10EEA8CC0028}"/>
              </a:ext>
            </a:extLst>
          </p:cNvPr>
          <p:cNvSpPr txBox="1"/>
          <p:nvPr/>
        </p:nvSpPr>
        <p:spPr>
          <a:xfrm>
            <a:off x="2437419" y="484867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Narrow" panose="020B0606020202030204" pitchFamily="34" charset="0"/>
              </a:rPr>
              <a:t>t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1A441B12-FA29-4D29-88B0-F4C3C30C0357}"/>
              </a:ext>
            </a:extLst>
          </p:cNvPr>
          <p:cNvSpPr/>
          <p:nvPr/>
        </p:nvSpPr>
        <p:spPr>
          <a:xfrm>
            <a:off x="3862904" y="4360991"/>
            <a:ext cx="711711" cy="448235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faz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E95928-A177-671C-D04B-B5DF26A2C10B}"/>
              </a:ext>
            </a:extLst>
          </p:cNvPr>
          <p:cNvSpPr/>
          <p:nvPr/>
        </p:nvSpPr>
        <p:spPr>
          <a:xfrm>
            <a:off x="9597695" y="4360992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Quarto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3F47422-B967-65B3-77AB-9AB2B01CD8FB}"/>
              </a:ext>
            </a:extLst>
          </p:cNvPr>
          <p:cNvSpPr/>
          <p:nvPr/>
        </p:nvSpPr>
        <p:spPr>
          <a:xfrm>
            <a:off x="5358727" y="4360992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Reserva</a:t>
            </a:r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574627E0-0E01-450F-E65C-39D062D9815C}"/>
              </a:ext>
            </a:extLst>
          </p:cNvPr>
          <p:cNvSpPr/>
          <p:nvPr/>
        </p:nvSpPr>
        <p:spPr>
          <a:xfrm>
            <a:off x="7888838" y="4360992"/>
            <a:ext cx="711711" cy="448235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do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EB6B38B-5B91-3B23-D950-C5472C7AC273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H="1" flipV="1">
            <a:off x="4574615" y="4585109"/>
            <a:ext cx="78411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F7597A6E-86C1-FFF8-D906-DE3D4F645968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6891692" y="4585110"/>
            <a:ext cx="9971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7C0E6AC-7D60-B3FE-BAA8-605EF542A217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8600549" y="4585110"/>
            <a:ext cx="9971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75CFBF0F-7564-E80B-8B9C-50ADCC5D6ED9}"/>
              </a:ext>
            </a:extLst>
          </p:cNvPr>
          <p:cNvSpPr/>
          <p:nvPr/>
        </p:nvSpPr>
        <p:spPr>
          <a:xfrm>
            <a:off x="7834066" y="5403238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Gerente</a:t>
            </a:r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C4460F3D-CEE6-4555-2E0E-0D1C2C4ADD53}"/>
              </a:ext>
            </a:extLst>
          </p:cNvPr>
          <p:cNvSpPr/>
          <p:nvPr/>
        </p:nvSpPr>
        <p:spPr>
          <a:xfrm>
            <a:off x="5358727" y="5403238"/>
            <a:ext cx="1532965" cy="448235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aprova</a:t>
            </a:r>
          </a:p>
        </p:txBody>
      </p:sp>
      <p:sp>
        <p:nvSpPr>
          <p:cNvPr id="30" name="Losango 29">
            <a:extLst>
              <a:ext uri="{FF2B5EF4-FFF2-40B4-BE49-F238E27FC236}">
                <a16:creationId xmlns:a16="http://schemas.microsoft.com/office/drawing/2014/main" id="{8EDBBC90-6230-CE74-47D7-0C5212F42CFB}"/>
              </a:ext>
            </a:extLst>
          </p:cNvPr>
          <p:cNvSpPr/>
          <p:nvPr/>
        </p:nvSpPr>
        <p:spPr>
          <a:xfrm>
            <a:off x="5391995" y="3420937"/>
            <a:ext cx="1457016" cy="448235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possui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630C503-9D5D-483B-D080-CAFA54340EAC}"/>
              </a:ext>
            </a:extLst>
          </p:cNvPr>
          <p:cNvSpPr/>
          <p:nvPr/>
        </p:nvSpPr>
        <p:spPr>
          <a:xfrm>
            <a:off x="5354021" y="2469457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Ocupação</a:t>
            </a:r>
          </a:p>
        </p:txBody>
      </p:sp>
      <p:sp>
        <p:nvSpPr>
          <p:cNvPr id="35" name="Losango 34">
            <a:extLst>
              <a:ext uri="{FF2B5EF4-FFF2-40B4-BE49-F238E27FC236}">
                <a16:creationId xmlns:a16="http://schemas.microsoft.com/office/drawing/2014/main" id="{31D78098-0BDA-3AB3-300F-00F7D2B74D1C}"/>
              </a:ext>
            </a:extLst>
          </p:cNvPr>
          <p:cNvSpPr/>
          <p:nvPr/>
        </p:nvSpPr>
        <p:spPr>
          <a:xfrm>
            <a:off x="2889927" y="2468007"/>
            <a:ext cx="1532965" cy="448235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paga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F8882679-4C14-EA5D-1561-11B24AD51B6C}"/>
              </a:ext>
            </a:extLst>
          </p:cNvPr>
          <p:cNvSpPr/>
          <p:nvPr/>
        </p:nvSpPr>
        <p:spPr>
          <a:xfrm>
            <a:off x="7362404" y="1501984"/>
            <a:ext cx="112011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Serviço</a:t>
            </a:r>
          </a:p>
        </p:txBody>
      </p:sp>
      <p:sp>
        <p:nvSpPr>
          <p:cNvPr id="37" name="Losango 36">
            <a:extLst>
              <a:ext uri="{FF2B5EF4-FFF2-40B4-BE49-F238E27FC236}">
                <a16:creationId xmlns:a16="http://schemas.microsoft.com/office/drawing/2014/main" id="{B60D2875-E898-FAF2-AB33-532AE8200E90}"/>
              </a:ext>
            </a:extLst>
          </p:cNvPr>
          <p:cNvSpPr/>
          <p:nvPr/>
        </p:nvSpPr>
        <p:spPr>
          <a:xfrm>
            <a:off x="5358727" y="1501984"/>
            <a:ext cx="1532965" cy="448235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solicita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BBE88F9A-AC9A-ABD1-09D5-13D17F0390EC}"/>
              </a:ext>
            </a:extLst>
          </p:cNvPr>
          <p:cNvCxnSpPr>
            <a:cxnSpLocks/>
            <a:stCxn id="36" idx="1"/>
            <a:endCxn id="37" idx="3"/>
          </p:cNvCxnSpPr>
          <p:nvPr/>
        </p:nvCxnSpPr>
        <p:spPr>
          <a:xfrm flipH="1">
            <a:off x="6891692" y="1726102"/>
            <a:ext cx="4707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B9F12108-665F-E144-8182-815E61BADB3C}"/>
              </a:ext>
            </a:extLst>
          </p:cNvPr>
          <p:cNvSpPr/>
          <p:nvPr/>
        </p:nvSpPr>
        <p:spPr>
          <a:xfrm>
            <a:off x="7457789" y="2775918"/>
            <a:ext cx="1266914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Restaurante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6AD7D54A-EDC3-3D59-B122-C834A084F266}"/>
              </a:ext>
            </a:extLst>
          </p:cNvPr>
          <p:cNvSpPr/>
          <p:nvPr/>
        </p:nvSpPr>
        <p:spPr>
          <a:xfrm>
            <a:off x="10437860" y="2775920"/>
            <a:ext cx="1266914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Massagem</a:t>
            </a:r>
          </a:p>
        </p:txBody>
      </p:sp>
      <p:sp>
        <p:nvSpPr>
          <p:cNvPr id="41" name="Triângulo isósceles 40">
            <a:extLst>
              <a:ext uri="{FF2B5EF4-FFF2-40B4-BE49-F238E27FC236}">
                <a16:creationId xmlns:a16="http://schemas.microsoft.com/office/drawing/2014/main" id="{FB685E77-5695-BB04-13DC-BFA275EBA88C}"/>
              </a:ext>
            </a:extLst>
          </p:cNvPr>
          <p:cNvSpPr/>
          <p:nvPr/>
        </p:nvSpPr>
        <p:spPr>
          <a:xfrm>
            <a:off x="9168820" y="2101407"/>
            <a:ext cx="839347" cy="281134"/>
          </a:xfrm>
          <a:prstGeom prst="triangle">
            <a:avLst>
              <a:gd name="adj" fmla="val 5087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A3A1B73A-9115-E3CB-55B5-5CD2410D6F49}"/>
              </a:ext>
            </a:extLst>
          </p:cNvPr>
          <p:cNvCxnSpPr>
            <a:cxnSpLocks/>
            <a:stCxn id="41" idx="2"/>
            <a:endCxn id="39" idx="0"/>
          </p:cNvCxnSpPr>
          <p:nvPr/>
        </p:nvCxnSpPr>
        <p:spPr>
          <a:xfrm flipH="1">
            <a:off x="8091246" y="2382541"/>
            <a:ext cx="1077574" cy="3933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2D2B5507-3EAE-634E-E137-F4DE3EC629BC}"/>
              </a:ext>
            </a:extLst>
          </p:cNvPr>
          <p:cNvCxnSpPr>
            <a:cxnSpLocks/>
            <a:stCxn id="41" idx="4"/>
            <a:endCxn id="40" idx="0"/>
          </p:cNvCxnSpPr>
          <p:nvPr/>
        </p:nvCxnSpPr>
        <p:spPr>
          <a:xfrm>
            <a:off x="10008167" y="2382541"/>
            <a:ext cx="1063150" cy="3933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433BF4C7-4ED3-4635-3A1B-50040B6AB06D}"/>
              </a:ext>
            </a:extLst>
          </p:cNvPr>
          <p:cNvSpPr/>
          <p:nvPr/>
        </p:nvSpPr>
        <p:spPr>
          <a:xfrm>
            <a:off x="8964765" y="2775919"/>
            <a:ext cx="1266914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Frigobar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E48F81B3-49F0-9864-7661-8F2B56A596F7}"/>
              </a:ext>
            </a:extLst>
          </p:cNvPr>
          <p:cNvCxnSpPr>
            <a:cxnSpLocks/>
            <a:stCxn id="45" idx="0"/>
            <a:endCxn id="41" idx="3"/>
          </p:cNvCxnSpPr>
          <p:nvPr/>
        </p:nvCxnSpPr>
        <p:spPr>
          <a:xfrm flipH="1" flipV="1">
            <a:off x="9595804" y="2382541"/>
            <a:ext cx="2418" cy="393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384AAD63-8B86-2BB7-5572-B5CAB6C0A5CA}"/>
              </a:ext>
            </a:extLst>
          </p:cNvPr>
          <p:cNvCxnSpPr>
            <a:cxnSpLocks/>
            <a:stCxn id="12" idx="1"/>
            <a:endCxn id="4" idx="3"/>
          </p:cNvCxnSpPr>
          <p:nvPr/>
        </p:nvCxnSpPr>
        <p:spPr>
          <a:xfrm flipH="1">
            <a:off x="3078792" y="4585109"/>
            <a:ext cx="78411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8DD0B703-A3D8-F787-775C-47508A037970}"/>
              </a:ext>
            </a:extLst>
          </p:cNvPr>
          <p:cNvCxnSpPr>
            <a:cxnSpLocks/>
            <a:stCxn id="41" idx="0"/>
            <a:endCxn id="36" idx="3"/>
          </p:cNvCxnSpPr>
          <p:nvPr/>
        </p:nvCxnSpPr>
        <p:spPr>
          <a:xfrm rot="16200000" flipV="1">
            <a:off x="8851510" y="1357112"/>
            <a:ext cx="375305" cy="111328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B2201257-255B-3935-F781-26D4DF6D9276}"/>
              </a:ext>
            </a:extLst>
          </p:cNvPr>
          <p:cNvCxnSpPr>
            <a:cxnSpLocks/>
            <a:stCxn id="4" idx="0"/>
            <a:endCxn id="35" idx="1"/>
          </p:cNvCxnSpPr>
          <p:nvPr/>
        </p:nvCxnSpPr>
        <p:spPr>
          <a:xfrm rot="5400000" flipH="1" flipV="1">
            <a:off x="1766685" y="3237751"/>
            <a:ext cx="1668867" cy="57761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9BB800A9-8B7B-A16D-74B5-03E501DCAA44}"/>
              </a:ext>
            </a:extLst>
          </p:cNvPr>
          <p:cNvCxnSpPr>
            <a:cxnSpLocks/>
            <a:stCxn id="31" idx="0"/>
            <a:endCxn id="37" idx="2"/>
          </p:cNvCxnSpPr>
          <p:nvPr/>
        </p:nvCxnSpPr>
        <p:spPr>
          <a:xfrm flipV="1">
            <a:off x="6120504" y="1950219"/>
            <a:ext cx="4706" cy="51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5DEF2DC3-E10D-450B-97B4-1D13A0066DF6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 flipV="1">
            <a:off x="6125210" y="4809227"/>
            <a:ext cx="0" cy="5940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AC654B67-24B4-DCD4-6450-6B64623BB68D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>
            <a:off x="6891692" y="5627356"/>
            <a:ext cx="9423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>
            <a:extLst>
              <a:ext uri="{FF2B5EF4-FFF2-40B4-BE49-F238E27FC236}">
                <a16:creationId xmlns:a16="http://schemas.microsoft.com/office/drawing/2014/main" id="{9EDB4DE4-CEF6-EF60-A4C0-059B1F965B50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H="1" flipV="1">
            <a:off x="6120503" y="3869172"/>
            <a:ext cx="4707" cy="49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033448A0-5577-FEB4-753B-9BF1BACD0398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V="1">
            <a:off x="6120503" y="2917692"/>
            <a:ext cx="1" cy="5032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880FA21E-2D4D-12AA-8C1A-B927A7961C4D}"/>
              </a:ext>
            </a:extLst>
          </p:cNvPr>
          <p:cNvCxnSpPr>
            <a:cxnSpLocks/>
            <a:stCxn id="31" idx="1"/>
            <a:endCxn id="35" idx="3"/>
          </p:cNvCxnSpPr>
          <p:nvPr/>
        </p:nvCxnSpPr>
        <p:spPr>
          <a:xfrm flipH="1" flipV="1">
            <a:off x="4422892" y="2692125"/>
            <a:ext cx="931129" cy="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B2DF18-F425-07DA-AFCA-55CE68481341}"/>
              </a:ext>
            </a:extLst>
          </p:cNvPr>
          <p:cNvSpPr txBox="1"/>
          <p:nvPr/>
        </p:nvSpPr>
        <p:spPr>
          <a:xfrm>
            <a:off x="9724993" y="187264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Narrow" panose="020B060602020203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26525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3DF9B3-408E-02B3-8C12-BCEE8982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lógico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22462B0-8863-36E6-E8C9-2A5A02E40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Modelo lógico relacional</a:t>
            </a:r>
          </a:p>
        </p:txBody>
      </p:sp>
    </p:spTree>
    <p:extLst>
      <p:ext uri="{BB962C8B-B14F-4D97-AF65-F5344CB8AC3E}">
        <p14:creationId xmlns:p14="http://schemas.microsoft.com/office/powerpoint/2010/main" val="157637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BCF718A-85C1-7F59-CF77-8E3EDC36B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35846"/>
              </p:ext>
            </p:extLst>
          </p:nvPr>
        </p:nvGraphicFramePr>
        <p:xfrm>
          <a:off x="3010310" y="1645921"/>
          <a:ext cx="3247008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1305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595703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Cliente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IdCliente: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Nome: texto</a:t>
                      </a:r>
                    </a:p>
                    <a:p>
                      <a:r>
                        <a:rPr lang="pt-BR" sz="2400" dirty="0"/>
                        <a:t>Sexo: texto</a:t>
                      </a:r>
                    </a:p>
                    <a:p>
                      <a:r>
                        <a:rPr lang="pt-BR" sz="2400" dirty="0"/>
                        <a:t>DtaNasc: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5538299-3D8E-C423-B825-718177A82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59647"/>
              </p:ext>
            </p:extLst>
          </p:nvPr>
        </p:nvGraphicFramePr>
        <p:xfrm>
          <a:off x="7558187" y="699416"/>
          <a:ext cx="3803515" cy="356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7591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645924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24147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ClienteBrasileiro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PK, FK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IdCliente: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u="none" dirty="0"/>
                        <a:t>Cpf: número</a:t>
                      </a:r>
                    </a:p>
                    <a:p>
                      <a:r>
                        <a:rPr lang="pt-BR" sz="2400" dirty="0"/>
                        <a:t>Rg: número</a:t>
                      </a:r>
                    </a:p>
                    <a:p>
                      <a:r>
                        <a:rPr lang="pt-BR" sz="2400" dirty="0"/>
                        <a:t>Rua: texto</a:t>
                      </a:r>
                    </a:p>
                    <a:p>
                      <a:r>
                        <a:rPr lang="pt-BR" sz="2400" dirty="0"/>
                        <a:t>Numero: número</a:t>
                      </a:r>
                    </a:p>
                    <a:p>
                      <a:r>
                        <a:rPr lang="pt-BR" sz="2400" dirty="0"/>
                        <a:t>Cidade: texto</a:t>
                      </a:r>
                    </a:p>
                    <a:p>
                      <a:r>
                        <a:rPr lang="pt-BR" sz="2400" dirty="0"/>
                        <a:t>Estado: texto</a:t>
                      </a:r>
                    </a:p>
                    <a:p>
                      <a:r>
                        <a:rPr lang="pt-BR" sz="2400" dirty="0"/>
                        <a:t>Cep: 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1C6DDC4-4346-B082-A8AB-463D7AA73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30866"/>
              </p:ext>
            </p:extLst>
          </p:nvPr>
        </p:nvGraphicFramePr>
        <p:xfrm>
          <a:off x="5951215" y="4929596"/>
          <a:ext cx="4164651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9895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044756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288377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ClienteEstrangeiro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28837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PK, FK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IdCliente: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288377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Passaporte: texto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A76A8C6-288B-C442-B098-3A7248F41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610105"/>
              </p:ext>
            </p:extLst>
          </p:nvPr>
        </p:nvGraphicFramePr>
        <p:xfrm>
          <a:off x="577897" y="4265576"/>
          <a:ext cx="3477638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8411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419227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6693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Telefone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PK, FK</a:t>
                      </a:r>
                    </a:p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IdCliente: número</a:t>
                      </a:r>
                    </a:p>
                    <a:p>
                      <a:r>
                        <a:rPr lang="pt-BR" sz="2400" u="none" dirty="0"/>
                        <a:t>Numero: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D41CBA84-EC32-B0E2-2FA0-F25C22FFFC89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rot="10800000" flipV="1">
            <a:off x="6257319" y="2482495"/>
            <a:ext cx="1300869" cy="214985"/>
          </a:xfrm>
          <a:prstGeom prst="bentConnector3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7E6CA8F6-2F58-8FA6-5ABF-30A75C50F93C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rot="16200000" flipV="1">
            <a:off x="5743400" y="2639456"/>
            <a:ext cx="1180555" cy="3399726"/>
          </a:xfrm>
          <a:prstGeom prst="bentConnector3">
            <a:avLst>
              <a:gd name="adj1" fmla="val 32235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9617A9C0-E153-D8C9-A033-3F070D74EFF1}"/>
              </a:ext>
            </a:extLst>
          </p:cNvPr>
          <p:cNvCxnSpPr>
            <a:cxnSpLocks/>
            <a:stCxn id="7" idx="0"/>
            <a:endCxn id="4" idx="1"/>
          </p:cNvCxnSpPr>
          <p:nvPr/>
        </p:nvCxnSpPr>
        <p:spPr>
          <a:xfrm rot="5400000" flipH="1" flipV="1">
            <a:off x="1879466" y="3134732"/>
            <a:ext cx="1568095" cy="693594"/>
          </a:xfrm>
          <a:prstGeom prst="bentConnector2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5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B706E65-21FC-4B3C-87BA-959E5A659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098791"/>
              </p:ext>
            </p:extLst>
          </p:nvPr>
        </p:nvGraphicFramePr>
        <p:xfrm>
          <a:off x="4036578" y="2539795"/>
          <a:ext cx="3793787" cy="2468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3243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870544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Quarto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NroQuarto: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Andar: número</a:t>
                      </a:r>
                    </a:p>
                    <a:p>
                      <a:r>
                        <a:rPr lang="pt-BR" sz="2400" dirty="0"/>
                        <a:t>Tipo: texto</a:t>
                      </a:r>
                    </a:p>
                    <a:p>
                      <a:r>
                        <a:rPr lang="pt-BR" sz="2400" dirty="0"/>
                        <a:t>Descricao: texto</a:t>
                      </a:r>
                    </a:p>
                    <a:p>
                      <a:r>
                        <a:rPr lang="pt-BR" sz="2400" dirty="0"/>
                        <a:t>VlrDiaria: 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02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BCF718A-85C1-7F59-CF77-8E3EDC36B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07027"/>
              </p:ext>
            </p:extLst>
          </p:nvPr>
        </p:nvGraphicFramePr>
        <p:xfrm>
          <a:off x="538069" y="857980"/>
          <a:ext cx="3247008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1305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595703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Cliente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IdCliente: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5538299-3D8E-C423-B825-718177A82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867321"/>
              </p:ext>
            </p:extLst>
          </p:nvPr>
        </p:nvGraphicFramePr>
        <p:xfrm>
          <a:off x="7856103" y="4933110"/>
          <a:ext cx="3793787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3243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870544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Quarto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NroQuarto: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1C6DDC4-4346-B082-A8AB-463D7AA73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36118"/>
              </p:ext>
            </p:extLst>
          </p:nvPr>
        </p:nvGraphicFramePr>
        <p:xfrm>
          <a:off x="6085254" y="1120626"/>
          <a:ext cx="4164651" cy="2468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9895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044756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243192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Reserva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13066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NroReserva: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76234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FK</a:t>
                      </a:r>
                    </a:p>
                    <a:p>
                      <a:pPr algn="ctr"/>
                      <a:r>
                        <a:rPr lang="pt-BR" sz="24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IdCliente: número</a:t>
                      </a:r>
                    </a:p>
                    <a:p>
                      <a:r>
                        <a:rPr lang="pt-BR" sz="2400" u="none" dirty="0"/>
                        <a:t>NroQuarto: número</a:t>
                      </a:r>
                    </a:p>
                    <a:p>
                      <a:r>
                        <a:rPr lang="pt-BR" sz="2400" u="none" dirty="0"/>
                        <a:t>Data: datahora</a:t>
                      </a:r>
                    </a:p>
                    <a:p>
                      <a:r>
                        <a:rPr lang="pt-BR" sz="2400" u="none" dirty="0"/>
                        <a:t>Periodo: 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D41CBA84-EC32-B0E2-2FA0-F25C22FFFC89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6200000" flipH="1">
            <a:off x="8288485" y="3468599"/>
            <a:ext cx="1343604" cy="158541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7E6CA8F6-2F58-8FA6-5ABF-30A75C50F93C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rot="10800000">
            <a:off x="3785078" y="1543780"/>
            <a:ext cx="2300177" cy="81128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9617A9C0-E153-D8C9-A033-3F070D74EFF1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5136203" y="2778219"/>
            <a:ext cx="959797" cy="67714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466C522C-7D42-3687-3EC7-00D41A011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58266"/>
              </p:ext>
            </p:extLst>
          </p:nvPr>
        </p:nvGraphicFramePr>
        <p:xfrm>
          <a:off x="1929125" y="4933110"/>
          <a:ext cx="4432765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2641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640124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Gerente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MatriculaGerente: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Nome: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54" name="Tabela 53">
            <a:extLst>
              <a:ext uri="{FF2B5EF4-FFF2-40B4-BE49-F238E27FC236}">
                <a16:creationId xmlns:a16="http://schemas.microsoft.com/office/drawing/2014/main" id="{F892596B-0F3E-564C-4DA2-D64534C55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40989"/>
              </p:ext>
            </p:extLst>
          </p:nvPr>
        </p:nvGraphicFramePr>
        <p:xfrm>
          <a:off x="538068" y="2586688"/>
          <a:ext cx="4598135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8085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570050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Aprovacao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PK, FK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NroReserva: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u="none" dirty="0"/>
                        <a:t>MatriculaGerente: número</a:t>
                      </a:r>
                    </a:p>
                    <a:p>
                      <a:r>
                        <a:rPr lang="pt-BR" sz="2400" dirty="0"/>
                        <a:t>DataHora: datahora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09AE09C9-AF77-9B54-435B-F3581EDF7E66}"/>
              </a:ext>
            </a:extLst>
          </p:cNvPr>
          <p:cNvCxnSpPr>
            <a:cxnSpLocks/>
            <a:stCxn id="54" idx="2"/>
            <a:endCxn id="44" idx="0"/>
          </p:cNvCxnSpPr>
          <p:nvPr/>
        </p:nvCxnSpPr>
        <p:spPr>
          <a:xfrm rot="16200000" flipH="1">
            <a:off x="3186790" y="3974393"/>
            <a:ext cx="609062" cy="130837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8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1C6DDC4-4346-B082-A8AB-463D7AA73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650154"/>
              </p:ext>
            </p:extLst>
          </p:nvPr>
        </p:nvGraphicFramePr>
        <p:xfrm>
          <a:off x="6425722" y="1928021"/>
          <a:ext cx="4164651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9895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044756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21930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Reserva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2193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NroReserva: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9617A9C0-E153-D8C9-A033-3F070D74EFF1}"/>
              </a:ext>
            </a:extLst>
          </p:cNvPr>
          <p:cNvCxnSpPr>
            <a:cxnSpLocks/>
            <a:stCxn id="54" idx="0"/>
            <a:endCxn id="6" idx="1"/>
          </p:cNvCxnSpPr>
          <p:nvPr/>
        </p:nvCxnSpPr>
        <p:spPr>
          <a:xfrm rot="5400000" flipH="1" flipV="1">
            <a:off x="4510134" y="1987149"/>
            <a:ext cx="1288916" cy="2542260"/>
          </a:xfrm>
          <a:prstGeom prst="bentConnector2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ela 53">
            <a:extLst>
              <a:ext uri="{FF2B5EF4-FFF2-40B4-BE49-F238E27FC236}">
                <a16:creationId xmlns:a16="http://schemas.microsoft.com/office/drawing/2014/main" id="{F892596B-0F3E-564C-4DA2-D64534C55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42207"/>
              </p:ext>
            </p:extLst>
          </p:nvPr>
        </p:nvGraphicFramePr>
        <p:xfrm>
          <a:off x="1584395" y="3902737"/>
          <a:ext cx="4598135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8085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570050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Ocupacao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PK, FK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NroReserva: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u="none" dirty="0"/>
                        <a:t>Entrada: datahora</a:t>
                      </a:r>
                    </a:p>
                    <a:p>
                      <a:r>
                        <a:rPr lang="pt-BR" sz="2400" dirty="0"/>
                        <a:t>Saida: datahora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676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1C6DDC4-4346-B082-A8AB-463D7AA73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566759"/>
              </p:ext>
            </p:extLst>
          </p:nvPr>
        </p:nvGraphicFramePr>
        <p:xfrm>
          <a:off x="1489851" y="3931594"/>
          <a:ext cx="4164651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9895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044756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162878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OcupacaoRestaurante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2193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PK, FK</a:t>
                      </a:r>
                    </a:p>
                    <a:p>
                      <a:pPr algn="ctr"/>
                      <a:r>
                        <a:rPr lang="pt-BR" sz="2400" dirty="0"/>
                        <a:t>PK, FK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NroReserva: número</a:t>
                      </a:r>
                    </a:p>
                    <a:p>
                      <a:r>
                        <a:rPr lang="pt-BR" sz="2400" u="none" dirty="0"/>
                        <a:t>IdRestaurante: número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Quantidade: 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9617A9C0-E153-D8C9-A033-3F070D74EFF1}"/>
              </a:ext>
            </a:extLst>
          </p:cNvPr>
          <p:cNvCxnSpPr>
            <a:cxnSpLocks/>
            <a:stCxn id="6" idx="0"/>
            <a:endCxn id="54" idx="2"/>
          </p:cNvCxnSpPr>
          <p:nvPr/>
        </p:nvCxnSpPr>
        <p:spPr>
          <a:xfrm rot="16200000" flipV="1">
            <a:off x="3123244" y="3482661"/>
            <a:ext cx="89786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ela 53">
            <a:extLst>
              <a:ext uri="{FF2B5EF4-FFF2-40B4-BE49-F238E27FC236}">
                <a16:creationId xmlns:a16="http://schemas.microsoft.com/office/drawing/2014/main" id="{F892596B-0F3E-564C-4DA2-D64534C550B1}"/>
              </a:ext>
            </a:extLst>
          </p:cNvPr>
          <p:cNvGraphicFramePr>
            <a:graphicFrameLocks noGrp="1"/>
          </p:cNvGraphicFramePr>
          <p:nvPr/>
        </p:nvGraphicFramePr>
        <p:xfrm>
          <a:off x="1519032" y="1662130"/>
          <a:ext cx="4106286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9822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926464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Ocupacao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PK, FK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NroReserva: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u="none" dirty="0"/>
                        <a:t>...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30D4972-9F94-9A41-ACA0-1B744F3C8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364194"/>
              </p:ext>
            </p:extLst>
          </p:nvPr>
        </p:nvGraphicFramePr>
        <p:xfrm>
          <a:off x="7413525" y="3931594"/>
          <a:ext cx="4164651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4821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339830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21930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Restaurante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2193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IdRestaurante: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Prato: texto</a:t>
                      </a:r>
                    </a:p>
                    <a:p>
                      <a:r>
                        <a:rPr lang="pt-BR" sz="2400" u="none" dirty="0"/>
                        <a:t>Preco: 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858B51F5-A6D4-589C-2A71-63B6D840F70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654502" y="4800274"/>
            <a:ext cx="1759023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9376C7B-5EC1-46AA-88D2-9DC70DE62415}"/>
              </a:ext>
            </a:extLst>
          </p:cNvPr>
          <p:cNvSpPr/>
          <p:nvPr/>
        </p:nvSpPr>
        <p:spPr>
          <a:xfrm>
            <a:off x="6841200" y="1525212"/>
            <a:ext cx="4736976" cy="18938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Se a relação entre Ocupação e Restaurante for somente pelo número da reserva e o “prato” (IdRestaurante), o quarto não poderá solicitar o mesmo prato duas vezes durante a estadia; é necessário criar algo na chave primária que torne única cada solicitação</a:t>
            </a:r>
          </a:p>
        </p:txBody>
      </p:sp>
    </p:spTree>
    <p:extLst>
      <p:ext uri="{BB962C8B-B14F-4D97-AF65-F5344CB8AC3E}">
        <p14:creationId xmlns:p14="http://schemas.microsoft.com/office/powerpoint/2010/main" val="1755833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1C6DDC4-4346-B082-A8AB-463D7AA73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591684"/>
              </p:ext>
            </p:extLst>
          </p:nvPr>
        </p:nvGraphicFramePr>
        <p:xfrm>
          <a:off x="1489852" y="3931594"/>
          <a:ext cx="4684446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9670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424776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162878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OcupacaoRestaurante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2193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IdOcupacaoRestaurante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FK</a:t>
                      </a:r>
                    </a:p>
                    <a:p>
                      <a:pPr algn="ctr"/>
                      <a:r>
                        <a:rPr lang="pt-BR" sz="24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NroReserva: número</a:t>
                      </a:r>
                    </a:p>
                    <a:p>
                      <a:r>
                        <a:rPr lang="pt-BR" sz="2400" u="none" dirty="0"/>
                        <a:t>IdRestaurante: número</a:t>
                      </a:r>
                    </a:p>
                    <a:p>
                      <a:r>
                        <a:rPr lang="pt-BR" sz="2400" u="none" dirty="0"/>
                        <a:t>Quantidade: 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9617A9C0-E153-D8C9-A033-3F070D74EFF1}"/>
              </a:ext>
            </a:extLst>
          </p:cNvPr>
          <p:cNvCxnSpPr>
            <a:cxnSpLocks/>
            <a:stCxn id="6" idx="0"/>
            <a:endCxn id="54" idx="2"/>
          </p:cNvCxnSpPr>
          <p:nvPr/>
        </p:nvCxnSpPr>
        <p:spPr>
          <a:xfrm rot="16200000" flipV="1">
            <a:off x="3253193" y="3352712"/>
            <a:ext cx="897864" cy="2599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ela 53">
            <a:extLst>
              <a:ext uri="{FF2B5EF4-FFF2-40B4-BE49-F238E27FC236}">
                <a16:creationId xmlns:a16="http://schemas.microsoft.com/office/drawing/2014/main" id="{F892596B-0F3E-564C-4DA2-D64534C550B1}"/>
              </a:ext>
            </a:extLst>
          </p:cNvPr>
          <p:cNvGraphicFramePr>
            <a:graphicFrameLocks noGrp="1"/>
          </p:cNvGraphicFramePr>
          <p:nvPr/>
        </p:nvGraphicFramePr>
        <p:xfrm>
          <a:off x="1519032" y="1662130"/>
          <a:ext cx="4106286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9822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926464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Ocupacao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PK, FK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NroReserva: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u="none" dirty="0"/>
                        <a:t>...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30D4972-9F94-9A41-ACA0-1B744F3C8DB7}"/>
              </a:ext>
            </a:extLst>
          </p:cNvPr>
          <p:cNvGraphicFramePr>
            <a:graphicFrameLocks noGrp="1"/>
          </p:cNvGraphicFramePr>
          <p:nvPr/>
        </p:nvGraphicFramePr>
        <p:xfrm>
          <a:off x="7413525" y="3931594"/>
          <a:ext cx="4164651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4821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339830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21930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Restaurante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2193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IdRestaurante: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Prato: texto</a:t>
                      </a:r>
                    </a:p>
                    <a:p>
                      <a:r>
                        <a:rPr lang="pt-BR" sz="2400" u="none" dirty="0"/>
                        <a:t>Preco: 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858B51F5-A6D4-589C-2A71-63B6D840F70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174298" y="4800274"/>
            <a:ext cx="1239227" cy="18288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9376C7B-5EC1-46AA-88D2-9DC70DE62415}"/>
              </a:ext>
            </a:extLst>
          </p:cNvPr>
          <p:cNvSpPr/>
          <p:nvPr/>
        </p:nvSpPr>
        <p:spPr>
          <a:xfrm>
            <a:off x="6841200" y="1525212"/>
            <a:ext cx="4736976" cy="16103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Uma solução seria criar um </a:t>
            </a:r>
            <a:r>
              <a:rPr lang="pt-BR" b="1" dirty="0">
                <a:solidFill>
                  <a:srgbClr val="FF0000"/>
                </a:solidFill>
              </a:rPr>
              <a:t>campo sequencial </a:t>
            </a:r>
            <a:r>
              <a:rPr lang="pt-BR" dirty="0">
                <a:solidFill>
                  <a:srgbClr val="FF0000"/>
                </a:solidFill>
              </a:rPr>
              <a:t>único para as solicitações (OcupacaoRestaurante); porém deve-se evitar criar campos sequenciais em tabelas associativas</a:t>
            </a:r>
          </a:p>
        </p:txBody>
      </p:sp>
    </p:spTree>
    <p:extLst>
      <p:ext uri="{BB962C8B-B14F-4D97-AF65-F5344CB8AC3E}">
        <p14:creationId xmlns:p14="http://schemas.microsoft.com/office/powerpoint/2010/main" val="336570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1C6DDC4-4346-B082-A8AB-463D7AA73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09812"/>
              </p:ext>
            </p:extLst>
          </p:nvPr>
        </p:nvGraphicFramePr>
        <p:xfrm>
          <a:off x="1489851" y="3931594"/>
          <a:ext cx="4164651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9895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044756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162878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OcupacaoRestaurante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2193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PK, FK</a:t>
                      </a:r>
                    </a:p>
                    <a:p>
                      <a:pPr algn="ctr"/>
                      <a:r>
                        <a:rPr lang="pt-BR" sz="2400" dirty="0"/>
                        <a:t>PK, FK</a:t>
                      </a:r>
                    </a:p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NroReserva: número</a:t>
                      </a:r>
                    </a:p>
                    <a:p>
                      <a:r>
                        <a:rPr lang="pt-BR" sz="2400" u="none" dirty="0"/>
                        <a:t>IdRestaurante: número</a:t>
                      </a:r>
                    </a:p>
                    <a:p>
                      <a:r>
                        <a:rPr lang="pt-BR" sz="2400" u="none" dirty="0"/>
                        <a:t>DataHora: datahora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Quantidade: 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9617A9C0-E153-D8C9-A033-3F070D74EFF1}"/>
              </a:ext>
            </a:extLst>
          </p:cNvPr>
          <p:cNvCxnSpPr>
            <a:cxnSpLocks/>
            <a:stCxn id="6" idx="0"/>
            <a:endCxn id="54" idx="2"/>
          </p:cNvCxnSpPr>
          <p:nvPr/>
        </p:nvCxnSpPr>
        <p:spPr>
          <a:xfrm rot="16200000" flipV="1">
            <a:off x="3123244" y="3482661"/>
            <a:ext cx="89786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ela 53">
            <a:extLst>
              <a:ext uri="{FF2B5EF4-FFF2-40B4-BE49-F238E27FC236}">
                <a16:creationId xmlns:a16="http://schemas.microsoft.com/office/drawing/2014/main" id="{F892596B-0F3E-564C-4DA2-D64534C550B1}"/>
              </a:ext>
            </a:extLst>
          </p:cNvPr>
          <p:cNvGraphicFramePr>
            <a:graphicFrameLocks noGrp="1"/>
          </p:cNvGraphicFramePr>
          <p:nvPr/>
        </p:nvGraphicFramePr>
        <p:xfrm>
          <a:off x="1519032" y="1662130"/>
          <a:ext cx="4106286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9822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926464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Ocupacao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PK, FK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NroReserva: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u="none" dirty="0"/>
                        <a:t>...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30D4972-9F94-9A41-ACA0-1B744F3C8DB7}"/>
              </a:ext>
            </a:extLst>
          </p:cNvPr>
          <p:cNvGraphicFramePr>
            <a:graphicFrameLocks noGrp="1"/>
          </p:cNvGraphicFramePr>
          <p:nvPr/>
        </p:nvGraphicFramePr>
        <p:xfrm>
          <a:off x="7413525" y="3931594"/>
          <a:ext cx="4164651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4821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339830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21930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Restaurante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2193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IdRestaurante: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Prato: texto</a:t>
                      </a:r>
                    </a:p>
                    <a:p>
                      <a:r>
                        <a:rPr lang="pt-BR" sz="2400" u="none" dirty="0"/>
                        <a:t>Preco: 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858B51F5-A6D4-589C-2A71-63B6D840F70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5654502" y="4800274"/>
            <a:ext cx="1759023" cy="18288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9376C7B-5EC1-46AA-88D2-9DC70DE62415}"/>
              </a:ext>
            </a:extLst>
          </p:cNvPr>
          <p:cNvSpPr/>
          <p:nvPr/>
        </p:nvSpPr>
        <p:spPr>
          <a:xfrm>
            <a:off x="6841200" y="1525212"/>
            <a:ext cx="4736976" cy="15085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Uma boa solução seria atrelar a </a:t>
            </a:r>
            <a:r>
              <a:rPr lang="pt-BR" b="1" dirty="0">
                <a:solidFill>
                  <a:srgbClr val="FF0000"/>
                </a:solidFill>
              </a:rPr>
              <a:t>data e hora </a:t>
            </a:r>
            <a:r>
              <a:rPr lang="pt-BR" dirty="0">
                <a:solidFill>
                  <a:srgbClr val="FF0000"/>
                </a:solidFill>
              </a:rPr>
              <a:t>da solicitação à chave primária; assim, será possível que um mesmo quarto solicite o mesmo prato mais de uma vez durante a ocupação</a:t>
            </a:r>
          </a:p>
        </p:txBody>
      </p:sp>
    </p:spTree>
    <p:extLst>
      <p:ext uri="{BB962C8B-B14F-4D97-AF65-F5344CB8AC3E}">
        <p14:creationId xmlns:p14="http://schemas.microsoft.com/office/powerpoint/2010/main" val="1587357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1C6DDC4-4346-B082-A8AB-463D7AA73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0374"/>
              </p:ext>
            </p:extLst>
          </p:nvPr>
        </p:nvGraphicFramePr>
        <p:xfrm>
          <a:off x="1489851" y="3931594"/>
          <a:ext cx="4164651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9895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044756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162878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OcupacaoFrigobar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2193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PK, FK</a:t>
                      </a:r>
                    </a:p>
                    <a:p>
                      <a:pPr algn="ctr"/>
                      <a:r>
                        <a:rPr lang="pt-BR" sz="2400" dirty="0"/>
                        <a:t>PK, FK</a:t>
                      </a:r>
                    </a:p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NroReserva: número</a:t>
                      </a:r>
                    </a:p>
                    <a:p>
                      <a:r>
                        <a:rPr lang="pt-BR" sz="2400" u="none" dirty="0"/>
                        <a:t>IdFrigobar: número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u="none" dirty="0"/>
                        <a:t>DataHora: datahora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Quantidade: 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9617A9C0-E153-D8C9-A033-3F070D74EFF1}"/>
              </a:ext>
            </a:extLst>
          </p:cNvPr>
          <p:cNvCxnSpPr>
            <a:cxnSpLocks/>
            <a:stCxn id="6" idx="0"/>
            <a:endCxn id="54" idx="2"/>
          </p:cNvCxnSpPr>
          <p:nvPr/>
        </p:nvCxnSpPr>
        <p:spPr>
          <a:xfrm rot="16200000" flipV="1">
            <a:off x="3123244" y="3482661"/>
            <a:ext cx="89786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ela 53">
            <a:extLst>
              <a:ext uri="{FF2B5EF4-FFF2-40B4-BE49-F238E27FC236}">
                <a16:creationId xmlns:a16="http://schemas.microsoft.com/office/drawing/2014/main" id="{F892596B-0F3E-564C-4DA2-D64534C55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62799"/>
              </p:ext>
            </p:extLst>
          </p:nvPr>
        </p:nvGraphicFramePr>
        <p:xfrm>
          <a:off x="1519032" y="1662130"/>
          <a:ext cx="4106286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9822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926464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Ocupacao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PK, FK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NroReserva: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u="none" dirty="0"/>
                        <a:t>...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30D4972-9F94-9A41-ACA0-1B744F3C8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92673"/>
              </p:ext>
            </p:extLst>
          </p:nvPr>
        </p:nvGraphicFramePr>
        <p:xfrm>
          <a:off x="7346413" y="3032430"/>
          <a:ext cx="4164651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9895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044756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21930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Frigobar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2193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IdFrigobar: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Item: texto</a:t>
                      </a:r>
                    </a:p>
                    <a:p>
                      <a:r>
                        <a:rPr lang="pt-BR" sz="2400" u="none" dirty="0"/>
                        <a:t>Preco: 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858B51F5-A6D4-589C-2A71-63B6D840F70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5654502" y="3901110"/>
            <a:ext cx="1691911" cy="108204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68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B3DF9B3-408E-02B3-8C12-BCEE8982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CONCEITUAL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5F28C694-9F78-068D-505E-5148DAF3A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Modelo/diagrama entidade-relacionamento</a:t>
            </a:r>
          </a:p>
        </p:txBody>
      </p:sp>
    </p:spTree>
    <p:extLst>
      <p:ext uri="{BB962C8B-B14F-4D97-AF65-F5344CB8AC3E}">
        <p14:creationId xmlns:p14="http://schemas.microsoft.com/office/powerpoint/2010/main" val="3288472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1C6DDC4-4346-B082-A8AB-463D7AA73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06247"/>
              </p:ext>
            </p:extLst>
          </p:nvPr>
        </p:nvGraphicFramePr>
        <p:xfrm>
          <a:off x="1489851" y="3668949"/>
          <a:ext cx="4164651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9895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044756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162878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OcupacaoMassagem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2193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PK, FK</a:t>
                      </a:r>
                    </a:p>
                    <a:p>
                      <a:pPr algn="ctr"/>
                      <a:r>
                        <a:rPr lang="pt-BR" sz="2400" dirty="0"/>
                        <a:t>PK, FK</a:t>
                      </a:r>
                    </a:p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NroReserva: número</a:t>
                      </a:r>
                    </a:p>
                    <a:p>
                      <a:r>
                        <a:rPr lang="pt-BR" sz="2400" u="none" dirty="0"/>
                        <a:t>IdMassagem: número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u="none" dirty="0"/>
                        <a:t>DataHora: datahora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Produtos: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9617A9C0-E153-D8C9-A033-3F070D74EFF1}"/>
              </a:ext>
            </a:extLst>
          </p:cNvPr>
          <p:cNvCxnSpPr>
            <a:cxnSpLocks/>
            <a:stCxn id="6" idx="0"/>
            <a:endCxn id="54" idx="2"/>
          </p:cNvCxnSpPr>
          <p:nvPr/>
        </p:nvCxnSpPr>
        <p:spPr>
          <a:xfrm rot="16200000" flipV="1">
            <a:off x="3254567" y="3351339"/>
            <a:ext cx="635219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ela 53">
            <a:extLst>
              <a:ext uri="{FF2B5EF4-FFF2-40B4-BE49-F238E27FC236}">
                <a16:creationId xmlns:a16="http://schemas.microsoft.com/office/drawing/2014/main" id="{F892596B-0F3E-564C-4DA2-D64534C550B1}"/>
              </a:ext>
            </a:extLst>
          </p:cNvPr>
          <p:cNvGraphicFramePr>
            <a:graphicFrameLocks noGrp="1"/>
          </p:cNvGraphicFramePr>
          <p:nvPr/>
        </p:nvGraphicFramePr>
        <p:xfrm>
          <a:off x="1519032" y="1662130"/>
          <a:ext cx="4106286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9822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926464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Ocupacao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PK, FK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NroReserva: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u="none" dirty="0"/>
                        <a:t>...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30D4972-9F94-9A41-ACA0-1B744F3C8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89753"/>
              </p:ext>
            </p:extLst>
          </p:nvPr>
        </p:nvGraphicFramePr>
        <p:xfrm>
          <a:off x="7346413" y="3032430"/>
          <a:ext cx="4164651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9895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044756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21930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Massagem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2193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IdMassagem: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Tipo: texto</a:t>
                      </a:r>
                    </a:p>
                    <a:p>
                      <a:r>
                        <a:rPr lang="pt-BR" sz="2400" u="none" dirty="0"/>
                        <a:t>Preco: 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858B51F5-A6D4-589C-2A71-63B6D840F70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5654502" y="3901110"/>
            <a:ext cx="1691911" cy="81939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146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1C6DDC4-4346-B082-A8AB-463D7AA73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781413"/>
              </p:ext>
            </p:extLst>
          </p:nvPr>
        </p:nvGraphicFramePr>
        <p:xfrm>
          <a:off x="986066" y="1469137"/>
          <a:ext cx="4803944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6848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747096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229256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PagamentoOcupacao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22925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PK, FK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NroReserva: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59606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IdTipoPagamento: número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u="none" dirty="0"/>
                        <a:t>DataHora: datahora</a:t>
                      </a:r>
                    </a:p>
                    <a:p>
                      <a:r>
                        <a:rPr lang="pt-BR" sz="2400" u="none" dirty="0"/>
                        <a:t>ValorTotal: 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9617A9C0-E153-D8C9-A033-3F070D74EFF1}"/>
              </a:ext>
            </a:extLst>
          </p:cNvPr>
          <p:cNvCxnSpPr>
            <a:cxnSpLocks/>
            <a:stCxn id="6" idx="3"/>
            <a:endCxn id="54" idx="1"/>
          </p:cNvCxnSpPr>
          <p:nvPr/>
        </p:nvCxnSpPr>
        <p:spPr>
          <a:xfrm flipV="1">
            <a:off x="5790010" y="2437416"/>
            <a:ext cx="1212692" cy="8328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ela 53">
            <a:extLst>
              <a:ext uri="{FF2B5EF4-FFF2-40B4-BE49-F238E27FC236}">
                <a16:creationId xmlns:a16="http://schemas.microsoft.com/office/drawing/2014/main" id="{F892596B-0F3E-564C-4DA2-D64534C55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18234"/>
              </p:ext>
            </p:extLst>
          </p:nvPr>
        </p:nvGraphicFramePr>
        <p:xfrm>
          <a:off x="7002702" y="1751616"/>
          <a:ext cx="4106286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9822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926464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Ocupacao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PK, FK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NroReserva: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u="none" dirty="0"/>
                        <a:t>...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30D4972-9F94-9A41-ACA0-1B744F3C8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291631"/>
              </p:ext>
            </p:extLst>
          </p:nvPr>
        </p:nvGraphicFramePr>
        <p:xfrm>
          <a:off x="7066209" y="4684873"/>
          <a:ext cx="4512116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2965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669151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21930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TipoPagamento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21930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IdTipoPagamento: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Descricao: texto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858B51F5-A6D4-589C-2A71-63B6D840F70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5798844" y="1161450"/>
            <a:ext cx="1112616" cy="59342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913DDDA4-A21F-DB91-D16E-73AE3FE96AA7}"/>
              </a:ext>
            </a:extLst>
          </p:cNvPr>
          <p:cNvSpPr/>
          <p:nvPr/>
        </p:nvSpPr>
        <p:spPr>
          <a:xfrm>
            <a:off x="1131979" y="4540536"/>
            <a:ext cx="5042715" cy="161698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IdTipoPagamento poderia ser apenas um enumerador (tipoPagamento), pois é algo que não muda com tanta frequência; porém, se surgirem novas formas de pagamento, a aplicação teria que ser alterada, recompilada e redistribuída</a:t>
            </a:r>
          </a:p>
        </p:txBody>
      </p:sp>
    </p:spTree>
    <p:extLst>
      <p:ext uri="{BB962C8B-B14F-4D97-AF65-F5344CB8AC3E}">
        <p14:creationId xmlns:p14="http://schemas.microsoft.com/office/powerpoint/2010/main" val="3614621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BE6109E-B5E9-D890-123A-84EDBB486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306460"/>
              </p:ext>
            </p:extLst>
          </p:nvPr>
        </p:nvGraphicFramePr>
        <p:xfrm>
          <a:off x="3140262" y="4331350"/>
          <a:ext cx="2473661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6182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1977479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23397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 Narrow" panose="020B0606020202030204" pitchFamily="34" charset="0"/>
                        </a:rPr>
                        <a:t>Cliente</a:t>
                      </a:r>
                      <a:endParaRPr lang="pt-BR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19143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IdCliente: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21270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Narrow" panose="020B0606020202030204" pitchFamily="34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72FB4AA-71CA-4879-3817-A56D4F3E4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92272"/>
              </p:ext>
            </p:extLst>
          </p:nvPr>
        </p:nvGraphicFramePr>
        <p:xfrm>
          <a:off x="2040447" y="5708402"/>
          <a:ext cx="2183055" cy="883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86348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1396707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248073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 Narrow" panose="020B0606020202030204" pitchFamily="34" charset="0"/>
                        </a:rPr>
                        <a:t>ClienteBrasileiro</a:t>
                      </a:r>
                      <a:endParaRPr lang="pt-BR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202969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PK, FK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IdCliente: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202969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 Narrow" panose="020B0606020202030204" pitchFamily="34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91507BC-D602-488D-E3A7-674919BC5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063454"/>
              </p:ext>
            </p:extLst>
          </p:nvPr>
        </p:nvGraphicFramePr>
        <p:xfrm>
          <a:off x="4715086" y="5708402"/>
          <a:ext cx="2024968" cy="883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2428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1342540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 Narrow" panose="020B0606020202030204" pitchFamily="34" charset="0"/>
                        </a:rPr>
                        <a:t>ClienteEstrangeiro</a:t>
                      </a:r>
                      <a:endParaRPr lang="pt-BR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PK, FK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IdCliente: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 Narrow" panose="020B0606020202030204" pitchFamily="34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4CBEF90D-52D6-B302-7871-C2A1F739D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04444"/>
              </p:ext>
            </p:extLst>
          </p:nvPr>
        </p:nvGraphicFramePr>
        <p:xfrm>
          <a:off x="393026" y="4252677"/>
          <a:ext cx="2093061" cy="106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582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1354479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196587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 Narrow" panose="020B0606020202030204" pitchFamily="34" charset="0"/>
                        </a:rPr>
                        <a:t>Telefone</a:t>
                      </a:r>
                      <a:endParaRPr lang="pt-BR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2764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PK, FK</a:t>
                      </a:r>
                    </a:p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IdCliente: número</a:t>
                      </a:r>
                    </a:p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Numero: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196587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11793F39-817E-952C-BA2C-37CE21935CD1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3092897" y="5335659"/>
            <a:ext cx="411821" cy="3336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B7C77525-C4CD-D5E2-B1A4-025D0E6AEEED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5320398" y="5301229"/>
            <a:ext cx="432172" cy="38217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ela 56">
            <a:extLst>
              <a:ext uri="{FF2B5EF4-FFF2-40B4-BE49-F238E27FC236}">
                <a16:creationId xmlns:a16="http://schemas.microsoft.com/office/drawing/2014/main" id="{F57584C5-A221-B85F-B6CE-3CC2BE791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14530"/>
              </p:ext>
            </p:extLst>
          </p:nvPr>
        </p:nvGraphicFramePr>
        <p:xfrm>
          <a:off x="9678350" y="5494578"/>
          <a:ext cx="1959105" cy="975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6762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1482343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 Narrow" panose="020B0606020202030204" pitchFamily="34" charset="0"/>
                        </a:rPr>
                        <a:t>Quarto</a:t>
                      </a:r>
                      <a:endParaRPr lang="pt-BR" sz="1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Arial Narrow" panose="020B0606020202030204" pitchFamily="34" charset="0"/>
                        </a:rPr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u="none" dirty="0">
                          <a:latin typeface="Arial Narrow" panose="020B0606020202030204" pitchFamily="34" charset="0"/>
                        </a:rPr>
                        <a:t>NroQuarto: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Narrow" panose="020B0606020202030204" pitchFamily="34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58" name="Tabela 57">
            <a:extLst>
              <a:ext uri="{FF2B5EF4-FFF2-40B4-BE49-F238E27FC236}">
                <a16:creationId xmlns:a16="http://schemas.microsoft.com/office/drawing/2014/main" id="{E1CEDF2C-C85B-020F-50A7-D60905F1C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72469"/>
              </p:ext>
            </p:extLst>
          </p:nvPr>
        </p:nvGraphicFramePr>
        <p:xfrm>
          <a:off x="9599459" y="3765804"/>
          <a:ext cx="2116888" cy="1249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9241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1547647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01003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 Narrow" panose="020B0606020202030204" pitchFamily="34" charset="0"/>
                        </a:rPr>
                        <a:t>Reserva</a:t>
                      </a:r>
                      <a:endParaRPr lang="pt-BR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24627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NroReserva: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574641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FK</a:t>
                      </a:r>
                    </a:p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IdCliente: número</a:t>
                      </a:r>
                    </a:p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NroQuarto: número</a:t>
                      </a:r>
                    </a:p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003510EF-8BDB-3827-E775-00F0A3CD1543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 rot="5400000">
            <a:off x="10418356" y="5255031"/>
            <a:ext cx="479094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3E07FB4E-4393-CF54-BA6A-4A873B4F98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09781" y="4908245"/>
            <a:ext cx="3989680" cy="174216"/>
          </a:xfrm>
          <a:prstGeom prst="bentConnector3">
            <a:avLst>
              <a:gd name="adj1" fmla="val 30655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269C063C-D5B7-3685-D403-5720B03B2D44}"/>
              </a:ext>
            </a:extLst>
          </p:cNvPr>
          <p:cNvCxnSpPr>
            <a:cxnSpLocks/>
            <a:stCxn id="63" idx="2"/>
            <a:endCxn id="58" idx="0"/>
          </p:cNvCxnSpPr>
          <p:nvPr/>
        </p:nvCxnSpPr>
        <p:spPr>
          <a:xfrm rot="5400000">
            <a:off x="10440267" y="3544017"/>
            <a:ext cx="439423" cy="415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ela 61">
            <a:extLst>
              <a:ext uri="{FF2B5EF4-FFF2-40B4-BE49-F238E27FC236}">
                <a16:creationId xmlns:a16="http://schemas.microsoft.com/office/drawing/2014/main" id="{977FC6F9-5DB4-6C4A-53CC-E9452747F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163512"/>
              </p:ext>
            </p:extLst>
          </p:nvPr>
        </p:nvGraphicFramePr>
        <p:xfrm>
          <a:off x="9428525" y="900960"/>
          <a:ext cx="2458756" cy="883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9661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019095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236858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 Narrow" panose="020B0606020202030204" pitchFamily="34" charset="0"/>
                        </a:rPr>
                        <a:t>Gerente</a:t>
                      </a:r>
                      <a:endParaRPr lang="pt-BR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19379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MatriculaGerente: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193793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Arial Narrow" panose="020B0606020202030204" pitchFamily="34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63" name="Tabela 62">
            <a:extLst>
              <a:ext uri="{FF2B5EF4-FFF2-40B4-BE49-F238E27FC236}">
                <a16:creationId xmlns:a16="http://schemas.microsoft.com/office/drawing/2014/main" id="{F525A798-D76B-9B4F-A589-3E9A4BDB3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67472"/>
              </p:ext>
            </p:extLst>
          </p:nvPr>
        </p:nvGraphicFramePr>
        <p:xfrm>
          <a:off x="9434184" y="2259581"/>
          <a:ext cx="2455738" cy="106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9498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1866240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17604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 Narrow" panose="020B0606020202030204" pitchFamily="34" charset="0"/>
                        </a:rPr>
                        <a:t>Aprovacao</a:t>
                      </a:r>
                      <a:endParaRPr lang="pt-BR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14403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PK, FK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NroReserva: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 Narrow" panose="020B0606020202030204" pitchFamily="34" charset="0"/>
                        </a:rPr>
                        <a:t>MatriculaGerente: número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Arial Narrow" panose="020B0606020202030204" pitchFamily="34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1C0D5B1E-6AA8-6469-8506-10A4A20151CD}"/>
              </a:ext>
            </a:extLst>
          </p:cNvPr>
          <p:cNvCxnSpPr>
            <a:cxnSpLocks/>
            <a:stCxn id="63" idx="0"/>
            <a:endCxn id="62" idx="2"/>
          </p:cNvCxnSpPr>
          <p:nvPr/>
        </p:nvCxnSpPr>
        <p:spPr>
          <a:xfrm rot="16200000" flipV="1">
            <a:off x="10422628" y="2020156"/>
            <a:ext cx="474701" cy="415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Tabela 118">
            <a:extLst>
              <a:ext uri="{FF2B5EF4-FFF2-40B4-BE49-F238E27FC236}">
                <a16:creationId xmlns:a16="http://schemas.microsoft.com/office/drawing/2014/main" id="{BE1648FD-388E-CD00-4163-DD5674AA6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93034"/>
              </p:ext>
            </p:extLst>
          </p:nvPr>
        </p:nvGraphicFramePr>
        <p:xfrm>
          <a:off x="6657954" y="1642583"/>
          <a:ext cx="2280735" cy="883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1898">
                  <a:extLst>
                    <a:ext uri="{9D8B030D-6E8A-4147-A177-3AD203B41FA5}">
                      <a16:colId xmlns:a16="http://schemas.microsoft.com/office/drawing/2014/main" val="3164025916"/>
                    </a:ext>
                  </a:extLst>
                </a:gridCol>
                <a:gridCol w="1618837">
                  <a:extLst>
                    <a:ext uri="{9D8B030D-6E8A-4147-A177-3AD203B41FA5}">
                      <a16:colId xmlns:a16="http://schemas.microsoft.com/office/drawing/2014/main" val="2382365496"/>
                    </a:ext>
                  </a:extLst>
                </a:gridCol>
              </a:tblGrid>
              <a:tr h="1294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 Narrow" panose="020B0606020202030204" pitchFamily="34" charset="0"/>
                        </a:rPr>
                        <a:t>Ocupacao</a:t>
                      </a:r>
                      <a:endParaRPr lang="pt-BR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376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PK, FK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NroReserva: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897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pt-BR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...</a:t>
                      </a:r>
                      <a:endParaRPr lang="pt-BR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03910"/>
                  </a:ext>
                </a:extLst>
              </a:tr>
            </a:tbl>
          </a:graphicData>
        </a:graphic>
      </p:graphicFrame>
      <p:cxnSp>
        <p:nvCxnSpPr>
          <p:cNvPr id="120" name="Conector: Angulado 119">
            <a:extLst>
              <a:ext uri="{FF2B5EF4-FFF2-40B4-BE49-F238E27FC236}">
                <a16:creationId xmlns:a16="http://schemas.microsoft.com/office/drawing/2014/main" id="{B5CFAF1D-4C23-386A-C267-FF40203915EE}"/>
              </a:ext>
            </a:extLst>
          </p:cNvPr>
          <p:cNvCxnSpPr>
            <a:cxnSpLocks/>
            <a:stCxn id="119" idx="3"/>
            <a:endCxn id="58" idx="1"/>
          </p:cNvCxnSpPr>
          <p:nvPr/>
        </p:nvCxnSpPr>
        <p:spPr>
          <a:xfrm>
            <a:off x="8938689" y="2084543"/>
            <a:ext cx="660770" cy="230610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ela 128">
            <a:extLst>
              <a:ext uri="{FF2B5EF4-FFF2-40B4-BE49-F238E27FC236}">
                <a16:creationId xmlns:a16="http://schemas.microsoft.com/office/drawing/2014/main" id="{EA850FFA-8635-2F6C-8DD5-BABA32462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44609"/>
              </p:ext>
            </p:extLst>
          </p:nvPr>
        </p:nvGraphicFramePr>
        <p:xfrm>
          <a:off x="3253908" y="246388"/>
          <a:ext cx="2473662" cy="1249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5179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1808483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15983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 Narrow" panose="020B0606020202030204" pitchFamily="34" charset="0"/>
                        </a:rPr>
                        <a:t>OcupacaoRestaurante</a:t>
                      </a:r>
                      <a:endParaRPr lang="pt-BR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21795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PK, FK</a:t>
                      </a:r>
                    </a:p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PK, FK</a:t>
                      </a:r>
                    </a:p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NroReserva: número</a:t>
                      </a:r>
                    </a:p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IdRestaurante: número</a:t>
                      </a:r>
                    </a:p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DataHora: datahora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130774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130" name="Tabela 129">
            <a:extLst>
              <a:ext uri="{FF2B5EF4-FFF2-40B4-BE49-F238E27FC236}">
                <a16:creationId xmlns:a16="http://schemas.microsoft.com/office/drawing/2014/main" id="{AE2BC6A3-7139-E305-FF6E-76DF79F97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783023"/>
              </p:ext>
            </p:extLst>
          </p:nvPr>
        </p:nvGraphicFramePr>
        <p:xfrm>
          <a:off x="428645" y="661067"/>
          <a:ext cx="2138055" cy="883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3448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1714607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144061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 Narrow" panose="020B0606020202030204" pitchFamily="34" charset="0"/>
                        </a:rPr>
                        <a:t>Restaurante</a:t>
                      </a:r>
                      <a:endParaRPr lang="pt-BR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11786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IdRestaurante: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117868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131" name="Conector: Angulado 130">
            <a:extLst>
              <a:ext uri="{FF2B5EF4-FFF2-40B4-BE49-F238E27FC236}">
                <a16:creationId xmlns:a16="http://schemas.microsoft.com/office/drawing/2014/main" id="{2FEBC252-40FF-FFC7-DBDD-758E09868CE2}"/>
              </a:ext>
            </a:extLst>
          </p:cNvPr>
          <p:cNvCxnSpPr>
            <a:cxnSpLocks/>
            <a:stCxn id="129" idx="1"/>
            <a:endCxn id="130" idx="3"/>
          </p:cNvCxnSpPr>
          <p:nvPr/>
        </p:nvCxnSpPr>
        <p:spPr>
          <a:xfrm rot="10800000" flipV="1">
            <a:off x="2566700" y="871227"/>
            <a:ext cx="687208" cy="23179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: Angulado 153">
            <a:extLst>
              <a:ext uri="{FF2B5EF4-FFF2-40B4-BE49-F238E27FC236}">
                <a16:creationId xmlns:a16="http://schemas.microsoft.com/office/drawing/2014/main" id="{7D093494-1CEB-8F11-9025-66041A58F007}"/>
              </a:ext>
            </a:extLst>
          </p:cNvPr>
          <p:cNvCxnSpPr>
            <a:cxnSpLocks/>
            <a:stCxn id="129" idx="3"/>
          </p:cNvCxnSpPr>
          <p:nvPr/>
        </p:nvCxnSpPr>
        <p:spPr>
          <a:xfrm>
            <a:off x="5727570" y="871228"/>
            <a:ext cx="871661" cy="84294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0" name="Tabela 209">
            <a:extLst>
              <a:ext uri="{FF2B5EF4-FFF2-40B4-BE49-F238E27FC236}">
                <a16:creationId xmlns:a16="http://schemas.microsoft.com/office/drawing/2014/main" id="{B27D256B-0355-8BB3-A6F5-61C320446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100082"/>
              </p:ext>
            </p:extLst>
          </p:nvPr>
        </p:nvGraphicFramePr>
        <p:xfrm>
          <a:off x="3253908" y="1585003"/>
          <a:ext cx="2473662" cy="1249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5179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1808483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 Narrow" panose="020B0606020202030204" pitchFamily="34" charset="0"/>
                        </a:rPr>
                        <a:t>OcupacaoRestaurante</a:t>
                      </a:r>
                      <a:endParaRPr lang="pt-BR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15692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PK, FK</a:t>
                      </a:r>
                    </a:p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PK, FK</a:t>
                      </a:r>
                    </a:p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NroReserva: número</a:t>
                      </a:r>
                    </a:p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IdRestaurante: número</a:t>
                      </a:r>
                    </a:p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DataHora: datahora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211" name="Tabela 210">
            <a:extLst>
              <a:ext uri="{FF2B5EF4-FFF2-40B4-BE49-F238E27FC236}">
                <a16:creationId xmlns:a16="http://schemas.microsoft.com/office/drawing/2014/main" id="{3EB718B4-3515-ABA2-03DE-32C964795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52459"/>
              </p:ext>
            </p:extLst>
          </p:nvPr>
        </p:nvGraphicFramePr>
        <p:xfrm>
          <a:off x="428645" y="1714172"/>
          <a:ext cx="2138055" cy="883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3448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1714607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12834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 Narrow" panose="020B0606020202030204" pitchFamily="34" charset="0"/>
                        </a:rPr>
                        <a:t>Restaurante</a:t>
                      </a:r>
                      <a:endParaRPr lang="pt-BR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IdRestaurante: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235" name="Tabela 234">
            <a:extLst>
              <a:ext uri="{FF2B5EF4-FFF2-40B4-BE49-F238E27FC236}">
                <a16:creationId xmlns:a16="http://schemas.microsoft.com/office/drawing/2014/main" id="{4485D991-EB47-EE0D-059F-2A0A13D33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36997"/>
              </p:ext>
            </p:extLst>
          </p:nvPr>
        </p:nvGraphicFramePr>
        <p:xfrm>
          <a:off x="3255534" y="2948792"/>
          <a:ext cx="2473662" cy="1249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5179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1808483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117139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 Narrow" panose="020B0606020202030204" pitchFamily="34" charset="0"/>
                        </a:rPr>
                        <a:t>OcupacaoRestaurante</a:t>
                      </a:r>
                      <a:endParaRPr lang="pt-BR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15973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PK, FK</a:t>
                      </a:r>
                    </a:p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PK, FK</a:t>
                      </a:r>
                    </a:p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NroReserva: número</a:t>
                      </a:r>
                    </a:p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IdRestaurante: número</a:t>
                      </a:r>
                    </a:p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DataHora: datahora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236" name="Tabela 235">
            <a:extLst>
              <a:ext uri="{FF2B5EF4-FFF2-40B4-BE49-F238E27FC236}">
                <a16:creationId xmlns:a16="http://schemas.microsoft.com/office/drawing/2014/main" id="{8D6AA554-A674-F460-1245-FAF10B7B2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293873"/>
              </p:ext>
            </p:extLst>
          </p:nvPr>
        </p:nvGraphicFramePr>
        <p:xfrm>
          <a:off x="413353" y="2783253"/>
          <a:ext cx="2138055" cy="883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3448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1714607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 Narrow" panose="020B0606020202030204" pitchFamily="34" charset="0"/>
                        </a:rPr>
                        <a:t>Restaurante</a:t>
                      </a:r>
                      <a:endParaRPr lang="pt-BR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IdRestaurante: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275" name="Conector: Angulado 274">
            <a:extLst>
              <a:ext uri="{FF2B5EF4-FFF2-40B4-BE49-F238E27FC236}">
                <a16:creationId xmlns:a16="http://schemas.microsoft.com/office/drawing/2014/main" id="{F6E45487-3A91-A091-8EAE-EAC96FD92412}"/>
              </a:ext>
            </a:extLst>
          </p:cNvPr>
          <p:cNvCxnSpPr>
            <a:cxnSpLocks/>
            <a:stCxn id="235" idx="1"/>
            <a:endCxn id="236" idx="3"/>
          </p:cNvCxnSpPr>
          <p:nvPr/>
        </p:nvCxnSpPr>
        <p:spPr>
          <a:xfrm rot="10800000">
            <a:off x="2551408" y="3225214"/>
            <a:ext cx="704126" cy="34841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4" name="Tabela 323">
            <a:extLst>
              <a:ext uri="{FF2B5EF4-FFF2-40B4-BE49-F238E27FC236}">
                <a16:creationId xmlns:a16="http://schemas.microsoft.com/office/drawing/2014/main" id="{BCEFBFCB-DD15-D56C-24E8-7D3D926A6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331618"/>
              </p:ext>
            </p:extLst>
          </p:nvPr>
        </p:nvGraphicFramePr>
        <p:xfrm>
          <a:off x="6521578" y="2948861"/>
          <a:ext cx="2473660" cy="1066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5364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1778296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225143"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 Narrow" panose="020B0606020202030204" pitchFamily="34" charset="0"/>
                        </a:rPr>
                        <a:t>PagamentoOcupacao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18420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PK, FK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NroReserva: número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400263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Arial Narrow" panose="020B0606020202030204" pitchFamily="34" charset="0"/>
                        </a:rPr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IdTipoPagamento: número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dirty="0">
                          <a:latin typeface="Arial Narrow" panose="020B0606020202030204" pitchFamily="34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331" name="Conector: Angulado 330">
            <a:extLst>
              <a:ext uri="{FF2B5EF4-FFF2-40B4-BE49-F238E27FC236}">
                <a16:creationId xmlns:a16="http://schemas.microsoft.com/office/drawing/2014/main" id="{2FD576F1-2E5F-C8CF-B693-D18554599320}"/>
              </a:ext>
            </a:extLst>
          </p:cNvPr>
          <p:cNvCxnSpPr>
            <a:cxnSpLocks/>
            <a:stCxn id="6" idx="3"/>
            <a:endCxn id="324" idx="2"/>
          </p:cNvCxnSpPr>
          <p:nvPr/>
        </p:nvCxnSpPr>
        <p:spPr>
          <a:xfrm flipV="1">
            <a:off x="5613923" y="4015661"/>
            <a:ext cx="2144485" cy="772889"/>
          </a:xfrm>
          <a:prstGeom prst="bentConnector2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C96DFF08-11AD-4735-82B2-FABDF35DB307}"/>
              </a:ext>
            </a:extLst>
          </p:cNvPr>
          <p:cNvCxnSpPr/>
          <p:nvPr/>
        </p:nvCxnSpPr>
        <p:spPr>
          <a:xfrm>
            <a:off x="5727570" y="3573632"/>
            <a:ext cx="465192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042C57B8-CE59-489F-A667-D2CD3B93C735}"/>
              </a:ext>
            </a:extLst>
          </p:cNvPr>
          <p:cNvCxnSpPr>
            <a:cxnSpLocks/>
          </p:cNvCxnSpPr>
          <p:nvPr/>
        </p:nvCxnSpPr>
        <p:spPr>
          <a:xfrm>
            <a:off x="6186753" y="2440781"/>
            <a:ext cx="2003" cy="1132851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654365B9-5180-4390-AFA3-22D827166549}"/>
              </a:ext>
            </a:extLst>
          </p:cNvPr>
          <p:cNvCxnSpPr>
            <a:cxnSpLocks/>
          </p:cNvCxnSpPr>
          <p:nvPr/>
        </p:nvCxnSpPr>
        <p:spPr>
          <a:xfrm>
            <a:off x="6182747" y="2440781"/>
            <a:ext cx="457957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193AFDB7-F264-4E67-B9E9-AECC1C0E5628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5734805" y="2084543"/>
            <a:ext cx="923149" cy="0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BE20BDF-76B6-4D73-906A-0E1FDC5351E8}"/>
              </a:ext>
            </a:extLst>
          </p:cNvPr>
          <p:cNvCxnSpPr>
            <a:cxnSpLocks/>
            <a:endCxn id="211" idx="3"/>
          </p:cNvCxnSpPr>
          <p:nvPr/>
        </p:nvCxnSpPr>
        <p:spPr>
          <a:xfrm flipH="1">
            <a:off x="2566700" y="2154700"/>
            <a:ext cx="687208" cy="1432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A3EE1718-9DD2-4E0B-96E6-DE9F23B99669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2486087" y="4786077"/>
            <a:ext cx="654175" cy="2473"/>
          </a:xfrm>
          <a:prstGeom prst="lin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13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FF51E1A-2989-E267-1F6B-42B9E4CEC0BF}"/>
              </a:ext>
            </a:extLst>
          </p:cNvPr>
          <p:cNvSpPr/>
          <p:nvPr/>
        </p:nvSpPr>
        <p:spPr>
          <a:xfrm>
            <a:off x="5370622" y="2858787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Cliente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D209E4-D599-0C06-CF3F-70937D508BEA}"/>
              </a:ext>
            </a:extLst>
          </p:cNvPr>
          <p:cNvSpPr/>
          <p:nvPr/>
        </p:nvSpPr>
        <p:spPr>
          <a:xfrm>
            <a:off x="4268059" y="4519385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Estrangeiro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EA0841-1F6D-5DF3-C5D0-9992B54BFD26}"/>
              </a:ext>
            </a:extLst>
          </p:cNvPr>
          <p:cNvSpPr/>
          <p:nvPr/>
        </p:nvSpPr>
        <p:spPr>
          <a:xfrm>
            <a:off x="6567124" y="4519385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Brasileiro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72DF603-3980-9E88-1165-47475A4F46C7}"/>
              </a:ext>
            </a:extLst>
          </p:cNvPr>
          <p:cNvSpPr/>
          <p:nvPr/>
        </p:nvSpPr>
        <p:spPr>
          <a:xfrm>
            <a:off x="6419875" y="1411439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nome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74DA4E4-4E98-4518-F4CF-14C9DE7E612C}"/>
              </a:ext>
            </a:extLst>
          </p:cNvPr>
          <p:cNvSpPr/>
          <p:nvPr/>
        </p:nvSpPr>
        <p:spPr>
          <a:xfrm>
            <a:off x="6419875" y="1737697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telefone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1135D2B-F6B7-0875-DAF7-03287EE9FE02}"/>
              </a:ext>
            </a:extLst>
          </p:cNvPr>
          <p:cNvSpPr/>
          <p:nvPr/>
        </p:nvSpPr>
        <p:spPr>
          <a:xfrm>
            <a:off x="6419875" y="2069033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sexo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4DE90E0-A3E2-3B5F-9196-9C3E3A443CDC}"/>
              </a:ext>
            </a:extLst>
          </p:cNvPr>
          <p:cNvSpPr/>
          <p:nvPr/>
        </p:nvSpPr>
        <p:spPr>
          <a:xfrm>
            <a:off x="6419875" y="2399917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dt. nasc.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AD42C02-37DE-940F-E1F2-468E4284B2CF}"/>
              </a:ext>
            </a:extLst>
          </p:cNvPr>
          <p:cNvSpPr/>
          <p:nvPr/>
        </p:nvSpPr>
        <p:spPr>
          <a:xfrm>
            <a:off x="7646895" y="5019430"/>
            <a:ext cx="1227020" cy="354783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u="sng" dirty="0">
                <a:latin typeface="Arial Narrow" panose="020B0606020202030204" pitchFamily="34" charset="0"/>
              </a:rPr>
              <a:t>cpf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97927DF-B4C8-A863-7718-A2E86EEEF241}"/>
              </a:ext>
            </a:extLst>
          </p:cNvPr>
          <p:cNvSpPr/>
          <p:nvPr/>
        </p:nvSpPr>
        <p:spPr>
          <a:xfrm>
            <a:off x="7646895" y="5431959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rg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0D687AB-4AD9-9C80-BF68-3EB55C771FD9}"/>
              </a:ext>
            </a:extLst>
          </p:cNvPr>
          <p:cNvSpPr/>
          <p:nvPr/>
        </p:nvSpPr>
        <p:spPr>
          <a:xfrm>
            <a:off x="7646895" y="5765912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endereco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8DFDA4D-D739-4C39-05DB-80690BC71EC5}"/>
              </a:ext>
            </a:extLst>
          </p:cNvPr>
          <p:cNvSpPr/>
          <p:nvPr/>
        </p:nvSpPr>
        <p:spPr>
          <a:xfrm>
            <a:off x="9556854" y="4399125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rua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E9E0D41-E6E7-3C4B-3620-452F059A2C19}"/>
              </a:ext>
            </a:extLst>
          </p:cNvPr>
          <p:cNvSpPr/>
          <p:nvPr/>
        </p:nvSpPr>
        <p:spPr>
          <a:xfrm>
            <a:off x="9556854" y="4739999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numero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8B2EB42-C040-B49D-E401-BC49D8DBFED2}"/>
              </a:ext>
            </a:extLst>
          </p:cNvPr>
          <p:cNvSpPr/>
          <p:nvPr/>
        </p:nvSpPr>
        <p:spPr>
          <a:xfrm>
            <a:off x="9556854" y="5080873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cidade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C5C1B6B-466C-CC24-CC79-A0409ABD3716}"/>
              </a:ext>
            </a:extLst>
          </p:cNvPr>
          <p:cNvSpPr/>
          <p:nvPr/>
        </p:nvSpPr>
        <p:spPr>
          <a:xfrm>
            <a:off x="9556854" y="5425658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estado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6A51071-81D8-A8B7-F014-ADF363382887}"/>
              </a:ext>
            </a:extLst>
          </p:cNvPr>
          <p:cNvSpPr/>
          <p:nvPr/>
        </p:nvSpPr>
        <p:spPr>
          <a:xfrm>
            <a:off x="9556854" y="5765867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cep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00333D5-CA4D-E148-A2D4-4267FC12FFA9}"/>
              </a:ext>
            </a:extLst>
          </p:cNvPr>
          <p:cNvSpPr/>
          <p:nvPr/>
        </p:nvSpPr>
        <p:spPr>
          <a:xfrm>
            <a:off x="4421031" y="5234498"/>
            <a:ext cx="1227020" cy="330876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u="sng" dirty="0">
                <a:latin typeface="Arial Narrow" panose="020B0606020202030204" pitchFamily="34" charset="0"/>
              </a:rPr>
              <a:t>passaporte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7999A76C-951F-5CBD-BDA9-A91171D443A6}"/>
              </a:ext>
            </a:extLst>
          </p:cNvPr>
          <p:cNvCxnSpPr>
            <a:stCxn id="8" idx="2"/>
            <a:endCxn id="5" idx="0"/>
          </p:cNvCxnSpPr>
          <p:nvPr/>
        </p:nvCxnSpPr>
        <p:spPr>
          <a:xfrm rot="10800000" flipV="1">
            <a:off x="6137105" y="1551155"/>
            <a:ext cx="282770" cy="130763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62CADFE1-8D7F-92B4-CEE4-35AB2A4F5A53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10800000" flipV="1">
            <a:off x="6137105" y="1877413"/>
            <a:ext cx="282770" cy="98137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7D9A5433-A807-8F7A-F6CE-8C240A4119DA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rot="10800000" flipV="1">
            <a:off x="6137105" y="2208749"/>
            <a:ext cx="282770" cy="65003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08FB71E9-94F0-F5CD-2000-575B1D263431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rot="10800000" flipV="1">
            <a:off x="6137105" y="2539633"/>
            <a:ext cx="282770" cy="31915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ângulo isósceles 32">
            <a:extLst>
              <a:ext uri="{FF2B5EF4-FFF2-40B4-BE49-F238E27FC236}">
                <a16:creationId xmlns:a16="http://schemas.microsoft.com/office/drawing/2014/main" id="{4D41CBEE-784E-417C-D7D2-E5C23ECAB862}"/>
              </a:ext>
            </a:extLst>
          </p:cNvPr>
          <p:cNvSpPr/>
          <p:nvPr/>
        </p:nvSpPr>
        <p:spPr>
          <a:xfrm>
            <a:off x="5569314" y="3626221"/>
            <a:ext cx="1116124" cy="535630"/>
          </a:xfrm>
          <a:prstGeom prst="triangle">
            <a:avLst>
              <a:gd name="adj" fmla="val 5087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C97A65B-6F59-D099-8738-59687A1B2DF3}"/>
              </a:ext>
            </a:extLst>
          </p:cNvPr>
          <p:cNvCxnSpPr>
            <a:stCxn id="33" idx="0"/>
            <a:endCxn id="5" idx="2"/>
          </p:cNvCxnSpPr>
          <p:nvPr/>
        </p:nvCxnSpPr>
        <p:spPr>
          <a:xfrm flipV="1">
            <a:off x="6137097" y="3307022"/>
            <a:ext cx="8" cy="3191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205A97B-F5F4-A419-925A-992DFCB4655A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 flipH="1">
            <a:off x="5034542" y="4161851"/>
            <a:ext cx="534772" cy="357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3BB21A34-A15F-97D4-A904-AB078BB173F6}"/>
              </a:ext>
            </a:extLst>
          </p:cNvPr>
          <p:cNvCxnSpPr>
            <a:cxnSpLocks/>
            <a:stCxn id="33" idx="4"/>
            <a:endCxn id="7" idx="0"/>
          </p:cNvCxnSpPr>
          <p:nvPr/>
        </p:nvCxnSpPr>
        <p:spPr>
          <a:xfrm>
            <a:off x="6685438" y="4161851"/>
            <a:ext cx="648169" cy="357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FDCF913-F7F2-DBB2-30BD-4EF42E52268C}"/>
              </a:ext>
            </a:extLst>
          </p:cNvPr>
          <p:cNvSpPr txBox="1"/>
          <p:nvPr/>
        </p:nvSpPr>
        <p:spPr>
          <a:xfrm>
            <a:off x="6401563" y="354977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Narrow" panose="020B0606020202030204" pitchFamily="34" charset="0"/>
              </a:rPr>
              <a:t>t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717F4C1F-915A-67A0-F8C5-05B2C42CF019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5034541" y="4967620"/>
            <a:ext cx="1" cy="2668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C071EBEA-283C-1CEE-8739-B58E6A62468B}"/>
              </a:ext>
            </a:extLst>
          </p:cNvPr>
          <p:cNvCxnSpPr>
            <a:cxnSpLocks/>
            <a:stCxn id="12" idx="2"/>
            <a:endCxn id="7" idx="2"/>
          </p:cNvCxnSpPr>
          <p:nvPr/>
        </p:nvCxnSpPr>
        <p:spPr>
          <a:xfrm rot="10800000">
            <a:off x="7333607" y="4967620"/>
            <a:ext cx="313288" cy="22920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8E99426E-BA83-0824-74DF-8B5A2CE41EF3}"/>
              </a:ext>
            </a:extLst>
          </p:cNvPr>
          <p:cNvCxnSpPr>
            <a:cxnSpLocks/>
            <a:stCxn id="13" idx="2"/>
            <a:endCxn id="7" idx="2"/>
          </p:cNvCxnSpPr>
          <p:nvPr/>
        </p:nvCxnSpPr>
        <p:spPr>
          <a:xfrm rot="10800000">
            <a:off x="7333607" y="4967621"/>
            <a:ext cx="313288" cy="60405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007B215C-6B98-B85E-8630-09E2170460B3}"/>
              </a:ext>
            </a:extLst>
          </p:cNvPr>
          <p:cNvCxnSpPr>
            <a:cxnSpLocks/>
            <a:stCxn id="14" idx="2"/>
            <a:endCxn id="7" idx="2"/>
          </p:cNvCxnSpPr>
          <p:nvPr/>
        </p:nvCxnSpPr>
        <p:spPr>
          <a:xfrm rot="10800000">
            <a:off x="7333607" y="4967620"/>
            <a:ext cx="313288" cy="93800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51D9D494-0A46-D4FA-D4DC-E2B22A5726CA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 flipV="1">
            <a:off x="8873915" y="4538841"/>
            <a:ext cx="682939" cy="13667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E1DEB532-1AD0-346B-DEE3-3EBD9F707F1F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 flipV="1">
            <a:off x="8873915" y="4879715"/>
            <a:ext cx="682939" cy="1025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042FE4E6-BF56-C36F-EB3D-34F0FCE5710A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8873915" y="5220589"/>
            <a:ext cx="682939" cy="6850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1EBF9E19-3743-7529-79E3-EAA9F7713EE2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8873915" y="5565374"/>
            <a:ext cx="682939" cy="3402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482316CB-785E-AEF5-DA0B-9669F8A3DD99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8873915" y="5905583"/>
            <a:ext cx="682939" cy="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: Cantos Arredondados 105">
            <a:extLst>
              <a:ext uri="{FF2B5EF4-FFF2-40B4-BE49-F238E27FC236}">
                <a16:creationId xmlns:a16="http://schemas.microsoft.com/office/drawing/2014/main" id="{6AF1AA11-C62A-3127-11AC-1A7A389D27CA}"/>
              </a:ext>
            </a:extLst>
          </p:cNvPr>
          <p:cNvSpPr/>
          <p:nvPr/>
        </p:nvSpPr>
        <p:spPr>
          <a:xfrm>
            <a:off x="557759" y="587750"/>
            <a:ext cx="3401383" cy="26537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O hotel San Germain mantém o cadastro de seus clientes com RG, nome, telefone, sexo, endereço, data de nascimento e CPF (se brasileiro) ou número do passaporte (se estrangeiro)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6568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>
            <a:extLst>
              <a:ext uri="{FF2B5EF4-FFF2-40B4-BE49-F238E27FC236}">
                <a16:creationId xmlns:a16="http://schemas.microsoft.com/office/drawing/2014/main" id="{BD74E470-B8A9-3E0D-21E5-6E168E3CD4DD}"/>
              </a:ext>
            </a:extLst>
          </p:cNvPr>
          <p:cNvSpPr/>
          <p:nvPr/>
        </p:nvSpPr>
        <p:spPr>
          <a:xfrm>
            <a:off x="5004976" y="4616285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Quarto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33608744-AE08-888B-14C7-6233511BD6B4}"/>
              </a:ext>
            </a:extLst>
          </p:cNvPr>
          <p:cNvSpPr/>
          <p:nvPr/>
        </p:nvSpPr>
        <p:spPr>
          <a:xfrm>
            <a:off x="6196424" y="2637896"/>
            <a:ext cx="1227020" cy="383057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u="sng" dirty="0">
                <a:latin typeface="Arial Narrow" panose="020B0606020202030204" pitchFamily="34" charset="0"/>
              </a:rPr>
              <a:t>número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F182612C-B4D0-7219-41AB-6A66CE98A20B}"/>
              </a:ext>
            </a:extLst>
          </p:cNvPr>
          <p:cNvSpPr/>
          <p:nvPr/>
        </p:nvSpPr>
        <p:spPr>
          <a:xfrm>
            <a:off x="6196424" y="3067780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andar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564EF892-A1FB-77AE-3057-5373BD34806E}"/>
              </a:ext>
            </a:extLst>
          </p:cNvPr>
          <p:cNvSpPr/>
          <p:nvPr/>
        </p:nvSpPr>
        <p:spPr>
          <a:xfrm>
            <a:off x="6196424" y="3399116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tipo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520C041A-8551-932B-4E15-DB6E90A38D60}"/>
              </a:ext>
            </a:extLst>
          </p:cNvPr>
          <p:cNvSpPr/>
          <p:nvPr/>
        </p:nvSpPr>
        <p:spPr>
          <a:xfrm>
            <a:off x="6196424" y="3730000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descrição</a:t>
            </a:r>
          </a:p>
        </p:txBody>
      </p:sp>
      <p:cxnSp>
        <p:nvCxnSpPr>
          <p:cNvPr id="81" name="Conector: Angulado 80">
            <a:extLst>
              <a:ext uri="{FF2B5EF4-FFF2-40B4-BE49-F238E27FC236}">
                <a16:creationId xmlns:a16="http://schemas.microsoft.com/office/drawing/2014/main" id="{7B342266-93B8-5829-F427-83AF3DD3D111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rot="10800000" flipV="1">
            <a:off x="5771460" y="2829425"/>
            <a:ext cx="424965" cy="178686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: Angulado 81">
            <a:extLst>
              <a:ext uri="{FF2B5EF4-FFF2-40B4-BE49-F238E27FC236}">
                <a16:creationId xmlns:a16="http://schemas.microsoft.com/office/drawing/2014/main" id="{3045F9B6-5C8E-FF87-90B2-0F4FE58B2A78}"/>
              </a:ext>
            </a:extLst>
          </p:cNvPr>
          <p:cNvCxnSpPr>
            <a:cxnSpLocks/>
            <a:stCxn id="78" idx="2"/>
            <a:endCxn id="76" idx="0"/>
          </p:cNvCxnSpPr>
          <p:nvPr/>
        </p:nvCxnSpPr>
        <p:spPr>
          <a:xfrm rot="10800000" flipV="1">
            <a:off x="5771460" y="3207495"/>
            <a:ext cx="424965" cy="140878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do 82">
            <a:extLst>
              <a:ext uri="{FF2B5EF4-FFF2-40B4-BE49-F238E27FC236}">
                <a16:creationId xmlns:a16="http://schemas.microsoft.com/office/drawing/2014/main" id="{E07A8DDA-7827-17CF-62C9-3F21DC2F9C64}"/>
              </a:ext>
            </a:extLst>
          </p:cNvPr>
          <p:cNvCxnSpPr>
            <a:cxnSpLocks/>
            <a:stCxn id="79" idx="2"/>
            <a:endCxn id="76" idx="0"/>
          </p:cNvCxnSpPr>
          <p:nvPr/>
        </p:nvCxnSpPr>
        <p:spPr>
          <a:xfrm rot="10800000" flipV="1">
            <a:off x="5771460" y="3538831"/>
            <a:ext cx="424965" cy="107745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F1B2E62D-27B9-B43B-58DE-7E1244C36C65}"/>
              </a:ext>
            </a:extLst>
          </p:cNvPr>
          <p:cNvCxnSpPr>
            <a:cxnSpLocks/>
            <a:stCxn id="80" idx="2"/>
            <a:endCxn id="76" idx="0"/>
          </p:cNvCxnSpPr>
          <p:nvPr/>
        </p:nvCxnSpPr>
        <p:spPr>
          <a:xfrm rot="10800000" flipV="1">
            <a:off x="5771460" y="3869715"/>
            <a:ext cx="424965" cy="74656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ipse 102">
            <a:extLst>
              <a:ext uri="{FF2B5EF4-FFF2-40B4-BE49-F238E27FC236}">
                <a16:creationId xmlns:a16="http://schemas.microsoft.com/office/drawing/2014/main" id="{736C37FB-BF6F-EEA3-E79C-BEA5C19116F1}"/>
              </a:ext>
            </a:extLst>
          </p:cNvPr>
          <p:cNvSpPr/>
          <p:nvPr/>
        </p:nvSpPr>
        <p:spPr>
          <a:xfrm>
            <a:off x="6196424" y="4065939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vlr. diária</a:t>
            </a:r>
          </a:p>
        </p:txBody>
      </p:sp>
      <p:cxnSp>
        <p:nvCxnSpPr>
          <p:cNvPr id="104" name="Conector: Angulado 103">
            <a:extLst>
              <a:ext uri="{FF2B5EF4-FFF2-40B4-BE49-F238E27FC236}">
                <a16:creationId xmlns:a16="http://schemas.microsoft.com/office/drawing/2014/main" id="{139FD314-1CFE-069A-33B8-30F5F0FE6A96}"/>
              </a:ext>
            </a:extLst>
          </p:cNvPr>
          <p:cNvCxnSpPr>
            <a:cxnSpLocks/>
            <a:stCxn id="103" idx="2"/>
            <a:endCxn id="76" idx="0"/>
          </p:cNvCxnSpPr>
          <p:nvPr/>
        </p:nvCxnSpPr>
        <p:spPr>
          <a:xfrm rot="10800000" flipV="1">
            <a:off x="5771460" y="4205655"/>
            <a:ext cx="424965" cy="41063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ângulo: Cantos Arredondados 106">
            <a:extLst>
              <a:ext uri="{FF2B5EF4-FFF2-40B4-BE49-F238E27FC236}">
                <a16:creationId xmlns:a16="http://schemas.microsoft.com/office/drawing/2014/main" id="{D317C159-D3B4-B841-3FD4-7A4291F5A745}"/>
              </a:ext>
            </a:extLst>
          </p:cNvPr>
          <p:cNvSpPr/>
          <p:nvPr/>
        </p:nvSpPr>
        <p:spPr>
          <a:xfrm>
            <a:off x="1146094" y="1451288"/>
            <a:ext cx="3601005" cy="161649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Os quartos são cadastrados por número, andar, tipo, descrição e valor da diária.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4619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FF51E1A-2989-E267-1F6B-42B9E4CEC0BF}"/>
              </a:ext>
            </a:extLst>
          </p:cNvPr>
          <p:cNvSpPr/>
          <p:nvPr/>
        </p:nvSpPr>
        <p:spPr>
          <a:xfrm>
            <a:off x="2550710" y="3429000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Cliente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72DF603-3980-9E88-1165-47475A4F46C7}"/>
              </a:ext>
            </a:extLst>
          </p:cNvPr>
          <p:cNvSpPr/>
          <p:nvPr/>
        </p:nvSpPr>
        <p:spPr>
          <a:xfrm>
            <a:off x="6345232" y="2561725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u="sng" dirty="0">
                <a:latin typeface="Arial Narrow" panose="020B0606020202030204" pitchFamily="34" charset="0"/>
              </a:rPr>
              <a:t>data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1135D2B-F6B7-0875-DAF7-03287EE9FE02}"/>
              </a:ext>
            </a:extLst>
          </p:cNvPr>
          <p:cNvSpPr/>
          <p:nvPr/>
        </p:nvSpPr>
        <p:spPr>
          <a:xfrm>
            <a:off x="6345232" y="2902043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período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7999A76C-951F-5CBD-BDA9-A91171D443A6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rot="10800000" flipV="1">
            <a:off x="6047362" y="2701440"/>
            <a:ext cx="297870" cy="67636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7D9A5433-A807-8F7A-F6CE-8C240A4119DA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 rot="10800000" flipV="1">
            <a:off x="6047362" y="3041758"/>
            <a:ext cx="297870" cy="33604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osango 1">
            <a:extLst>
              <a:ext uri="{FF2B5EF4-FFF2-40B4-BE49-F238E27FC236}">
                <a16:creationId xmlns:a16="http://schemas.microsoft.com/office/drawing/2014/main" id="{0C20DED3-D389-7828-19B2-51FBB9AFC4E1}"/>
              </a:ext>
            </a:extLst>
          </p:cNvPr>
          <p:cNvSpPr/>
          <p:nvPr/>
        </p:nvSpPr>
        <p:spPr>
          <a:xfrm>
            <a:off x="4850158" y="3377804"/>
            <a:ext cx="2394408" cy="550628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reserva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1A41EE9-1745-94B5-4326-378FB6AA5B83}"/>
              </a:ext>
            </a:extLst>
          </p:cNvPr>
          <p:cNvSpPr/>
          <p:nvPr/>
        </p:nvSpPr>
        <p:spPr>
          <a:xfrm>
            <a:off x="8006338" y="3428999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Quarto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77342E0-DC35-E743-2DCE-7AADFC84CF97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>
            <a:off x="4083675" y="3653118"/>
            <a:ext cx="7664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22A2423-60F8-C63E-FF43-71D65176543F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7244566" y="3653117"/>
            <a:ext cx="761772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8275F0C-62F0-D653-326F-2E601A36F530}"/>
              </a:ext>
            </a:extLst>
          </p:cNvPr>
          <p:cNvSpPr/>
          <p:nvPr/>
        </p:nvSpPr>
        <p:spPr>
          <a:xfrm>
            <a:off x="747748" y="816971"/>
            <a:ext cx="3843708" cy="172841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Os clientes podem reservar quartos do hotel para uma determinada data e por um período (quantidade de dias) [...]</a:t>
            </a:r>
            <a:endParaRPr lang="pt-BR" sz="2000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E8D79A7-E203-15A3-6608-9F4AA2319137}"/>
              </a:ext>
            </a:extLst>
          </p:cNvPr>
          <p:cNvSpPr/>
          <p:nvPr/>
        </p:nvSpPr>
        <p:spPr>
          <a:xfrm>
            <a:off x="4174146" y="4519410"/>
            <a:ext cx="3843708" cy="157010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[...] caso queira, pode solicitar um quarto específico, mas sua aprovação dependerá da aprovação do gerente do hotel.</a:t>
            </a:r>
            <a:endParaRPr lang="pt-BR" sz="2000" dirty="0"/>
          </a:p>
        </p:txBody>
      </p:sp>
      <p:sp>
        <p:nvSpPr>
          <p:cNvPr id="108" name="Retângulo: Cantos Arredondados 107">
            <a:extLst>
              <a:ext uri="{FF2B5EF4-FFF2-40B4-BE49-F238E27FC236}">
                <a16:creationId xmlns:a16="http://schemas.microsoft.com/office/drawing/2014/main" id="{0AF43944-455B-07FD-59B1-604FDEF23734}"/>
              </a:ext>
            </a:extLst>
          </p:cNvPr>
          <p:cNvSpPr/>
          <p:nvPr/>
        </p:nvSpPr>
        <p:spPr>
          <a:xfrm>
            <a:off x="7866146" y="4704301"/>
            <a:ext cx="3346314" cy="12003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Desta forma não é possível vincular a aprovação do gerente, pois não deve haver ligação direta entre relacionamentos</a:t>
            </a:r>
          </a:p>
        </p:txBody>
      </p:sp>
    </p:spTree>
    <p:extLst>
      <p:ext uri="{BB962C8B-B14F-4D97-AF65-F5344CB8AC3E}">
        <p14:creationId xmlns:p14="http://schemas.microsoft.com/office/powerpoint/2010/main" val="55376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638E2CA-9F80-3C3D-F84F-E152C35BC731}"/>
              </a:ext>
            </a:extLst>
          </p:cNvPr>
          <p:cNvSpPr/>
          <p:nvPr/>
        </p:nvSpPr>
        <p:spPr>
          <a:xfrm>
            <a:off x="1671946" y="3091023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Cliente</a:t>
            </a:r>
          </a:p>
        </p:txBody>
      </p:sp>
      <p:sp>
        <p:nvSpPr>
          <p:cNvPr id="17" name="Losango 16">
            <a:extLst>
              <a:ext uri="{FF2B5EF4-FFF2-40B4-BE49-F238E27FC236}">
                <a16:creationId xmlns:a16="http://schemas.microsoft.com/office/drawing/2014/main" id="{4E37377C-C16A-9927-1FE8-6AE6B4EFA31D}"/>
              </a:ext>
            </a:extLst>
          </p:cNvPr>
          <p:cNvSpPr/>
          <p:nvPr/>
        </p:nvSpPr>
        <p:spPr>
          <a:xfrm>
            <a:off x="3783761" y="3091019"/>
            <a:ext cx="711711" cy="448235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faz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9A24988-919D-5D66-68F8-9AED23A8220F}"/>
              </a:ext>
            </a:extLst>
          </p:cNvPr>
          <p:cNvSpPr/>
          <p:nvPr/>
        </p:nvSpPr>
        <p:spPr>
          <a:xfrm>
            <a:off x="8710185" y="3091019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Quarto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34BFF0D-DBEC-7E58-7F32-DC63999C957A}"/>
              </a:ext>
            </a:extLst>
          </p:cNvPr>
          <p:cNvSpPr/>
          <p:nvPr/>
        </p:nvSpPr>
        <p:spPr>
          <a:xfrm>
            <a:off x="5220248" y="3091019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Reserva</a:t>
            </a:r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D01CBEBA-FA1A-B4E4-A5C3-832C556ED2AE}"/>
              </a:ext>
            </a:extLst>
          </p:cNvPr>
          <p:cNvSpPr/>
          <p:nvPr/>
        </p:nvSpPr>
        <p:spPr>
          <a:xfrm>
            <a:off x="7442140" y="3094152"/>
            <a:ext cx="711711" cy="448235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do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ABC9680-426C-6F47-7F0F-6941EDC626C8}"/>
              </a:ext>
            </a:extLst>
          </p:cNvPr>
          <p:cNvSpPr/>
          <p:nvPr/>
        </p:nvSpPr>
        <p:spPr>
          <a:xfrm>
            <a:off x="6422163" y="2242481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data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4D2CAE95-4B72-B5C5-1891-BF643466EC1B}"/>
              </a:ext>
            </a:extLst>
          </p:cNvPr>
          <p:cNvSpPr/>
          <p:nvPr/>
        </p:nvSpPr>
        <p:spPr>
          <a:xfrm>
            <a:off x="6422163" y="2610058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período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0AC95716-BF3B-C938-5541-8E93476D7815}"/>
              </a:ext>
            </a:extLst>
          </p:cNvPr>
          <p:cNvCxnSpPr>
            <a:cxnSpLocks/>
            <a:stCxn id="40" idx="2"/>
            <a:endCxn id="25" idx="0"/>
          </p:cNvCxnSpPr>
          <p:nvPr/>
        </p:nvCxnSpPr>
        <p:spPr>
          <a:xfrm rot="10800000" flipV="1">
            <a:off x="5986731" y="2382197"/>
            <a:ext cx="435432" cy="70882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D8FDF10A-745D-6059-B157-9D8DF2A341A5}"/>
              </a:ext>
            </a:extLst>
          </p:cNvPr>
          <p:cNvCxnSpPr>
            <a:cxnSpLocks/>
            <a:stCxn id="42" idx="2"/>
            <a:endCxn id="25" idx="0"/>
          </p:cNvCxnSpPr>
          <p:nvPr/>
        </p:nvCxnSpPr>
        <p:spPr>
          <a:xfrm rot="10800000" flipV="1">
            <a:off x="5986731" y="2749773"/>
            <a:ext cx="435432" cy="34124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B19FBB86-C99E-CAD1-C9F7-D6C1BDB16A20}"/>
              </a:ext>
            </a:extLst>
          </p:cNvPr>
          <p:cNvCxnSpPr>
            <a:cxnSpLocks/>
            <a:stCxn id="17" idx="1"/>
            <a:endCxn id="4" idx="3"/>
          </p:cNvCxnSpPr>
          <p:nvPr/>
        </p:nvCxnSpPr>
        <p:spPr>
          <a:xfrm flipH="1">
            <a:off x="3204911" y="3315137"/>
            <a:ext cx="578850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3F301EC1-680F-EA6F-38E9-722CB48B1B88}"/>
              </a:ext>
            </a:extLst>
          </p:cNvPr>
          <p:cNvCxnSpPr>
            <a:cxnSpLocks/>
            <a:stCxn id="25" idx="1"/>
            <a:endCxn id="17" idx="3"/>
          </p:cNvCxnSpPr>
          <p:nvPr/>
        </p:nvCxnSpPr>
        <p:spPr>
          <a:xfrm flipH="1">
            <a:off x="4495472" y="3315137"/>
            <a:ext cx="7247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84512CBF-7B3D-8FE6-2B98-F2EF6D06EF3D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 flipV="1">
            <a:off x="6753213" y="3315137"/>
            <a:ext cx="688927" cy="3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68890860-1DE8-2C57-4787-AA2EB0C6C3AF}"/>
              </a:ext>
            </a:extLst>
          </p:cNvPr>
          <p:cNvCxnSpPr>
            <a:cxnSpLocks/>
            <a:stCxn id="22" idx="1"/>
            <a:endCxn id="26" idx="3"/>
          </p:cNvCxnSpPr>
          <p:nvPr/>
        </p:nvCxnSpPr>
        <p:spPr>
          <a:xfrm flipH="1">
            <a:off x="8153851" y="3315137"/>
            <a:ext cx="556334" cy="31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855A7FCF-F039-BFA6-EEFC-810647E055E4}"/>
              </a:ext>
            </a:extLst>
          </p:cNvPr>
          <p:cNvSpPr/>
          <p:nvPr/>
        </p:nvSpPr>
        <p:spPr>
          <a:xfrm>
            <a:off x="7448801" y="4071027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Gerente</a:t>
            </a:r>
          </a:p>
        </p:txBody>
      </p:sp>
      <p:sp>
        <p:nvSpPr>
          <p:cNvPr id="87" name="Losango 86">
            <a:extLst>
              <a:ext uri="{FF2B5EF4-FFF2-40B4-BE49-F238E27FC236}">
                <a16:creationId xmlns:a16="http://schemas.microsoft.com/office/drawing/2014/main" id="{38D3E22E-766F-1315-A93F-930C6E21F61A}"/>
              </a:ext>
            </a:extLst>
          </p:cNvPr>
          <p:cNvSpPr/>
          <p:nvPr/>
        </p:nvSpPr>
        <p:spPr>
          <a:xfrm>
            <a:off x="5220248" y="4071027"/>
            <a:ext cx="1532965" cy="448235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aprova</a:t>
            </a:r>
          </a:p>
        </p:txBody>
      </p: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98B755FE-9DBC-7108-5C6D-E970C2278810}"/>
              </a:ext>
            </a:extLst>
          </p:cNvPr>
          <p:cNvCxnSpPr>
            <a:cxnSpLocks/>
            <a:stCxn id="86" idx="1"/>
            <a:endCxn id="87" idx="3"/>
          </p:cNvCxnSpPr>
          <p:nvPr/>
        </p:nvCxnSpPr>
        <p:spPr>
          <a:xfrm flipH="1">
            <a:off x="6753213" y="4295145"/>
            <a:ext cx="6955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A113E61D-2A57-1895-E46C-FB757D09A348}"/>
              </a:ext>
            </a:extLst>
          </p:cNvPr>
          <p:cNvCxnSpPr>
            <a:cxnSpLocks/>
            <a:stCxn id="87" idx="0"/>
            <a:endCxn id="25" idx="2"/>
          </p:cNvCxnSpPr>
          <p:nvPr/>
        </p:nvCxnSpPr>
        <p:spPr>
          <a:xfrm flipV="1">
            <a:off x="5986731" y="3539254"/>
            <a:ext cx="0" cy="5317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ipse 94">
            <a:extLst>
              <a:ext uri="{FF2B5EF4-FFF2-40B4-BE49-F238E27FC236}">
                <a16:creationId xmlns:a16="http://schemas.microsoft.com/office/drawing/2014/main" id="{8A578E0B-59E3-0E7F-0206-21096D568846}"/>
              </a:ext>
            </a:extLst>
          </p:cNvPr>
          <p:cNvSpPr/>
          <p:nvPr/>
        </p:nvSpPr>
        <p:spPr>
          <a:xfrm>
            <a:off x="3247001" y="3990391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u="sng" dirty="0">
                <a:latin typeface="Arial Narrow" panose="020B0606020202030204" pitchFamily="34" charset="0"/>
              </a:rPr>
              <a:t>data</a:t>
            </a:r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22CCA83B-D3B5-8BA2-FC3E-87233A56D193}"/>
              </a:ext>
            </a:extLst>
          </p:cNvPr>
          <p:cNvSpPr/>
          <p:nvPr/>
        </p:nvSpPr>
        <p:spPr>
          <a:xfrm>
            <a:off x="3247001" y="4317272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u="sng" dirty="0">
                <a:latin typeface="Arial Narrow" panose="020B0606020202030204" pitchFamily="34" charset="0"/>
              </a:rPr>
              <a:t>hora</a:t>
            </a:r>
          </a:p>
        </p:txBody>
      </p:sp>
      <p:cxnSp>
        <p:nvCxnSpPr>
          <p:cNvPr id="98" name="Conector: Angulado 97">
            <a:extLst>
              <a:ext uri="{FF2B5EF4-FFF2-40B4-BE49-F238E27FC236}">
                <a16:creationId xmlns:a16="http://schemas.microsoft.com/office/drawing/2014/main" id="{675EAE6F-4682-13C3-B804-8320BBC3F899}"/>
              </a:ext>
            </a:extLst>
          </p:cNvPr>
          <p:cNvCxnSpPr>
            <a:cxnSpLocks/>
            <a:stCxn id="95" idx="6"/>
            <a:endCxn id="87" idx="1"/>
          </p:cNvCxnSpPr>
          <p:nvPr/>
        </p:nvCxnSpPr>
        <p:spPr>
          <a:xfrm>
            <a:off x="4474021" y="4130107"/>
            <a:ext cx="746227" cy="1650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: Angulado 100">
            <a:extLst>
              <a:ext uri="{FF2B5EF4-FFF2-40B4-BE49-F238E27FC236}">
                <a16:creationId xmlns:a16="http://schemas.microsoft.com/office/drawing/2014/main" id="{CE598F8A-4C2E-7B10-C076-D7B80E3887DC}"/>
              </a:ext>
            </a:extLst>
          </p:cNvPr>
          <p:cNvCxnSpPr>
            <a:cxnSpLocks/>
            <a:stCxn id="96" idx="6"/>
            <a:endCxn id="87" idx="1"/>
          </p:cNvCxnSpPr>
          <p:nvPr/>
        </p:nvCxnSpPr>
        <p:spPr>
          <a:xfrm flipV="1">
            <a:off x="4474021" y="4295145"/>
            <a:ext cx="746227" cy="1618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ipse 108">
            <a:extLst>
              <a:ext uri="{FF2B5EF4-FFF2-40B4-BE49-F238E27FC236}">
                <a16:creationId xmlns:a16="http://schemas.microsoft.com/office/drawing/2014/main" id="{FC7C6F27-AC53-7304-8B7B-370603C19322}"/>
              </a:ext>
            </a:extLst>
          </p:cNvPr>
          <p:cNvSpPr/>
          <p:nvPr/>
        </p:nvSpPr>
        <p:spPr>
          <a:xfrm>
            <a:off x="6422163" y="1878650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u="sng" dirty="0">
                <a:latin typeface="Arial Narrow" panose="020B0606020202030204" pitchFamily="34" charset="0"/>
              </a:rPr>
              <a:t>número</a:t>
            </a:r>
          </a:p>
        </p:txBody>
      </p:sp>
      <p:cxnSp>
        <p:nvCxnSpPr>
          <p:cNvPr id="110" name="Conector: Angulado 109">
            <a:extLst>
              <a:ext uri="{FF2B5EF4-FFF2-40B4-BE49-F238E27FC236}">
                <a16:creationId xmlns:a16="http://schemas.microsoft.com/office/drawing/2014/main" id="{93E53114-FEAF-D9E7-942D-4CE4EEECCFC4}"/>
              </a:ext>
            </a:extLst>
          </p:cNvPr>
          <p:cNvCxnSpPr>
            <a:cxnSpLocks/>
            <a:stCxn id="109" idx="2"/>
            <a:endCxn id="25" idx="0"/>
          </p:cNvCxnSpPr>
          <p:nvPr/>
        </p:nvCxnSpPr>
        <p:spPr>
          <a:xfrm rot="10800000" flipV="1">
            <a:off x="5986731" y="2018365"/>
            <a:ext cx="435432" cy="107265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47737CDD-36D2-3554-902F-BD12ABEC6BBC}"/>
              </a:ext>
            </a:extLst>
          </p:cNvPr>
          <p:cNvSpPr/>
          <p:nvPr/>
        </p:nvSpPr>
        <p:spPr>
          <a:xfrm>
            <a:off x="651764" y="743355"/>
            <a:ext cx="3843708" cy="145142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Os clientes podem reservar quartos do hotel para uma determinada data e por um período (quantidade de dias) [...]</a:t>
            </a:r>
            <a:endParaRPr lang="pt-BR" sz="2000" dirty="0"/>
          </a:p>
        </p:txBody>
      </p:sp>
      <p:sp>
        <p:nvSpPr>
          <p:cNvPr id="117" name="Retângulo: Cantos Arredondados 116">
            <a:extLst>
              <a:ext uri="{FF2B5EF4-FFF2-40B4-BE49-F238E27FC236}">
                <a16:creationId xmlns:a16="http://schemas.microsoft.com/office/drawing/2014/main" id="{063205EE-0869-03C0-AF71-4E17928C3ACB}"/>
              </a:ext>
            </a:extLst>
          </p:cNvPr>
          <p:cNvSpPr/>
          <p:nvPr/>
        </p:nvSpPr>
        <p:spPr>
          <a:xfrm>
            <a:off x="6753213" y="5047902"/>
            <a:ext cx="4840854" cy="119725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[...] caso queira, pode solicitar um quarto específico, mas sua aprovação dependerá da aprovação do gerente do hotel.</a:t>
            </a:r>
            <a:endParaRPr lang="pt-BR" sz="2000" dirty="0"/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8909CA97-616E-9B8B-9A69-6F6ADDEC38B6}"/>
              </a:ext>
            </a:extLst>
          </p:cNvPr>
          <p:cNvSpPr/>
          <p:nvPr/>
        </p:nvSpPr>
        <p:spPr>
          <a:xfrm>
            <a:off x="9858567" y="3931311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u="sng" dirty="0">
                <a:latin typeface="Arial Narrow" panose="020B0606020202030204" pitchFamily="34" charset="0"/>
              </a:rPr>
              <a:t>matrícula</a:t>
            </a: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510E5D4D-8490-87FB-70ED-1B4E04C96080}"/>
              </a:ext>
            </a:extLst>
          </p:cNvPr>
          <p:cNvSpPr/>
          <p:nvPr/>
        </p:nvSpPr>
        <p:spPr>
          <a:xfrm>
            <a:off x="9858567" y="4338645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nome</a:t>
            </a:r>
          </a:p>
        </p:txBody>
      </p:sp>
      <p:cxnSp>
        <p:nvCxnSpPr>
          <p:cNvPr id="120" name="Conector: Angulado 119">
            <a:extLst>
              <a:ext uri="{FF2B5EF4-FFF2-40B4-BE49-F238E27FC236}">
                <a16:creationId xmlns:a16="http://schemas.microsoft.com/office/drawing/2014/main" id="{839BA274-7435-214B-9E18-E426A4EA8025}"/>
              </a:ext>
            </a:extLst>
          </p:cNvPr>
          <p:cNvCxnSpPr>
            <a:cxnSpLocks/>
            <a:stCxn id="86" idx="3"/>
            <a:endCxn id="118" idx="2"/>
          </p:cNvCxnSpPr>
          <p:nvPr/>
        </p:nvCxnSpPr>
        <p:spPr>
          <a:xfrm flipV="1">
            <a:off x="8981766" y="4071027"/>
            <a:ext cx="876801" cy="22411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: Angulado 122">
            <a:extLst>
              <a:ext uri="{FF2B5EF4-FFF2-40B4-BE49-F238E27FC236}">
                <a16:creationId xmlns:a16="http://schemas.microsoft.com/office/drawing/2014/main" id="{72426E7F-6354-BB27-98F4-6846766C612E}"/>
              </a:ext>
            </a:extLst>
          </p:cNvPr>
          <p:cNvCxnSpPr>
            <a:cxnSpLocks/>
            <a:stCxn id="86" idx="3"/>
            <a:endCxn id="119" idx="2"/>
          </p:cNvCxnSpPr>
          <p:nvPr/>
        </p:nvCxnSpPr>
        <p:spPr>
          <a:xfrm>
            <a:off x="8981766" y="4295145"/>
            <a:ext cx="876801" cy="1832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883BD2C5-F74B-40A3-85FD-111A82BED642}"/>
              </a:ext>
            </a:extLst>
          </p:cNvPr>
          <p:cNvSpPr/>
          <p:nvPr/>
        </p:nvSpPr>
        <p:spPr>
          <a:xfrm>
            <a:off x="8308540" y="1178476"/>
            <a:ext cx="2336253" cy="12003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Habitualmente, reservas possuem atributo identificador sequencial numérico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F69728C-4D8D-4720-901D-FC9DB80529B6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7696530" y="1778638"/>
            <a:ext cx="612010" cy="14795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1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638E2CA-9F80-3C3D-F84F-E152C35BC731}"/>
              </a:ext>
            </a:extLst>
          </p:cNvPr>
          <p:cNvSpPr/>
          <p:nvPr/>
        </p:nvSpPr>
        <p:spPr>
          <a:xfrm>
            <a:off x="954364" y="2782856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Cliente</a:t>
            </a:r>
          </a:p>
        </p:txBody>
      </p:sp>
      <p:sp>
        <p:nvSpPr>
          <p:cNvPr id="17" name="Losango 16">
            <a:extLst>
              <a:ext uri="{FF2B5EF4-FFF2-40B4-BE49-F238E27FC236}">
                <a16:creationId xmlns:a16="http://schemas.microsoft.com/office/drawing/2014/main" id="{4E37377C-C16A-9927-1FE8-6AE6B4EFA31D}"/>
              </a:ext>
            </a:extLst>
          </p:cNvPr>
          <p:cNvSpPr/>
          <p:nvPr/>
        </p:nvSpPr>
        <p:spPr>
          <a:xfrm>
            <a:off x="3484474" y="2782852"/>
            <a:ext cx="711711" cy="448235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faz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9A24988-919D-5D66-68F8-9AED23A8220F}"/>
              </a:ext>
            </a:extLst>
          </p:cNvPr>
          <p:cNvSpPr/>
          <p:nvPr/>
        </p:nvSpPr>
        <p:spPr>
          <a:xfrm>
            <a:off x="9432299" y="2782852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Quarto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34BFF0D-DBEC-7E58-7F32-DC63999C957A}"/>
              </a:ext>
            </a:extLst>
          </p:cNvPr>
          <p:cNvSpPr/>
          <p:nvPr/>
        </p:nvSpPr>
        <p:spPr>
          <a:xfrm>
            <a:off x="5193331" y="2782852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Reserva</a:t>
            </a:r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D01CBEBA-FA1A-B4E4-A5C3-832C556ED2AE}"/>
              </a:ext>
            </a:extLst>
          </p:cNvPr>
          <p:cNvSpPr/>
          <p:nvPr/>
        </p:nvSpPr>
        <p:spPr>
          <a:xfrm>
            <a:off x="7723442" y="2782852"/>
            <a:ext cx="711711" cy="448235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do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3ABC9680-426C-6F47-7F0F-6941EDC626C8}"/>
              </a:ext>
            </a:extLst>
          </p:cNvPr>
          <p:cNvSpPr/>
          <p:nvPr/>
        </p:nvSpPr>
        <p:spPr>
          <a:xfrm>
            <a:off x="6395246" y="1623024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data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4D2CAE95-4B72-B5C5-1891-BF643466EC1B}"/>
              </a:ext>
            </a:extLst>
          </p:cNvPr>
          <p:cNvSpPr/>
          <p:nvPr/>
        </p:nvSpPr>
        <p:spPr>
          <a:xfrm>
            <a:off x="6395246" y="1990601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período</a:t>
            </a:r>
          </a:p>
        </p:txBody>
      </p: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0AC95716-BF3B-C938-5541-8E93476D7815}"/>
              </a:ext>
            </a:extLst>
          </p:cNvPr>
          <p:cNvCxnSpPr>
            <a:cxnSpLocks/>
            <a:stCxn id="40" idx="2"/>
            <a:endCxn id="25" idx="0"/>
          </p:cNvCxnSpPr>
          <p:nvPr/>
        </p:nvCxnSpPr>
        <p:spPr>
          <a:xfrm rot="10800000" flipV="1">
            <a:off x="5959814" y="1762740"/>
            <a:ext cx="435432" cy="102011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D8FDF10A-745D-6059-B157-9D8DF2A341A5}"/>
              </a:ext>
            </a:extLst>
          </p:cNvPr>
          <p:cNvCxnSpPr>
            <a:cxnSpLocks/>
            <a:stCxn id="42" idx="2"/>
            <a:endCxn id="25" idx="0"/>
          </p:cNvCxnSpPr>
          <p:nvPr/>
        </p:nvCxnSpPr>
        <p:spPr>
          <a:xfrm rot="10800000" flipV="1">
            <a:off x="5959814" y="2130316"/>
            <a:ext cx="435432" cy="65253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B19FBB86-C99E-CAD1-C9F7-D6C1BDB16A20}"/>
              </a:ext>
            </a:extLst>
          </p:cNvPr>
          <p:cNvCxnSpPr>
            <a:cxnSpLocks/>
            <a:stCxn id="17" idx="1"/>
            <a:endCxn id="4" idx="3"/>
          </p:cNvCxnSpPr>
          <p:nvPr/>
        </p:nvCxnSpPr>
        <p:spPr>
          <a:xfrm flipH="1">
            <a:off x="2487329" y="3006970"/>
            <a:ext cx="997145" cy="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3F301EC1-680F-EA6F-38E9-722CB48B1B88}"/>
              </a:ext>
            </a:extLst>
          </p:cNvPr>
          <p:cNvCxnSpPr>
            <a:cxnSpLocks/>
            <a:stCxn id="25" idx="1"/>
            <a:endCxn id="17" idx="3"/>
          </p:cNvCxnSpPr>
          <p:nvPr/>
        </p:nvCxnSpPr>
        <p:spPr>
          <a:xfrm flipH="1">
            <a:off x="4196185" y="3006970"/>
            <a:ext cx="9971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84512CBF-7B3D-8FE6-2B98-F2EF6D06EF3D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6726296" y="3006970"/>
            <a:ext cx="9971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68890860-1DE8-2C57-4787-AA2EB0C6C3AF}"/>
              </a:ext>
            </a:extLst>
          </p:cNvPr>
          <p:cNvCxnSpPr>
            <a:cxnSpLocks/>
            <a:stCxn id="22" idx="1"/>
            <a:endCxn id="26" idx="3"/>
          </p:cNvCxnSpPr>
          <p:nvPr/>
        </p:nvCxnSpPr>
        <p:spPr>
          <a:xfrm flipH="1">
            <a:off x="8435153" y="3006970"/>
            <a:ext cx="9971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D3251B88-E11D-5836-980E-64C6CA09D52A}"/>
              </a:ext>
            </a:extLst>
          </p:cNvPr>
          <p:cNvSpPr/>
          <p:nvPr/>
        </p:nvSpPr>
        <p:spPr>
          <a:xfrm>
            <a:off x="6401713" y="2358178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status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0639F11B-593A-A980-652A-822264562871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rot="10800000" flipV="1">
            <a:off x="5959815" y="2497894"/>
            <a:ext cx="441899" cy="28495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53C40F80-5893-7910-BE89-2C38638719DD}"/>
              </a:ext>
            </a:extLst>
          </p:cNvPr>
          <p:cNvSpPr/>
          <p:nvPr/>
        </p:nvSpPr>
        <p:spPr>
          <a:xfrm>
            <a:off x="5193331" y="4162697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Ocupação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15AFBE57-8174-73EB-15A5-12A8F9F51967}"/>
              </a:ext>
            </a:extLst>
          </p:cNvPr>
          <p:cNvSpPr/>
          <p:nvPr/>
        </p:nvSpPr>
        <p:spPr>
          <a:xfrm>
            <a:off x="6390002" y="4859775"/>
            <a:ext cx="1662517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dta. entrada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51231AB2-1A9B-7B87-F603-330001BBB1BD}"/>
              </a:ext>
            </a:extLst>
          </p:cNvPr>
          <p:cNvCxnSpPr>
            <a:cxnSpLocks/>
            <a:stCxn id="29" idx="2"/>
            <a:endCxn id="15" idx="2"/>
          </p:cNvCxnSpPr>
          <p:nvPr/>
        </p:nvCxnSpPr>
        <p:spPr>
          <a:xfrm rot="10800000">
            <a:off x="5959814" y="4610933"/>
            <a:ext cx="430188" cy="3885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4727CD7A-651F-3716-F541-0ABC76BA1A2F}"/>
              </a:ext>
            </a:extLst>
          </p:cNvPr>
          <p:cNvSpPr/>
          <p:nvPr/>
        </p:nvSpPr>
        <p:spPr>
          <a:xfrm>
            <a:off x="6390001" y="5199509"/>
            <a:ext cx="1662517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hora entrada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C6AAACE0-F7DE-2F8A-8B42-266487D8F502}"/>
              </a:ext>
            </a:extLst>
          </p:cNvPr>
          <p:cNvSpPr/>
          <p:nvPr/>
        </p:nvSpPr>
        <p:spPr>
          <a:xfrm>
            <a:off x="6401714" y="5538919"/>
            <a:ext cx="1662517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dta. saída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91DBDBDF-740F-6F49-C59F-94D0043C9CF8}"/>
              </a:ext>
            </a:extLst>
          </p:cNvPr>
          <p:cNvSpPr/>
          <p:nvPr/>
        </p:nvSpPr>
        <p:spPr>
          <a:xfrm>
            <a:off x="6401713" y="5878653"/>
            <a:ext cx="1662517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hora saída</a:t>
            </a:r>
          </a:p>
        </p:txBody>
      </p: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66D8EB72-4856-399D-E0AB-B24B2654236B}"/>
              </a:ext>
            </a:extLst>
          </p:cNvPr>
          <p:cNvCxnSpPr>
            <a:cxnSpLocks/>
            <a:stCxn id="37" idx="2"/>
            <a:endCxn id="15" idx="2"/>
          </p:cNvCxnSpPr>
          <p:nvPr/>
        </p:nvCxnSpPr>
        <p:spPr>
          <a:xfrm rot="10800000">
            <a:off x="5959815" y="4610933"/>
            <a:ext cx="430187" cy="72829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3C37FA68-3AEE-492A-9741-EA7F54D677CE}"/>
              </a:ext>
            </a:extLst>
          </p:cNvPr>
          <p:cNvCxnSpPr>
            <a:cxnSpLocks/>
            <a:stCxn id="38" idx="2"/>
            <a:endCxn id="15" idx="2"/>
          </p:cNvCxnSpPr>
          <p:nvPr/>
        </p:nvCxnSpPr>
        <p:spPr>
          <a:xfrm rot="10800000">
            <a:off x="5959814" y="4610933"/>
            <a:ext cx="441900" cy="106770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D0A33E02-187E-969C-80A6-BE098F0BAFEA}"/>
              </a:ext>
            </a:extLst>
          </p:cNvPr>
          <p:cNvCxnSpPr>
            <a:cxnSpLocks/>
            <a:stCxn id="39" idx="2"/>
            <a:endCxn id="15" idx="2"/>
          </p:cNvCxnSpPr>
          <p:nvPr/>
        </p:nvCxnSpPr>
        <p:spPr>
          <a:xfrm rot="10800000">
            <a:off x="5959815" y="4610933"/>
            <a:ext cx="441899" cy="140743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osango 54">
            <a:extLst>
              <a:ext uri="{FF2B5EF4-FFF2-40B4-BE49-F238E27FC236}">
                <a16:creationId xmlns:a16="http://schemas.microsoft.com/office/drawing/2014/main" id="{A3F1E1FF-A2C9-F9E2-4A1F-55772536E686}"/>
              </a:ext>
            </a:extLst>
          </p:cNvPr>
          <p:cNvSpPr/>
          <p:nvPr/>
        </p:nvSpPr>
        <p:spPr>
          <a:xfrm>
            <a:off x="5264286" y="3476828"/>
            <a:ext cx="1391056" cy="448235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possui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185CCBC-0E0B-F52B-0CAE-230DF6781F72}"/>
              </a:ext>
            </a:extLst>
          </p:cNvPr>
          <p:cNvCxnSpPr>
            <a:cxnSpLocks/>
            <a:stCxn id="25" idx="2"/>
            <a:endCxn id="55" idx="0"/>
          </p:cNvCxnSpPr>
          <p:nvPr/>
        </p:nvCxnSpPr>
        <p:spPr>
          <a:xfrm>
            <a:off x="5959814" y="3231087"/>
            <a:ext cx="0" cy="2457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9E765BAF-B162-5B9F-CAF5-D16330AD77CD}"/>
              </a:ext>
            </a:extLst>
          </p:cNvPr>
          <p:cNvCxnSpPr>
            <a:cxnSpLocks/>
            <a:stCxn id="55" idx="2"/>
            <a:endCxn id="15" idx="0"/>
          </p:cNvCxnSpPr>
          <p:nvPr/>
        </p:nvCxnSpPr>
        <p:spPr>
          <a:xfrm>
            <a:off x="5959814" y="3925063"/>
            <a:ext cx="0" cy="237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8D1BE7E2-6680-CFC8-AB4D-A3021FB4B132}"/>
              </a:ext>
            </a:extLst>
          </p:cNvPr>
          <p:cNvSpPr/>
          <p:nvPr/>
        </p:nvSpPr>
        <p:spPr>
          <a:xfrm>
            <a:off x="6390001" y="1260403"/>
            <a:ext cx="1227020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u="sng" dirty="0">
                <a:latin typeface="Arial Narrow" panose="020B0606020202030204" pitchFamily="34" charset="0"/>
              </a:rPr>
              <a:t>número</a:t>
            </a:r>
          </a:p>
        </p:txBody>
      </p: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34E65DAA-C025-F4DC-3689-349654DDBBC9}"/>
              </a:ext>
            </a:extLst>
          </p:cNvPr>
          <p:cNvCxnSpPr>
            <a:cxnSpLocks/>
            <a:stCxn id="62" idx="2"/>
            <a:endCxn id="25" idx="0"/>
          </p:cNvCxnSpPr>
          <p:nvPr/>
        </p:nvCxnSpPr>
        <p:spPr>
          <a:xfrm rot="10800000" flipV="1">
            <a:off x="5959815" y="1400118"/>
            <a:ext cx="430187" cy="138273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DE23D70C-12EA-17B7-4B64-EAA3E01A33D9}"/>
              </a:ext>
            </a:extLst>
          </p:cNvPr>
          <p:cNvSpPr/>
          <p:nvPr/>
        </p:nvSpPr>
        <p:spPr>
          <a:xfrm>
            <a:off x="8435153" y="931663"/>
            <a:ext cx="2870791" cy="138272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As reservas podem ser canceladas com até 24 horas de antecedência, após esse período o cliente deverá pagar pela diária.</a:t>
            </a:r>
            <a:endParaRPr lang="pt-BR" sz="2000" dirty="0"/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8A88317B-4025-C012-39A2-153F1C276D1B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7723442" y="1623024"/>
            <a:ext cx="711711" cy="874869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02CC6B3-E083-14E0-6A46-8E353FDAEFF7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7723442" y="1623024"/>
            <a:ext cx="711711" cy="139715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30B96965-79BE-F925-2CAC-27217B2C6AA5}"/>
              </a:ext>
            </a:extLst>
          </p:cNvPr>
          <p:cNvSpPr/>
          <p:nvPr/>
        </p:nvSpPr>
        <p:spPr>
          <a:xfrm>
            <a:off x="839378" y="4041765"/>
            <a:ext cx="3552215" cy="183688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Para os quartos já ocupados pelos clientes, é mantida a data e hora de entrada e de saída do quarto, isto é, existe um registro diferenciado de quartos reservados e quartos ocupados.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3191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53C40F80-5893-7910-BE89-2C38638719DD}"/>
              </a:ext>
            </a:extLst>
          </p:cNvPr>
          <p:cNvSpPr/>
          <p:nvPr/>
        </p:nvSpPr>
        <p:spPr>
          <a:xfrm>
            <a:off x="1740012" y="2129821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Ocupação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FBCB4FD-4E50-3DE6-5BB5-647B26DD4752}"/>
              </a:ext>
            </a:extLst>
          </p:cNvPr>
          <p:cNvSpPr/>
          <p:nvPr/>
        </p:nvSpPr>
        <p:spPr>
          <a:xfrm>
            <a:off x="5747366" y="2129821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Serviço</a:t>
            </a:r>
          </a:p>
        </p:txBody>
      </p:sp>
      <p:sp>
        <p:nvSpPr>
          <p:cNvPr id="3" name="Losango 2">
            <a:extLst>
              <a:ext uri="{FF2B5EF4-FFF2-40B4-BE49-F238E27FC236}">
                <a16:creationId xmlns:a16="http://schemas.microsoft.com/office/drawing/2014/main" id="{1296B635-D439-79FC-5171-0ACF058E0631}"/>
              </a:ext>
            </a:extLst>
          </p:cNvPr>
          <p:cNvSpPr/>
          <p:nvPr/>
        </p:nvSpPr>
        <p:spPr>
          <a:xfrm>
            <a:off x="3743689" y="2129821"/>
            <a:ext cx="1532965" cy="448235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solicita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8932B9D-2D6D-AB22-A888-7832866C399C}"/>
              </a:ext>
            </a:extLst>
          </p:cNvPr>
          <p:cNvCxnSpPr>
            <a:cxnSpLocks/>
            <a:stCxn id="3" idx="1"/>
            <a:endCxn id="15" idx="3"/>
          </p:cNvCxnSpPr>
          <p:nvPr/>
        </p:nvCxnSpPr>
        <p:spPr>
          <a:xfrm flipH="1">
            <a:off x="3272977" y="2353939"/>
            <a:ext cx="4707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18F6338-AC4F-C8B9-DEA7-55B9785825F0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>
          <a:xfrm flipH="1">
            <a:off x="5276654" y="2353939"/>
            <a:ext cx="4707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CDE167A6-750F-859D-9B50-E9684EFA50D9}"/>
              </a:ext>
            </a:extLst>
          </p:cNvPr>
          <p:cNvSpPr/>
          <p:nvPr/>
        </p:nvSpPr>
        <p:spPr>
          <a:xfrm>
            <a:off x="3502100" y="3352823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Restaurante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0598C91-EF89-F144-0357-1FAE3592B433}"/>
              </a:ext>
            </a:extLst>
          </p:cNvPr>
          <p:cNvSpPr/>
          <p:nvPr/>
        </p:nvSpPr>
        <p:spPr>
          <a:xfrm>
            <a:off x="7989448" y="3352288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Massagem</a:t>
            </a:r>
          </a:p>
        </p:txBody>
      </p:sp>
      <p:sp>
        <p:nvSpPr>
          <p:cNvPr id="24" name="Triângulo isósceles 23">
            <a:extLst>
              <a:ext uri="{FF2B5EF4-FFF2-40B4-BE49-F238E27FC236}">
                <a16:creationId xmlns:a16="http://schemas.microsoft.com/office/drawing/2014/main" id="{AEAB960D-A491-CEA8-AAA7-CE0225820327}"/>
              </a:ext>
            </a:extLst>
          </p:cNvPr>
          <p:cNvSpPr/>
          <p:nvPr/>
        </p:nvSpPr>
        <p:spPr>
          <a:xfrm>
            <a:off x="6134385" y="2723019"/>
            <a:ext cx="755741" cy="398264"/>
          </a:xfrm>
          <a:prstGeom prst="triangle">
            <a:avLst>
              <a:gd name="adj" fmla="val 5087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E103A5D-BF6E-DC22-298B-B5A5E707C4EC}"/>
              </a:ext>
            </a:extLst>
          </p:cNvPr>
          <p:cNvCxnSpPr>
            <a:cxnSpLocks/>
            <a:stCxn id="24" idx="0"/>
            <a:endCxn id="2" idx="2"/>
          </p:cNvCxnSpPr>
          <p:nvPr/>
        </p:nvCxnSpPr>
        <p:spPr>
          <a:xfrm flipH="1" flipV="1">
            <a:off x="6513849" y="2578056"/>
            <a:ext cx="4989" cy="144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1476EC64-5483-48A8-3657-273C1EC62597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 flipH="1">
            <a:off x="4268583" y="3121283"/>
            <a:ext cx="1865802" cy="2315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E5F976D-176F-4515-01FB-8BD024DCAE9B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>
            <a:off x="6890126" y="3121283"/>
            <a:ext cx="1865805" cy="231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750CE039-41E5-81CC-5D99-8E1AB570BDB1}"/>
              </a:ext>
            </a:extLst>
          </p:cNvPr>
          <p:cNvSpPr/>
          <p:nvPr/>
        </p:nvSpPr>
        <p:spPr>
          <a:xfrm>
            <a:off x="5745774" y="3352823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Frigobar</a:t>
            </a: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55CA680-53B3-AF97-EAE9-225180F469AB}"/>
              </a:ext>
            </a:extLst>
          </p:cNvPr>
          <p:cNvCxnSpPr>
            <a:cxnSpLocks/>
            <a:stCxn id="36" idx="0"/>
            <a:endCxn id="24" idx="3"/>
          </p:cNvCxnSpPr>
          <p:nvPr/>
        </p:nvCxnSpPr>
        <p:spPr>
          <a:xfrm flipV="1">
            <a:off x="6512257" y="3121283"/>
            <a:ext cx="6581" cy="2315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97C448CD-F367-D893-253D-BE2FE7068D71}"/>
              </a:ext>
            </a:extLst>
          </p:cNvPr>
          <p:cNvSpPr/>
          <p:nvPr/>
        </p:nvSpPr>
        <p:spPr>
          <a:xfrm>
            <a:off x="4467157" y="4020718"/>
            <a:ext cx="1377058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u="sng" dirty="0">
                <a:latin typeface="Arial Narrow" panose="020B0606020202030204" pitchFamily="34" charset="0"/>
              </a:rPr>
              <a:t>prato</a:t>
            </a:r>
          </a:p>
        </p:txBody>
      </p: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2DDBF43F-B3EC-08C3-72B4-46B6058B8378}"/>
              </a:ext>
            </a:extLst>
          </p:cNvPr>
          <p:cNvCxnSpPr>
            <a:cxnSpLocks/>
            <a:stCxn id="52" idx="2"/>
            <a:endCxn id="14" idx="2"/>
          </p:cNvCxnSpPr>
          <p:nvPr/>
        </p:nvCxnSpPr>
        <p:spPr>
          <a:xfrm rot="10800000">
            <a:off x="4268583" y="3801058"/>
            <a:ext cx="198574" cy="35937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ECDC987E-6B0B-1784-4665-1D96F50DC2B1}"/>
              </a:ext>
            </a:extLst>
          </p:cNvPr>
          <p:cNvSpPr/>
          <p:nvPr/>
        </p:nvSpPr>
        <p:spPr>
          <a:xfrm>
            <a:off x="4467156" y="4360452"/>
            <a:ext cx="1377058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quantidade</a:t>
            </a:r>
          </a:p>
        </p:txBody>
      </p: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198C9379-790E-8386-4FAE-04D1B65354C4}"/>
              </a:ext>
            </a:extLst>
          </p:cNvPr>
          <p:cNvCxnSpPr>
            <a:cxnSpLocks/>
            <a:stCxn id="55" idx="2"/>
            <a:endCxn id="14" idx="2"/>
          </p:cNvCxnSpPr>
          <p:nvPr/>
        </p:nvCxnSpPr>
        <p:spPr>
          <a:xfrm rot="10800000">
            <a:off x="4268584" y="3801058"/>
            <a:ext cx="198573" cy="69911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>
            <a:extLst>
              <a:ext uri="{FF2B5EF4-FFF2-40B4-BE49-F238E27FC236}">
                <a16:creationId xmlns:a16="http://schemas.microsoft.com/office/drawing/2014/main" id="{3B5184EE-57E2-1789-F480-347A8E2FFDEC}"/>
              </a:ext>
            </a:extLst>
          </p:cNvPr>
          <p:cNvSpPr/>
          <p:nvPr/>
        </p:nvSpPr>
        <p:spPr>
          <a:xfrm>
            <a:off x="6700209" y="4020715"/>
            <a:ext cx="1377058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u="sng" dirty="0">
                <a:latin typeface="Arial Narrow" panose="020B0606020202030204" pitchFamily="34" charset="0"/>
              </a:rPr>
              <a:t>item</a:t>
            </a:r>
          </a:p>
        </p:txBody>
      </p: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4704D630-9618-3EF2-C697-149BF387017C}"/>
              </a:ext>
            </a:extLst>
          </p:cNvPr>
          <p:cNvCxnSpPr>
            <a:cxnSpLocks/>
            <a:stCxn id="62" idx="2"/>
            <a:endCxn id="36" idx="2"/>
          </p:cNvCxnSpPr>
          <p:nvPr/>
        </p:nvCxnSpPr>
        <p:spPr>
          <a:xfrm rot="10800000">
            <a:off x="6512257" y="3801059"/>
            <a:ext cx="187952" cy="35937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ipse 63">
            <a:extLst>
              <a:ext uri="{FF2B5EF4-FFF2-40B4-BE49-F238E27FC236}">
                <a16:creationId xmlns:a16="http://schemas.microsoft.com/office/drawing/2014/main" id="{2DB93869-487B-DFD6-C15A-9F62C895B16E}"/>
              </a:ext>
            </a:extLst>
          </p:cNvPr>
          <p:cNvSpPr/>
          <p:nvPr/>
        </p:nvSpPr>
        <p:spPr>
          <a:xfrm>
            <a:off x="6700208" y="4360449"/>
            <a:ext cx="1377058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quantidade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68D9D562-25E5-F3CA-DC30-E747E776C850}"/>
              </a:ext>
            </a:extLst>
          </p:cNvPr>
          <p:cNvSpPr/>
          <p:nvPr/>
        </p:nvSpPr>
        <p:spPr>
          <a:xfrm>
            <a:off x="8095221" y="2391611"/>
            <a:ext cx="1377058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preço</a:t>
            </a:r>
          </a:p>
        </p:txBody>
      </p: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C95ECABA-18E9-C83A-E7A6-3443DD95955E}"/>
              </a:ext>
            </a:extLst>
          </p:cNvPr>
          <p:cNvCxnSpPr>
            <a:cxnSpLocks/>
            <a:stCxn id="64" idx="2"/>
            <a:endCxn id="36" idx="2"/>
          </p:cNvCxnSpPr>
          <p:nvPr/>
        </p:nvCxnSpPr>
        <p:spPr>
          <a:xfrm rot="10800000">
            <a:off x="6512258" y="3801059"/>
            <a:ext cx="187951" cy="69910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D7817479-F044-B285-7C88-E3F369726624}"/>
              </a:ext>
            </a:extLst>
          </p:cNvPr>
          <p:cNvSpPr/>
          <p:nvPr/>
        </p:nvSpPr>
        <p:spPr>
          <a:xfrm>
            <a:off x="8981901" y="4032177"/>
            <a:ext cx="1377058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u="sng" dirty="0">
                <a:latin typeface="Arial Narrow" panose="020B0606020202030204" pitchFamily="34" charset="0"/>
              </a:rPr>
              <a:t>data </a:t>
            </a:r>
          </a:p>
        </p:txBody>
      </p:sp>
      <p:cxnSp>
        <p:nvCxnSpPr>
          <p:cNvPr id="82" name="Conector: Angulado 81">
            <a:extLst>
              <a:ext uri="{FF2B5EF4-FFF2-40B4-BE49-F238E27FC236}">
                <a16:creationId xmlns:a16="http://schemas.microsoft.com/office/drawing/2014/main" id="{9491C4A2-172B-5FA1-EE34-4B9FA6572585}"/>
              </a:ext>
            </a:extLst>
          </p:cNvPr>
          <p:cNvCxnSpPr>
            <a:cxnSpLocks/>
            <a:stCxn id="81" idx="2"/>
            <a:endCxn id="23" idx="2"/>
          </p:cNvCxnSpPr>
          <p:nvPr/>
        </p:nvCxnSpPr>
        <p:spPr>
          <a:xfrm rot="10800000">
            <a:off x="8755931" y="3800523"/>
            <a:ext cx="225970" cy="37137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ipse 82">
            <a:extLst>
              <a:ext uri="{FF2B5EF4-FFF2-40B4-BE49-F238E27FC236}">
                <a16:creationId xmlns:a16="http://schemas.microsoft.com/office/drawing/2014/main" id="{F78407A2-E629-C069-97FD-80A7CA280994}"/>
              </a:ext>
            </a:extLst>
          </p:cNvPr>
          <p:cNvSpPr/>
          <p:nvPr/>
        </p:nvSpPr>
        <p:spPr>
          <a:xfrm>
            <a:off x="8981900" y="4371911"/>
            <a:ext cx="1377058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u="sng" dirty="0">
                <a:latin typeface="Arial Narrow" panose="020B0606020202030204" pitchFamily="34" charset="0"/>
              </a:rPr>
              <a:t>hora</a:t>
            </a:r>
          </a:p>
        </p:txBody>
      </p:sp>
      <p:cxnSp>
        <p:nvCxnSpPr>
          <p:cNvPr id="84" name="Conector: Angulado 83">
            <a:extLst>
              <a:ext uri="{FF2B5EF4-FFF2-40B4-BE49-F238E27FC236}">
                <a16:creationId xmlns:a16="http://schemas.microsoft.com/office/drawing/2014/main" id="{44B81B03-81DB-F209-2BEB-7E12A26EF79C}"/>
              </a:ext>
            </a:extLst>
          </p:cNvPr>
          <p:cNvCxnSpPr>
            <a:cxnSpLocks/>
            <a:stCxn id="83" idx="2"/>
            <a:endCxn id="23" idx="2"/>
          </p:cNvCxnSpPr>
          <p:nvPr/>
        </p:nvCxnSpPr>
        <p:spPr>
          <a:xfrm rot="10800000">
            <a:off x="8755932" y="3800523"/>
            <a:ext cx="225969" cy="71110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e 86">
            <a:extLst>
              <a:ext uri="{FF2B5EF4-FFF2-40B4-BE49-F238E27FC236}">
                <a16:creationId xmlns:a16="http://schemas.microsoft.com/office/drawing/2014/main" id="{EE7B5A53-7FA8-A54C-658F-257CD575618A}"/>
              </a:ext>
            </a:extLst>
          </p:cNvPr>
          <p:cNvSpPr/>
          <p:nvPr/>
        </p:nvSpPr>
        <p:spPr>
          <a:xfrm>
            <a:off x="8977723" y="4707340"/>
            <a:ext cx="1377058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u="sng" dirty="0">
                <a:latin typeface="Arial Narrow" panose="020B0606020202030204" pitchFamily="34" charset="0"/>
              </a:rPr>
              <a:t>tipo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8C32C20F-09C9-8886-9678-BFCCD092AB5F}"/>
              </a:ext>
            </a:extLst>
          </p:cNvPr>
          <p:cNvSpPr/>
          <p:nvPr/>
        </p:nvSpPr>
        <p:spPr>
          <a:xfrm>
            <a:off x="8977723" y="5042766"/>
            <a:ext cx="1377058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produtos</a:t>
            </a:r>
          </a:p>
        </p:txBody>
      </p:sp>
      <p:cxnSp>
        <p:nvCxnSpPr>
          <p:cNvPr id="89" name="Conector: Angulado 88">
            <a:extLst>
              <a:ext uri="{FF2B5EF4-FFF2-40B4-BE49-F238E27FC236}">
                <a16:creationId xmlns:a16="http://schemas.microsoft.com/office/drawing/2014/main" id="{A8FE6C68-D4D8-1488-6E2F-1588C05719F6}"/>
              </a:ext>
            </a:extLst>
          </p:cNvPr>
          <p:cNvCxnSpPr>
            <a:cxnSpLocks/>
            <a:stCxn id="87" idx="2"/>
            <a:endCxn id="23" idx="2"/>
          </p:cNvCxnSpPr>
          <p:nvPr/>
        </p:nvCxnSpPr>
        <p:spPr>
          <a:xfrm rot="10800000">
            <a:off x="8755931" y="3800524"/>
            <a:ext cx="221792" cy="104653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18D326C2-E944-9A9E-2938-2A79711A4426}"/>
              </a:ext>
            </a:extLst>
          </p:cNvPr>
          <p:cNvCxnSpPr>
            <a:cxnSpLocks/>
            <a:stCxn id="88" idx="2"/>
            <a:endCxn id="23" idx="2"/>
          </p:cNvCxnSpPr>
          <p:nvPr/>
        </p:nvCxnSpPr>
        <p:spPr>
          <a:xfrm rot="10800000">
            <a:off x="8755931" y="3800524"/>
            <a:ext cx="221792" cy="13819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D0275A24-2973-5A5F-93B9-F35D0B988C93}"/>
              </a:ext>
            </a:extLst>
          </p:cNvPr>
          <p:cNvSpPr/>
          <p:nvPr/>
        </p:nvSpPr>
        <p:spPr>
          <a:xfrm>
            <a:off x="563932" y="661158"/>
            <a:ext cx="8317095" cy="80018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Os clientes que ocupam um quarto do hotel podem solicitar determinador serviços que são registrados associados ao quarto ocupado para posterior cobrança.</a:t>
            </a:r>
            <a:endParaRPr lang="pt-BR" sz="2000" dirty="0"/>
          </a:p>
        </p:txBody>
      </p:sp>
      <p:sp>
        <p:nvSpPr>
          <p:cNvPr id="134" name="Retângulo: Cantos Arredondados 133">
            <a:extLst>
              <a:ext uri="{FF2B5EF4-FFF2-40B4-BE49-F238E27FC236}">
                <a16:creationId xmlns:a16="http://schemas.microsoft.com/office/drawing/2014/main" id="{F71ED72B-694A-1104-36FF-8FA029D7EE9C}"/>
              </a:ext>
            </a:extLst>
          </p:cNvPr>
          <p:cNvSpPr/>
          <p:nvPr/>
        </p:nvSpPr>
        <p:spPr>
          <a:xfrm>
            <a:off x="598030" y="5017111"/>
            <a:ext cx="5409801" cy="12646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Restaurante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: prato solicitado, quantidade e </a:t>
            </a:r>
            <a:r>
              <a:rPr lang="pt-BR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preço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Frigobar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: item consumido, quantidade e </a:t>
            </a:r>
            <a:r>
              <a:rPr lang="pt-BR" b="1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preço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Massagem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: data e hora da sessão, tipo da massagem, </a:t>
            </a:r>
            <a:r>
              <a:rPr lang="pt-BR" b="1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preço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, descrição dos produtos utilizados</a:t>
            </a:r>
          </a:p>
        </p:txBody>
      </p:sp>
      <p:sp>
        <p:nvSpPr>
          <p:cNvPr id="143" name="Retângulo: Cantos Arredondados 142">
            <a:extLst>
              <a:ext uri="{FF2B5EF4-FFF2-40B4-BE49-F238E27FC236}">
                <a16:creationId xmlns:a16="http://schemas.microsoft.com/office/drawing/2014/main" id="{360F0088-D8BE-A005-236C-738AD5B05C9D}"/>
              </a:ext>
            </a:extLst>
          </p:cNvPr>
          <p:cNvSpPr/>
          <p:nvPr/>
        </p:nvSpPr>
        <p:spPr>
          <a:xfrm>
            <a:off x="593852" y="4687236"/>
            <a:ext cx="2975423" cy="39082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Os serviços oferecidos são:</a:t>
            </a:r>
          </a:p>
        </p:txBody>
      </p:sp>
      <p:cxnSp>
        <p:nvCxnSpPr>
          <p:cNvPr id="144" name="Conector: Angulado 143">
            <a:extLst>
              <a:ext uri="{FF2B5EF4-FFF2-40B4-BE49-F238E27FC236}">
                <a16:creationId xmlns:a16="http://schemas.microsoft.com/office/drawing/2014/main" id="{029133A0-5DC7-506C-F493-F4D15691C088}"/>
              </a:ext>
            </a:extLst>
          </p:cNvPr>
          <p:cNvCxnSpPr>
            <a:cxnSpLocks/>
            <a:stCxn id="66" idx="2"/>
            <a:endCxn id="2" idx="3"/>
          </p:cNvCxnSpPr>
          <p:nvPr/>
        </p:nvCxnSpPr>
        <p:spPr>
          <a:xfrm rot="10800000">
            <a:off x="7280331" y="2353939"/>
            <a:ext cx="814890" cy="1773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Elipse 145">
            <a:extLst>
              <a:ext uri="{FF2B5EF4-FFF2-40B4-BE49-F238E27FC236}">
                <a16:creationId xmlns:a16="http://schemas.microsoft.com/office/drawing/2014/main" id="{CD6EF11A-C3C5-AD45-955A-5952D6D20D77}"/>
              </a:ext>
            </a:extLst>
          </p:cNvPr>
          <p:cNvSpPr/>
          <p:nvPr/>
        </p:nvSpPr>
        <p:spPr>
          <a:xfrm>
            <a:off x="8081021" y="2028729"/>
            <a:ext cx="1377058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u="sng" dirty="0">
                <a:latin typeface="Arial Narrow" panose="020B0606020202030204" pitchFamily="34" charset="0"/>
              </a:rPr>
              <a:t>código</a:t>
            </a:r>
          </a:p>
        </p:txBody>
      </p:sp>
      <p:cxnSp>
        <p:nvCxnSpPr>
          <p:cNvPr id="149" name="Conector: Angulado 148">
            <a:extLst>
              <a:ext uri="{FF2B5EF4-FFF2-40B4-BE49-F238E27FC236}">
                <a16:creationId xmlns:a16="http://schemas.microsoft.com/office/drawing/2014/main" id="{19BD5B23-1D1E-8759-1248-DC90C31FC4BE}"/>
              </a:ext>
            </a:extLst>
          </p:cNvPr>
          <p:cNvCxnSpPr>
            <a:cxnSpLocks/>
            <a:stCxn id="146" idx="2"/>
            <a:endCxn id="2" idx="3"/>
          </p:cNvCxnSpPr>
          <p:nvPr/>
        </p:nvCxnSpPr>
        <p:spPr>
          <a:xfrm rot="10800000" flipV="1">
            <a:off x="7280331" y="2168445"/>
            <a:ext cx="800690" cy="1854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18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53C40F80-5893-7910-BE89-2C38638719DD}"/>
              </a:ext>
            </a:extLst>
          </p:cNvPr>
          <p:cNvSpPr/>
          <p:nvPr/>
        </p:nvSpPr>
        <p:spPr>
          <a:xfrm>
            <a:off x="8584949" y="3117713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 cmpd="dbl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Ocupação</a:t>
            </a:r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49368D7C-F01A-AC9C-5DEF-CB9736232749}"/>
              </a:ext>
            </a:extLst>
          </p:cNvPr>
          <p:cNvSpPr/>
          <p:nvPr/>
        </p:nvSpPr>
        <p:spPr>
          <a:xfrm>
            <a:off x="1732937" y="3117713"/>
            <a:ext cx="1532965" cy="44823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Cliente</a:t>
            </a:r>
          </a:p>
        </p:txBody>
      </p:sp>
      <p:sp>
        <p:nvSpPr>
          <p:cNvPr id="98" name="Losango 97">
            <a:extLst>
              <a:ext uri="{FF2B5EF4-FFF2-40B4-BE49-F238E27FC236}">
                <a16:creationId xmlns:a16="http://schemas.microsoft.com/office/drawing/2014/main" id="{C51E7624-9471-DEB0-56D1-953523AEDA2F}"/>
              </a:ext>
            </a:extLst>
          </p:cNvPr>
          <p:cNvSpPr/>
          <p:nvPr/>
        </p:nvSpPr>
        <p:spPr>
          <a:xfrm>
            <a:off x="5158943" y="3117713"/>
            <a:ext cx="1532965" cy="448235"/>
          </a:xfrm>
          <a:prstGeom prst="diamond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Arial Narrow" panose="020B0606020202030204" pitchFamily="34" charset="0"/>
              </a:rPr>
              <a:t>paga</a:t>
            </a:r>
          </a:p>
        </p:txBody>
      </p: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CF5863FA-BE59-F07F-F723-F6CD2270D0A6}"/>
              </a:ext>
            </a:extLst>
          </p:cNvPr>
          <p:cNvCxnSpPr>
            <a:cxnSpLocks/>
            <a:stCxn id="15" idx="1"/>
            <a:endCxn id="98" idx="3"/>
          </p:cNvCxnSpPr>
          <p:nvPr/>
        </p:nvCxnSpPr>
        <p:spPr>
          <a:xfrm flipH="1">
            <a:off x="6691908" y="3341831"/>
            <a:ext cx="18930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113">
            <a:extLst>
              <a:ext uri="{FF2B5EF4-FFF2-40B4-BE49-F238E27FC236}">
                <a16:creationId xmlns:a16="http://schemas.microsoft.com/office/drawing/2014/main" id="{AA043107-34CB-D34C-D015-0791ED8AB053}"/>
              </a:ext>
            </a:extLst>
          </p:cNvPr>
          <p:cNvSpPr/>
          <p:nvPr/>
        </p:nvSpPr>
        <p:spPr>
          <a:xfrm>
            <a:off x="6271100" y="5069431"/>
            <a:ext cx="1377058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vrl. total</a:t>
            </a:r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337A111E-4F38-2370-96DD-49A600AC1E4C}"/>
              </a:ext>
            </a:extLst>
          </p:cNvPr>
          <p:cNvSpPr/>
          <p:nvPr/>
        </p:nvSpPr>
        <p:spPr>
          <a:xfrm>
            <a:off x="6283249" y="4073532"/>
            <a:ext cx="1377058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u="sng" dirty="0">
                <a:latin typeface="Arial Narrow" panose="020B0606020202030204" pitchFamily="34" charset="0"/>
              </a:rPr>
              <a:t>data</a:t>
            </a:r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3F050671-170E-5F2C-D009-CFCFACE35D41}"/>
              </a:ext>
            </a:extLst>
          </p:cNvPr>
          <p:cNvSpPr/>
          <p:nvPr/>
        </p:nvSpPr>
        <p:spPr>
          <a:xfrm>
            <a:off x="6278021" y="4403767"/>
            <a:ext cx="1377058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u="sng" dirty="0">
                <a:latin typeface="Arial Narrow" panose="020B0606020202030204" pitchFamily="34" charset="0"/>
              </a:rPr>
              <a:t>hora</a:t>
            </a: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8358FC67-CDDB-9769-2133-1D21A23B36CF}"/>
              </a:ext>
            </a:extLst>
          </p:cNvPr>
          <p:cNvSpPr/>
          <p:nvPr/>
        </p:nvSpPr>
        <p:spPr>
          <a:xfrm>
            <a:off x="6273844" y="4739196"/>
            <a:ext cx="1377058" cy="279431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600" dirty="0">
                <a:latin typeface="Arial Narrow" panose="020B0606020202030204" pitchFamily="34" charset="0"/>
              </a:rPr>
              <a:t>tipo pgto.</a:t>
            </a:r>
          </a:p>
        </p:txBody>
      </p:sp>
      <p:cxnSp>
        <p:nvCxnSpPr>
          <p:cNvPr id="121" name="Conector: Angulado 120">
            <a:extLst>
              <a:ext uri="{FF2B5EF4-FFF2-40B4-BE49-F238E27FC236}">
                <a16:creationId xmlns:a16="http://schemas.microsoft.com/office/drawing/2014/main" id="{DA94C110-24AD-C487-6C03-515ABCDFF4DA}"/>
              </a:ext>
            </a:extLst>
          </p:cNvPr>
          <p:cNvCxnSpPr>
            <a:cxnSpLocks/>
            <a:stCxn id="115" idx="2"/>
            <a:endCxn id="98" idx="2"/>
          </p:cNvCxnSpPr>
          <p:nvPr/>
        </p:nvCxnSpPr>
        <p:spPr>
          <a:xfrm rot="10800000">
            <a:off x="5925427" y="3565948"/>
            <a:ext cx="357823" cy="64730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: Angulado 123">
            <a:extLst>
              <a:ext uri="{FF2B5EF4-FFF2-40B4-BE49-F238E27FC236}">
                <a16:creationId xmlns:a16="http://schemas.microsoft.com/office/drawing/2014/main" id="{24DFF28C-AC51-1AB0-AFBD-EDCC75DC4067}"/>
              </a:ext>
            </a:extLst>
          </p:cNvPr>
          <p:cNvCxnSpPr>
            <a:cxnSpLocks/>
            <a:stCxn id="116" idx="2"/>
            <a:endCxn id="98" idx="2"/>
          </p:cNvCxnSpPr>
          <p:nvPr/>
        </p:nvCxnSpPr>
        <p:spPr>
          <a:xfrm rot="10800000">
            <a:off x="5925427" y="3565949"/>
            <a:ext cx="352595" cy="97753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: Angulado 126">
            <a:extLst>
              <a:ext uri="{FF2B5EF4-FFF2-40B4-BE49-F238E27FC236}">
                <a16:creationId xmlns:a16="http://schemas.microsoft.com/office/drawing/2014/main" id="{D196D1A8-8888-30D5-E44F-1111FECF468C}"/>
              </a:ext>
            </a:extLst>
          </p:cNvPr>
          <p:cNvCxnSpPr>
            <a:cxnSpLocks/>
            <a:stCxn id="117" idx="2"/>
            <a:endCxn id="98" idx="2"/>
          </p:cNvCxnSpPr>
          <p:nvPr/>
        </p:nvCxnSpPr>
        <p:spPr>
          <a:xfrm rot="10800000">
            <a:off x="5925426" y="3565948"/>
            <a:ext cx="348418" cy="131296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: Angulado 129">
            <a:extLst>
              <a:ext uri="{FF2B5EF4-FFF2-40B4-BE49-F238E27FC236}">
                <a16:creationId xmlns:a16="http://schemas.microsoft.com/office/drawing/2014/main" id="{AFA5D188-632A-47C0-8A4C-37B3091A0F2E}"/>
              </a:ext>
            </a:extLst>
          </p:cNvPr>
          <p:cNvCxnSpPr>
            <a:cxnSpLocks/>
            <a:stCxn id="114" idx="2"/>
            <a:endCxn id="98" idx="2"/>
          </p:cNvCxnSpPr>
          <p:nvPr/>
        </p:nvCxnSpPr>
        <p:spPr>
          <a:xfrm rot="10800000">
            <a:off x="5925426" y="3565949"/>
            <a:ext cx="345674" cy="164319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tângulo: Cantos Arredondados 133">
            <a:extLst>
              <a:ext uri="{FF2B5EF4-FFF2-40B4-BE49-F238E27FC236}">
                <a16:creationId xmlns:a16="http://schemas.microsoft.com/office/drawing/2014/main" id="{F71ED72B-694A-1104-36FF-8FA029D7EE9C}"/>
              </a:ext>
            </a:extLst>
          </p:cNvPr>
          <p:cNvSpPr/>
          <p:nvPr/>
        </p:nvSpPr>
        <p:spPr>
          <a:xfrm>
            <a:off x="899223" y="999961"/>
            <a:ext cx="5773951" cy="114817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Ao final de sua estadia, os itens de restaurante, frigobar, massagem e diárias são cobrados do hospede, permitindo pagamento com cartão de crédito/débito ou dinheiro.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DC3D24FA-43E2-DE69-A39B-CC9326F04FF1}"/>
              </a:ext>
            </a:extLst>
          </p:cNvPr>
          <p:cNvCxnSpPr>
            <a:cxnSpLocks/>
            <a:stCxn id="98" idx="1"/>
            <a:endCxn id="97" idx="3"/>
          </p:cNvCxnSpPr>
          <p:nvPr/>
        </p:nvCxnSpPr>
        <p:spPr>
          <a:xfrm flipH="1">
            <a:off x="3265902" y="3341831"/>
            <a:ext cx="18930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28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2589</TotalTime>
  <Words>1129</Words>
  <Application>Microsoft Office PowerPoint</Application>
  <PresentationFormat>Widescreen</PresentationFormat>
  <Paragraphs>376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Narrow</vt:lpstr>
      <vt:lpstr>Calibri</vt:lpstr>
      <vt:lpstr>Courier New</vt:lpstr>
      <vt:lpstr>Wingdings</vt:lpstr>
      <vt:lpstr>Circuito</vt:lpstr>
      <vt:lpstr>Hotel saint germain projeto conceitual e lógico</vt:lpstr>
      <vt:lpstr>projeto CONCEITUAL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projeto lógico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Saint Germain - Modelagem</dc:title>
  <dc:creator>Evandro Zatti</dc:creator>
  <cp:lastModifiedBy>Felipe Benghi</cp:lastModifiedBy>
  <cp:revision>212</cp:revision>
  <dcterms:created xsi:type="dcterms:W3CDTF">2019-02-07T01:51:47Z</dcterms:created>
  <dcterms:modified xsi:type="dcterms:W3CDTF">2023-09-02T17:55:25Z</dcterms:modified>
</cp:coreProperties>
</file>