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59" r:id="rId5"/>
    <p:sldId id="260" r:id="rId6"/>
    <p:sldId id="265" r:id="rId7"/>
    <p:sldId id="267" r:id="rId8"/>
    <p:sldId id="261" r:id="rId9"/>
    <p:sldId id="266" r:id="rId10"/>
  </p:sldIdLst>
  <p:sldSz cx="12192000" cy="6858000"/>
  <p:notesSz cx="6858000" cy="9144000"/>
  <p:embeddedFontLst>
    <p:embeddedFont>
      <p:font typeface="Gill Sans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caFczVttIsT5YuGiSs+r6/9M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/>
              <a:t>Objectif: Développement d'un jeu de tir basé sur la mécanique de la roulette russe, en utilisant la bibliothèque SDL2 pour la gestion des graphismes, des images, et des polices de caractères.</a:t>
            </a: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5ccd0b8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c5ccd0b8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b="1" dirty="0"/>
              <a:t>SDL2:</a:t>
            </a:r>
            <a:r>
              <a:rPr lang="fr-FR" dirty="0"/>
              <a:t> Gestion de la fenêtre, des événements et du rendu graphique.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b="1" dirty="0" err="1"/>
              <a:t>SDL_image</a:t>
            </a:r>
            <a:r>
              <a:rPr lang="fr-FR" b="1" dirty="0"/>
              <a:t>:</a:t>
            </a:r>
            <a:r>
              <a:rPr lang="fr-FR" dirty="0"/>
              <a:t> Chargement et manipulation des images.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b="1" dirty="0" err="1"/>
              <a:t>SDL_ttf</a:t>
            </a:r>
            <a:r>
              <a:rPr lang="fr-FR" b="1" dirty="0"/>
              <a:t>:</a:t>
            </a:r>
            <a:r>
              <a:rPr lang="fr-FR" dirty="0"/>
              <a:t> Rendu de texte avec des polices TrueType.</a:t>
            </a:r>
            <a:endParaRPr dirty="0"/>
          </a:p>
        </p:txBody>
      </p:sp>
      <p:sp>
        <p:nvSpPr>
          <p:cNvPr id="128" name="Google Shape;128;g2c5ccd0b80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082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4fa612d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c4fa612dd8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2c4fa612dd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" descr="Connexions numériques"/>
          <p:cNvPicPr preferRelativeResize="0"/>
          <p:nvPr/>
        </p:nvPicPr>
        <p:blipFill rotWithShape="1"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3265" t="9089" r="3502"/>
          <a:stretch/>
        </p:blipFill>
        <p:spPr>
          <a:xfrm>
            <a:off x="0" y="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fr-FR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 C – </a:t>
            </a:r>
            <a:r>
              <a:rPr lang="fr-FR" sz="6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Buckshot</a:t>
            </a:r>
            <a:r>
              <a:rPr lang="fr-FR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Roulette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648524" y="5379395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fr-FR" dirty="0">
                <a:solidFill>
                  <a:srgbClr val="7CEBFF"/>
                </a:solidFill>
                <a:latin typeface="Calibri"/>
                <a:ea typeface="Calibri"/>
                <a:cs typeface="Calibri"/>
                <a:sym typeface="Calibri"/>
              </a:rPr>
              <a:t>BERA FLORIAN, DESCAMPS SAMUEL, ANDRES ELRIC,  DUMAS LOUP</a:t>
            </a:r>
            <a:endParaRPr dirty="0">
              <a:solidFill>
                <a:srgbClr val="7CEB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 t="4000" b="-3999"/>
          <a:stretch/>
        </p:blipFill>
        <p:spPr>
          <a:xfrm>
            <a:off x="9803760" y="5411351"/>
            <a:ext cx="2038098" cy="90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717005" y="5398101"/>
            <a:ext cx="8979256" cy="74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fr-FR" sz="4400" dirty="0">
                <a:solidFill>
                  <a:schemeClr val="lt1"/>
                </a:solidFill>
              </a:rPr>
              <a:t>INTRODUCTION</a:t>
            </a:r>
            <a:endParaRPr sz="3600" dirty="0"/>
          </a:p>
        </p:txBody>
      </p:sp>
      <p:pic>
        <p:nvPicPr>
          <p:cNvPr id="123" name="Google Shape;123;p3" descr="Une image contenant bleu, motif, Bleu électrique, léger&#10;&#10;Description générée automatiquement"/>
          <p:cNvPicPr preferRelativeResize="0"/>
          <p:nvPr/>
        </p:nvPicPr>
        <p:blipFill rotWithShape="1">
          <a:blip r:embed="rId3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5652" b="18564"/>
          <a:stretch/>
        </p:blipFill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 t="4000" b="-3999"/>
          <a:stretch/>
        </p:blipFill>
        <p:spPr>
          <a:xfrm>
            <a:off x="9278800" y="5179263"/>
            <a:ext cx="2370025" cy="12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6F7928-1A9D-6C04-3031-446AB93E41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20439" y="6409827"/>
            <a:ext cx="105251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1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 dirty="0"/>
              <a:t>ORGANISATION DE L’ÉQUIPE</a:t>
            </a:r>
            <a:endParaRPr dirty="0"/>
          </a:p>
        </p:txBody>
      </p:sp>
      <p:sp>
        <p:nvSpPr>
          <p:cNvPr id="163" name="Google Shape;163;p6"/>
          <p:cNvSpPr txBox="1">
            <a:spLocks noGrp="1"/>
          </p:cNvSpPr>
          <p:nvPr>
            <p:ph type="body" idx="1"/>
          </p:nvPr>
        </p:nvSpPr>
        <p:spPr>
          <a:xfrm>
            <a:off x="1475714" y="2170862"/>
            <a:ext cx="12086375" cy="40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Font typeface="Wingdings" panose="05000000000000000000" pitchFamily="2" charset="2"/>
              <a:buChar char="Ø"/>
            </a:pPr>
            <a:r>
              <a:rPr lang="fr-FR" sz="2000" b="1" dirty="0"/>
              <a:t>Florian : </a:t>
            </a:r>
            <a:r>
              <a:rPr lang="fr-FR" sz="2000" dirty="0"/>
              <a:t>Développeur interface graphique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306000" lvl="0" indent="-306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Font typeface="Wingdings" panose="05000000000000000000" pitchFamily="2" charset="2"/>
              <a:buChar char="Ø"/>
            </a:pPr>
            <a:r>
              <a:rPr lang="fr-FR" sz="2000" b="1" dirty="0"/>
              <a:t>Samuel :</a:t>
            </a:r>
            <a:r>
              <a:rPr lang="fr-FR" sz="2000" dirty="0"/>
              <a:t> Développeur fonctions du jeu</a:t>
            </a:r>
          </a:p>
          <a:p>
            <a:pPr marL="306000" lvl="0" indent="-306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306000" lvl="0" indent="-306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Font typeface="Wingdings" panose="05000000000000000000" pitchFamily="2" charset="2"/>
              <a:buChar char="Ø"/>
            </a:pPr>
            <a:r>
              <a:rPr lang="fr-FR" sz="2000" b="1" dirty="0" err="1"/>
              <a:t>Elric</a:t>
            </a:r>
            <a:r>
              <a:rPr lang="fr-FR" sz="2000" b="1" dirty="0"/>
              <a:t> : </a:t>
            </a:r>
            <a:r>
              <a:rPr lang="fr-FR" sz="2000" dirty="0"/>
              <a:t>Chef de projet, gestion de la cohésion et des rôles</a:t>
            </a:r>
          </a:p>
          <a:p>
            <a:pPr marL="306000" lvl="0" indent="-306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306000" lvl="0" indent="-306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Font typeface="Wingdings" panose="05000000000000000000" pitchFamily="2" charset="2"/>
              <a:buChar char="Ø"/>
            </a:pPr>
            <a:r>
              <a:rPr lang="fr-FR" sz="2000" b="1" dirty="0"/>
              <a:t>Loup :</a:t>
            </a:r>
            <a:r>
              <a:rPr lang="fr-FR" sz="2000" dirty="0"/>
              <a:t> Testeur</a:t>
            </a:r>
            <a:endParaRPr sz="2000" dirty="0"/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t="4000" b="-3999"/>
          <a:stretch/>
        </p:blipFill>
        <p:spPr>
          <a:xfrm>
            <a:off x="9406050" y="597838"/>
            <a:ext cx="2370025" cy="12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883B2667-4977-5F72-8667-8E22F607591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20439" y="6409827"/>
            <a:ext cx="105251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5ccd0b80f_0_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fr-FR" dirty="0"/>
              <a:t>BIBLIOTHÈQUES UTILISÉES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2CC12DD-D61C-51F3-E156-9451C5D1F02C}"/>
              </a:ext>
            </a:extLst>
          </p:cNvPr>
          <p:cNvSpPr/>
          <p:nvPr/>
        </p:nvSpPr>
        <p:spPr>
          <a:xfrm>
            <a:off x="1846907" y="3150606"/>
            <a:ext cx="2353901" cy="116789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SDL2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EDB5CC5-58BF-D049-243D-33C7C0338BCE}"/>
              </a:ext>
            </a:extLst>
          </p:cNvPr>
          <p:cNvSpPr/>
          <p:nvPr/>
        </p:nvSpPr>
        <p:spPr>
          <a:xfrm>
            <a:off x="4914524" y="3150606"/>
            <a:ext cx="2353901" cy="116789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SDL image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C78568-1EC4-58C3-1F5A-F4A838B10425}"/>
              </a:ext>
            </a:extLst>
          </p:cNvPr>
          <p:cNvSpPr/>
          <p:nvPr/>
        </p:nvSpPr>
        <p:spPr>
          <a:xfrm>
            <a:off x="7982141" y="3150605"/>
            <a:ext cx="2353901" cy="116789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SDL </a:t>
            </a:r>
            <a:r>
              <a:rPr lang="fr-FR" sz="2400" dirty="0" err="1"/>
              <a:t>ttf</a:t>
            </a:r>
            <a:endParaRPr lang="fr-FR" sz="2400" dirty="0"/>
          </a:p>
        </p:txBody>
      </p:sp>
      <p:pic>
        <p:nvPicPr>
          <p:cNvPr id="5" name="Google Shape;138;p4">
            <a:extLst>
              <a:ext uri="{FF2B5EF4-FFF2-40B4-BE49-F238E27FC236}">
                <a16:creationId xmlns:a16="http://schemas.microsoft.com/office/drawing/2014/main" id="{DC5B0477-8E80-3E9F-4AE6-7F215826BD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00" b="-3999"/>
          <a:stretch/>
        </p:blipFill>
        <p:spPr>
          <a:xfrm>
            <a:off x="9406050" y="597838"/>
            <a:ext cx="2370025" cy="12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E38BC681-987A-DBEC-9309-187C2E5874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20439" y="6409827"/>
            <a:ext cx="105251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 dirty="0"/>
              <a:t>INTERFACE GRAPHIQUE</a:t>
            </a:r>
            <a:endParaRPr dirty="0"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t="4000" b="-3999"/>
          <a:stretch/>
        </p:blipFill>
        <p:spPr>
          <a:xfrm>
            <a:off x="9406050" y="597838"/>
            <a:ext cx="2370025" cy="12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8B8766-521B-726A-F053-1DCE3321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169" y="2597184"/>
            <a:ext cx="2687109" cy="1248504"/>
          </a:xfrm>
        </p:spPr>
        <p:txBody>
          <a:bodyPr>
            <a:normAutofit fontScale="92500" lnSpcReduction="10000"/>
          </a:bodyPr>
          <a:lstStyle/>
          <a:p>
            <a:pPr marL="123444" indent="0">
              <a:buNone/>
            </a:pPr>
            <a:r>
              <a:rPr lang="fr-FR" dirty="0"/>
              <a:t>Page d’accueil: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Titre du jeu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3 boutons</a:t>
            </a:r>
          </a:p>
          <a:p>
            <a:pPr marL="123444" indent="0">
              <a:buNone/>
            </a:pPr>
            <a:r>
              <a:rPr lang="fr-FR" dirty="0"/>
              <a:t>	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BDA9893-C733-D0DC-7E6C-38100AD9997A}"/>
              </a:ext>
            </a:extLst>
          </p:cNvPr>
          <p:cNvSpPr txBox="1">
            <a:spLocks/>
          </p:cNvSpPr>
          <p:nvPr/>
        </p:nvSpPr>
        <p:spPr>
          <a:xfrm>
            <a:off x="3603279" y="2566077"/>
            <a:ext cx="4010423" cy="124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Font typeface="Noto Sans Symbols"/>
              <a:buNone/>
            </a:pPr>
            <a:r>
              <a:rPr lang="fr-FR" dirty="0"/>
              <a:t>Scoreboard: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Affichage de la sauvegarde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Bouton retour</a:t>
            </a:r>
          </a:p>
          <a:p>
            <a:pPr marL="123444" indent="0">
              <a:buFont typeface="Noto Sans Symbols"/>
              <a:buNone/>
            </a:pPr>
            <a:r>
              <a:rPr lang="fr-FR" dirty="0"/>
              <a:t>	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D663B574-745C-4AB7-F472-8BFEBA8F5C45}"/>
              </a:ext>
            </a:extLst>
          </p:cNvPr>
          <p:cNvSpPr txBox="1">
            <a:spLocks/>
          </p:cNvSpPr>
          <p:nvPr/>
        </p:nvSpPr>
        <p:spPr>
          <a:xfrm>
            <a:off x="7959503" y="2749344"/>
            <a:ext cx="3548697" cy="2130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23444" indent="0">
              <a:buFont typeface="Noto Sans Symbols"/>
              <a:buNone/>
            </a:pPr>
            <a:r>
              <a:rPr lang="fr-FR" sz="1700" dirty="0"/>
              <a:t>Interface du jeu: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3 colonnes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8 emplacements d’objets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Fusil de chasse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Statut du jeu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700" dirty="0"/>
          </a:p>
          <a:p>
            <a:pPr>
              <a:buFont typeface="Arial" panose="020B0604020202020204" pitchFamily="34" charset="0"/>
              <a:buChar char="•"/>
            </a:pPr>
            <a:endParaRPr lang="fr-FR" sz="1700" dirty="0"/>
          </a:p>
          <a:p>
            <a:pPr marL="123444" indent="0">
              <a:buFont typeface="Noto Sans Symbols"/>
              <a:buNone/>
            </a:pPr>
            <a:r>
              <a:rPr lang="fr-FR" sz="1700" dirty="0"/>
              <a:t>	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FF89996-8AEF-2C7E-22BF-697C0AAACA81}"/>
              </a:ext>
            </a:extLst>
          </p:cNvPr>
          <p:cNvCxnSpPr/>
          <p:nvPr/>
        </p:nvCxnSpPr>
        <p:spPr>
          <a:xfrm>
            <a:off x="3603279" y="2534970"/>
            <a:ext cx="0" cy="322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75D4757-0CC1-3A2A-7A7F-5187C6179B8A}"/>
              </a:ext>
            </a:extLst>
          </p:cNvPr>
          <p:cNvCxnSpPr/>
          <p:nvPr/>
        </p:nvCxnSpPr>
        <p:spPr>
          <a:xfrm>
            <a:off x="7893374" y="2532061"/>
            <a:ext cx="0" cy="3223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22008F6-FDB5-0571-2BC0-6B78F2ABB9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20439" y="6409827"/>
            <a:ext cx="105251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 dirty="0"/>
              <a:t>PROBLÈMES RENCONTRÉS</a:t>
            </a:r>
            <a:endParaRPr dirty="0"/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1"/>
          </p:nvPr>
        </p:nvSpPr>
        <p:spPr>
          <a:xfrm>
            <a:off x="581250" y="2138100"/>
            <a:ext cx="11029500" cy="4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➢"/>
            </a:pPr>
            <a:r>
              <a:rPr lang="fr-FR" b="1" dirty="0"/>
              <a:t>Interface graphique </a:t>
            </a:r>
            <a:endParaRPr dirty="0"/>
          </a:p>
          <a:p>
            <a:pPr marL="914400" lvl="1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fr-FR" dirty="0"/>
              <a:t>Relier les pages entre elles</a:t>
            </a:r>
          </a:p>
          <a:p>
            <a:pPr marL="914400" lvl="1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fr-FR" dirty="0"/>
              <a:t>Gestion des clics de souris</a:t>
            </a:r>
          </a:p>
          <a:p>
            <a:pPr marL="914400" lvl="1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fr-FR" dirty="0"/>
              <a:t>Rotation du fusil de chasse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lang="fr-FR" dirty="0"/>
          </a:p>
          <a:p>
            <a:pPr marL="457200" lvl="0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➢"/>
            </a:pPr>
            <a:r>
              <a:rPr lang="fr-FR" b="1" dirty="0"/>
              <a:t>Implémentation du jeu</a:t>
            </a:r>
            <a:endParaRPr lang="fr-FR" dirty="0"/>
          </a:p>
          <a:p>
            <a:pPr marL="914400" lvl="1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fr-FR" dirty="0"/>
              <a:t>Prise en compte toutes les possibilités → Tester</a:t>
            </a:r>
            <a:br>
              <a:rPr lang="fr-FR" dirty="0"/>
            </a:br>
            <a:endParaRPr lang="fr-FR" dirty="0"/>
          </a:p>
          <a:p>
            <a:pPr marL="457200" lvl="0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➢"/>
            </a:pPr>
            <a:r>
              <a:rPr lang="fr-FR" b="1" dirty="0"/>
              <a:t>Gestion des évènements</a:t>
            </a:r>
            <a:endParaRPr lang="fr-FR" dirty="0"/>
          </a:p>
          <a:p>
            <a:pPr marL="914400" lvl="1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fr-FR" dirty="0"/>
              <a:t>Fermeture de la page JEU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t="4000" b="-3999"/>
          <a:stretch/>
        </p:blipFill>
        <p:spPr>
          <a:xfrm>
            <a:off x="9406050" y="597838"/>
            <a:ext cx="2370025" cy="12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6368A970-8D3D-33D7-43D7-6A65EF27647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20439" y="6409827"/>
            <a:ext cx="105251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 dirty="0"/>
              <a:t>AMÉLIORATIONS POSSIBLES</a:t>
            </a:r>
            <a:endParaRPr dirty="0"/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1"/>
          </p:nvPr>
        </p:nvSpPr>
        <p:spPr>
          <a:xfrm>
            <a:off x="581250" y="2138100"/>
            <a:ext cx="11029500" cy="4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➢"/>
            </a:pPr>
            <a:r>
              <a:rPr lang="fr-FR" b="1" dirty="0"/>
              <a:t>Ajout de sons</a:t>
            </a:r>
          </a:p>
          <a:p>
            <a:pPr marL="457200" lvl="0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➢"/>
            </a:pPr>
            <a:endParaRPr lang="fr-FR" dirty="0"/>
          </a:p>
          <a:p>
            <a:pPr marL="457200" lvl="0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➢"/>
            </a:pPr>
            <a:r>
              <a:rPr lang="fr-FR" b="1" dirty="0"/>
              <a:t>Boutique de cosmétiques avec la monnaie du jeu</a:t>
            </a:r>
          </a:p>
          <a:p>
            <a:pPr marL="457200" lvl="0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➢"/>
            </a:pPr>
            <a:endParaRPr lang="fr-FR" b="1" dirty="0"/>
          </a:p>
          <a:p>
            <a:pPr marL="457200" lvl="0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➢"/>
            </a:pPr>
            <a:r>
              <a:rPr lang="fr-FR" b="1" dirty="0"/>
              <a:t>Plus d’effets visuels</a:t>
            </a:r>
          </a:p>
          <a:p>
            <a:pPr marL="457200" lvl="0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➢"/>
            </a:pPr>
            <a:endParaRPr lang="fr-FR" b="1" dirty="0"/>
          </a:p>
          <a:p>
            <a:pPr marL="457200" lvl="0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➢"/>
            </a:pPr>
            <a:r>
              <a:rPr lang="fr-FR" b="1" dirty="0"/>
              <a:t>Nouveaux objets</a:t>
            </a:r>
          </a:p>
          <a:p>
            <a:pPr marL="457200" lvl="0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➢"/>
            </a:pPr>
            <a:endParaRPr lang="fr-FR" b="1" dirty="0"/>
          </a:p>
          <a:p>
            <a:pPr marL="457200" lvl="0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➢"/>
            </a:pPr>
            <a:r>
              <a:rPr lang="fr-FR" b="1" dirty="0"/>
              <a:t>Fenêtre pour insérer le pseudonyme</a:t>
            </a:r>
            <a:endParaRPr lang="fr-F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t="4000" b="-3999"/>
          <a:stretch/>
        </p:blipFill>
        <p:spPr>
          <a:xfrm>
            <a:off x="9406050" y="597838"/>
            <a:ext cx="2370025" cy="12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CFC95E97-1AC8-7159-4CAC-E5638363CB3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20439" y="6409827"/>
            <a:ext cx="105251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9573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4fa612dd8_0_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DÉMONSTRATION 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1EC9D04-3C59-8B6D-55AB-C5677527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17" y="2222019"/>
            <a:ext cx="5048250" cy="3933825"/>
          </a:xfrm>
          <a:prstGeom prst="rect">
            <a:avLst/>
          </a:prstGeom>
        </p:spPr>
      </p:pic>
      <p:pic>
        <p:nvPicPr>
          <p:cNvPr id="4" name="Google Shape;138;p4">
            <a:extLst>
              <a:ext uri="{FF2B5EF4-FFF2-40B4-BE49-F238E27FC236}">
                <a16:creationId xmlns:a16="http://schemas.microsoft.com/office/drawing/2014/main" id="{FA727143-A8CB-B8DA-A193-D2E1BEA1E00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00" b="-3999"/>
          <a:stretch/>
        </p:blipFill>
        <p:spPr>
          <a:xfrm>
            <a:off x="9406050" y="597838"/>
            <a:ext cx="2370025" cy="12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C242D08E-9B0E-8741-D218-D4BFB1C6371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20439" y="6409827"/>
            <a:ext cx="105251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0" name="Google Shape;190;p9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91" name="Google Shape;191;p9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4" name="Google Shape;194;p9"/>
          <p:cNvSpPr txBox="1">
            <a:spLocks noGrp="1"/>
          </p:cNvSpPr>
          <p:nvPr>
            <p:ph type="ctrTitle"/>
          </p:nvPr>
        </p:nvSpPr>
        <p:spPr>
          <a:xfrm>
            <a:off x="8708801" y="1715850"/>
            <a:ext cx="2535600" cy="20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r>
              <a:rPr lang="fr-FR" dirty="0">
                <a:solidFill>
                  <a:srgbClr val="FFFFFF"/>
                </a:solidFill>
              </a:rPr>
              <a:t>MERCI DE VOTRE ATTENTION</a:t>
            </a:r>
            <a:endParaRPr dirty="0"/>
          </a:p>
        </p:txBody>
      </p:sp>
      <p:pic>
        <p:nvPicPr>
          <p:cNvPr id="195" name="Google Shape;195;p9" descr="Valeurs numériques"/>
          <p:cNvPicPr preferRelativeResize="0"/>
          <p:nvPr/>
        </p:nvPicPr>
        <p:blipFill rotWithShape="1">
          <a:blip r:embed="rId3">
            <a:alphaModFix/>
          </a:blip>
          <a:srcRect l="2189" r="9640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9"/>
          <p:cNvPicPr preferRelativeResize="0"/>
          <p:nvPr/>
        </p:nvPicPr>
        <p:blipFill rotWithShape="1">
          <a:blip r:embed="rId4">
            <a:alphaModFix/>
          </a:blip>
          <a:srcRect t="4000" b="-3999"/>
          <a:stretch/>
        </p:blipFill>
        <p:spPr>
          <a:xfrm>
            <a:off x="8708788" y="4911663"/>
            <a:ext cx="2370025" cy="12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9"/>
          <p:cNvSpPr txBox="1"/>
          <p:nvPr/>
        </p:nvSpPr>
        <p:spPr>
          <a:xfrm>
            <a:off x="8708800" y="4172775"/>
            <a:ext cx="2846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Contact :</a:t>
            </a:r>
            <a:endParaRPr sz="18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lric.andres@isen.yncrea.fr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3D7E1C24-8F25-4A88-6242-B755AD9504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20439" y="6409827"/>
            <a:ext cx="105251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nalisé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252</Words>
  <Application>Microsoft Office PowerPoint</Application>
  <PresentationFormat>Grand écran</PresentationFormat>
  <Paragraphs>72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Gill Sans</vt:lpstr>
      <vt:lpstr>Noto Sans Symbols</vt:lpstr>
      <vt:lpstr>Wingdings</vt:lpstr>
      <vt:lpstr>Arial</vt:lpstr>
      <vt:lpstr>Calibri</vt:lpstr>
      <vt:lpstr>Personnalisé</vt:lpstr>
      <vt:lpstr>Projet C – Buckshot Roulette</vt:lpstr>
      <vt:lpstr>INTRODUCTION</vt:lpstr>
      <vt:lpstr>ORGANISATION DE L’ÉQUIPE</vt:lpstr>
      <vt:lpstr>BIBLIOTHÈQUES UTILISÉES</vt:lpstr>
      <vt:lpstr>INTERFACE GRAPHIQUE</vt:lpstr>
      <vt:lpstr>PROBLÈMES RENCONTRÉS</vt:lpstr>
      <vt:lpstr>AMÉLIORATIONS POSSIBLES</vt:lpstr>
      <vt:lpstr>DÉMONSTRATION 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Thomas D</dc:creator>
  <cp:lastModifiedBy>Samuel DESCAMPS</cp:lastModifiedBy>
  <cp:revision>4</cp:revision>
  <dcterms:created xsi:type="dcterms:W3CDTF">2024-03-20T08:30:11Z</dcterms:created>
  <dcterms:modified xsi:type="dcterms:W3CDTF">2024-06-27T22:18:45Z</dcterms:modified>
</cp:coreProperties>
</file>