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666B-C2D1-7FFA-897E-772FCC8B1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B659-AE02-322E-CF6C-8927F276E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64C89-5353-8AC1-66FA-89AEBAB9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B129-4BA7-4720-7143-29A11E01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9DD6-F56B-1907-54CD-A73E5108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7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96D6-DCC4-C3C7-CCCB-52D4AE2B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5B4D3-93F3-DBDA-3620-0D243EEA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FD7-79AF-8CB3-97CC-35F66D68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AD92-FD80-8380-BDE7-5DFF6514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5D0A-7980-2182-3A77-E86A246F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5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1B81-92AC-ABC2-0430-98A6F45C3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E2EC-305A-D8FE-A751-C9A589378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8C65-E11B-9C5B-4200-554FA41F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5CC4-63C8-10EE-C969-2677B174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D425-FEA9-224E-6516-0F5F981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FF31-D004-C181-4A97-69145D06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A282-520D-5265-8025-9C90CC06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DC23-165F-EE05-9490-B79F52B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B103-EAAF-7632-8272-2528FE46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0498-EA10-5A83-53E2-DCD63336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3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1512-577E-7D27-6733-13C672AE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3EC-8810-342A-E6BE-05D088AE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89D5-A0DF-4C8B-2BBD-F52826C5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EE94-BF78-35D6-DAAF-8FAFF074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F1B0-3B0F-85C7-5FE2-AA94E8E3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A069-99E1-A86E-0373-999E7901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C116-D9FF-AFFB-A0DF-7DDEC092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CCD4-6081-45E5-D9CE-DAB34505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FB2C2-D4E5-EE6F-322A-2566EFAD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5508-ED50-F5BA-322F-236B575B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4617-F0DC-BB31-7D99-DC2B22A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61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73DB-2F75-B52B-8A8E-41E6357C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D122-6879-23FD-E07F-F94BE383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50D2-23AE-0E99-AED7-217EFDDC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233DA-3C49-A3EB-4611-D80A0F57C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694C-9F23-FAA1-8532-20CEB9FB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E80C8-0D5F-CE7C-41C1-305C5257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3AB01-DB93-8606-C073-8F631DA0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FAABC-C3E1-8496-7C63-C027F41B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5CBA-016B-1741-B638-662CC343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45A5-7312-DB1F-19FE-F71112E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96494-F6DB-8435-CB89-9ADE67D1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9F178-4CEC-6D8E-4098-A9432AB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3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3D329-8DAC-2BA8-1039-CBAB230C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09FB4-8278-EC6D-75CB-0AB1007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B1DAB-AD1B-EB2C-DA6B-CA5EE77C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793-3D8D-2EFA-1E6C-5B922471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A986-2AC2-D647-23D1-A1398FA1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37AA-D45B-DC7F-B283-337A1E9D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D5E4F-41AF-9CC2-10F7-D27A05C2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7997-E114-50F9-D6AA-D20404AF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7B6A3-A4B3-E763-DFB5-009757EC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3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9770-2683-8D76-29EF-49BBEEFC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67730-0514-056E-C7B0-C1E444661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56C6E-2874-F84A-F1DB-C700DB0E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1CAB4-D4E4-46D4-4A01-8055D1FD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4C70-9E8D-8F4A-5BB9-0465FDB5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23AB2-48E6-65D9-1C1F-DD8C2D08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CE068-4B20-C16A-861F-51B588D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A772-81FD-23DC-6AA2-409F5AE7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C927-B414-9D04-E427-210B7FB38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74DF-E033-4BCF-8FB3-D0AC8CEC4F46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7BF6-DA00-8F1E-405F-7762D4E88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C35D-3F17-4DB9-6634-F3F5B88F7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19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owerPoint&#10;&#10;Description automatically generated">
            <a:extLst>
              <a:ext uri="{FF2B5EF4-FFF2-40B4-BE49-F238E27FC236}">
                <a16:creationId xmlns:a16="http://schemas.microsoft.com/office/drawing/2014/main" id="{F9ACDEDD-344A-ACCA-FDC8-66A0AFF7C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81" y="237271"/>
            <a:ext cx="2278419" cy="16041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872D7D-FACD-D006-7DC5-F5AA83BDD4A3}"/>
              </a:ext>
            </a:extLst>
          </p:cNvPr>
          <p:cNvSpPr/>
          <p:nvPr/>
        </p:nvSpPr>
        <p:spPr>
          <a:xfrm>
            <a:off x="1894038" y="1984383"/>
            <a:ext cx="1248697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618C6-1253-30F1-C8DD-6820998CD6D5}"/>
              </a:ext>
            </a:extLst>
          </p:cNvPr>
          <p:cNvSpPr/>
          <p:nvPr/>
        </p:nvSpPr>
        <p:spPr>
          <a:xfrm>
            <a:off x="1379176" y="2352386"/>
            <a:ext cx="2278419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AFECD3-8685-E636-5362-5D511544CDE2}"/>
              </a:ext>
            </a:extLst>
          </p:cNvPr>
          <p:cNvSpPr/>
          <p:nvPr/>
        </p:nvSpPr>
        <p:spPr>
          <a:xfrm>
            <a:off x="1894038" y="2786204"/>
            <a:ext cx="1248697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841FF-FFB5-DFAE-E3E8-2DA83EA66021}"/>
              </a:ext>
            </a:extLst>
          </p:cNvPr>
          <p:cNvSpPr/>
          <p:nvPr/>
        </p:nvSpPr>
        <p:spPr>
          <a:xfrm>
            <a:off x="2021856" y="3218989"/>
            <a:ext cx="993058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95976-DBA6-62F7-C750-0F727765188F}"/>
              </a:ext>
            </a:extLst>
          </p:cNvPr>
          <p:cNvSpPr/>
          <p:nvPr/>
        </p:nvSpPr>
        <p:spPr>
          <a:xfrm>
            <a:off x="2341403" y="3652290"/>
            <a:ext cx="353961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C0D7E9-794A-0943-BFD8-53B4D0BAC31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518387" y="1841465"/>
            <a:ext cx="4" cy="142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2419C2-6E9F-D853-9C3E-89A8FB6929A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518386" y="2228223"/>
            <a:ext cx="1" cy="124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75CDD9-B5AF-999C-9590-D1CD693F828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518386" y="2596226"/>
            <a:ext cx="1" cy="189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E96A76-516E-6DCF-250C-1B0F738942EF}"/>
              </a:ext>
            </a:extLst>
          </p:cNvPr>
          <p:cNvCxnSpPr>
            <a:cxnSpLocks/>
          </p:cNvCxnSpPr>
          <p:nvPr/>
        </p:nvCxnSpPr>
        <p:spPr>
          <a:xfrm>
            <a:off x="2518385" y="3029528"/>
            <a:ext cx="1" cy="189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E3318-A790-35DB-4C90-97D8D299E7B5}"/>
              </a:ext>
            </a:extLst>
          </p:cNvPr>
          <p:cNvCxnSpPr>
            <a:cxnSpLocks/>
          </p:cNvCxnSpPr>
          <p:nvPr/>
        </p:nvCxnSpPr>
        <p:spPr>
          <a:xfrm>
            <a:off x="2518384" y="3462829"/>
            <a:ext cx="1" cy="189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4F379F-6F35-85E3-ABDC-1D49CD5ED3E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518383" y="3896130"/>
            <a:ext cx="1" cy="36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PowerPoint&#10;&#10;Description automatically generated">
            <a:extLst>
              <a:ext uri="{FF2B5EF4-FFF2-40B4-BE49-F238E27FC236}">
                <a16:creationId xmlns:a16="http://schemas.microsoft.com/office/drawing/2014/main" id="{33EEFE6C-3A39-0474-41F4-9ED240FB3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19" y="237271"/>
            <a:ext cx="2278419" cy="16041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9DCA45-5899-9596-898B-57459DAD804F}"/>
              </a:ext>
            </a:extLst>
          </p:cNvPr>
          <p:cNvSpPr/>
          <p:nvPr/>
        </p:nvSpPr>
        <p:spPr>
          <a:xfrm>
            <a:off x="5045276" y="1984383"/>
            <a:ext cx="1248697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144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AA28F5-8003-518C-E1FF-FDC915D6280A}"/>
              </a:ext>
            </a:extLst>
          </p:cNvPr>
          <p:cNvSpPr/>
          <p:nvPr/>
        </p:nvSpPr>
        <p:spPr>
          <a:xfrm>
            <a:off x="4530414" y="2352386"/>
            <a:ext cx="2278419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C032E3-1C95-7050-2FB2-F98065E40177}"/>
              </a:ext>
            </a:extLst>
          </p:cNvPr>
          <p:cNvSpPr/>
          <p:nvPr/>
        </p:nvSpPr>
        <p:spPr>
          <a:xfrm>
            <a:off x="5045276" y="2786204"/>
            <a:ext cx="1248697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A78C3A-BA2E-B04F-56CE-AAB7CE46D44C}"/>
              </a:ext>
            </a:extLst>
          </p:cNvPr>
          <p:cNvSpPr/>
          <p:nvPr/>
        </p:nvSpPr>
        <p:spPr>
          <a:xfrm>
            <a:off x="4530414" y="3203165"/>
            <a:ext cx="993058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C26025-E790-066D-7C77-46319A8A67D5}"/>
              </a:ext>
            </a:extLst>
          </p:cNvPr>
          <p:cNvSpPr/>
          <p:nvPr/>
        </p:nvSpPr>
        <p:spPr>
          <a:xfrm>
            <a:off x="4771304" y="3636466"/>
            <a:ext cx="511276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9B25CB-DA9A-6D01-3911-5E5E8AFF5D7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669625" y="1841465"/>
            <a:ext cx="4" cy="142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3DB2E9-5E00-1877-433C-ED8A4E6CEC5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5669624" y="2228223"/>
            <a:ext cx="1" cy="124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C2F0FD-0F94-87FD-9998-F7A6E612389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69624" y="2596226"/>
            <a:ext cx="1" cy="189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A3B292-25BF-0F6D-B98E-1B662C823E1B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026943" y="3029528"/>
            <a:ext cx="642680" cy="173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42E9B0-31AB-4C04-4C73-A03A2354DE4A}"/>
              </a:ext>
            </a:extLst>
          </p:cNvPr>
          <p:cNvCxnSpPr>
            <a:cxnSpLocks/>
          </p:cNvCxnSpPr>
          <p:nvPr/>
        </p:nvCxnSpPr>
        <p:spPr>
          <a:xfrm>
            <a:off x="5026942" y="3447005"/>
            <a:ext cx="1" cy="189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035121-D49D-99A2-A333-E27959CE25D4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026942" y="3880306"/>
            <a:ext cx="0" cy="377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60CD0A-95B8-406A-5692-2494ECE0709A}"/>
              </a:ext>
            </a:extLst>
          </p:cNvPr>
          <p:cNvSpPr/>
          <p:nvPr/>
        </p:nvSpPr>
        <p:spPr>
          <a:xfrm>
            <a:off x="8194244" y="1984383"/>
            <a:ext cx="1248697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61B3A8-E69A-2212-0983-46BA6EE8B570}"/>
              </a:ext>
            </a:extLst>
          </p:cNvPr>
          <p:cNvSpPr/>
          <p:nvPr/>
        </p:nvSpPr>
        <p:spPr>
          <a:xfrm>
            <a:off x="7725571" y="3688255"/>
            <a:ext cx="2278419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600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EA30BD-0976-1E35-16E5-E0490CB8BAFD}"/>
              </a:ext>
            </a:extLst>
          </p:cNvPr>
          <p:cNvSpPr/>
          <p:nvPr/>
        </p:nvSpPr>
        <p:spPr>
          <a:xfrm>
            <a:off x="8240433" y="4122073"/>
            <a:ext cx="1248697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0F4E5-F918-393C-ED4D-4B88A6307470}"/>
              </a:ext>
            </a:extLst>
          </p:cNvPr>
          <p:cNvSpPr/>
          <p:nvPr/>
        </p:nvSpPr>
        <p:spPr>
          <a:xfrm>
            <a:off x="8368251" y="4554858"/>
            <a:ext cx="993058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9A4A88-4BFA-1C48-50C3-B263BE444FB8}"/>
              </a:ext>
            </a:extLst>
          </p:cNvPr>
          <p:cNvSpPr/>
          <p:nvPr/>
        </p:nvSpPr>
        <p:spPr>
          <a:xfrm>
            <a:off x="8687798" y="4988159"/>
            <a:ext cx="353961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1C2BF8-367D-C12A-C98C-E92FC79405A7}"/>
              </a:ext>
            </a:extLst>
          </p:cNvPr>
          <p:cNvCxnSpPr>
            <a:cxnSpLocks/>
            <a:stCxn id="72" idx="2"/>
            <a:endCxn id="45" idx="0"/>
          </p:cNvCxnSpPr>
          <p:nvPr/>
        </p:nvCxnSpPr>
        <p:spPr>
          <a:xfrm flipH="1">
            <a:off x="8818593" y="1479544"/>
            <a:ext cx="917046" cy="504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329B4C-A472-13FA-DB49-7DAC965E715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8864781" y="3564092"/>
            <a:ext cx="1" cy="124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D77B47-372A-35F2-518E-53D4A6B759B0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8864781" y="3932095"/>
            <a:ext cx="1" cy="189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DB8C9D-FD48-742B-3226-9262672426F2}"/>
              </a:ext>
            </a:extLst>
          </p:cNvPr>
          <p:cNvCxnSpPr>
            <a:cxnSpLocks/>
          </p:cNvCxnSpPr>
          <p:nvPr/>
        </p:nvCxnSpPr>
        <p:spPr>
          <a:xfrm>
            <a:off x="8864780" y="4365397"/>
            <a:ext cx="1" cy="189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004B04-FF52-FFD3-507D-A4C35B427C4B}"/>
              </a:ext>
            </a:extLst>
          </p:cNvPr>
          <p:cNvCxnSpPr>
            <a:cxnSpLocks/>
          </p:cNvCxnSpPr>
          <p:nvPr/>
        </p:nvCxnSpPr>
        <p:spPr>
          <a:xfrm>
            <a:off x="8864779" y="4798698"/>
            <a:ext cx="1" cy="189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4737B5-0D9A-ADF8-E9FB-03ED7CB57244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8864778" y="5231999"/>
            <a:ext cx="1" cy="36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8204FA9-A503-75D4-CFA5-573B19B46BF0}"/>
              </a:ext>
            </a:extLst>
          </p:cNvPr>
          <p:cNvSpPr/>
          <p:nvPr/>
        </p:nvSpPr>
        <p:spPr>
          <a:xfrm>
            <a:off x="5828269" y="3203165"/>
            <a:ext cx="993058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9F5280-E17E-ABCE-775A-56002B48817B}"/>
              </a:ext>
            </a:extLst>
          </p:cNvPr>
          <p:cNvSpPr/>
          <p:nvPr/>
        </p:nvSpPr>
        <p:spPr>
          <a:xfrm>
            <a:off x="6147816" y="3636466"/>
            <a:ext cx="353961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F1F4EB-2FBE-15B6-742F-ADCA724354CF}"/>
              </a:ext>
            </a:extLst>
          </p:cNvPr>
          <p:cNvCxnSpPr>
            <a:cxnSpLocks/>
          </p:cNvCxnSpPr>
          <p:nvPr/>
        </p:nvCxnSpPr>
        <p:spPr>
          <a:xfrm>
            <a:off x="6324797" y="3447005"/>
            <a:ext cx="1" cy="189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B2B0C2-F097-3CEA-A81B-CD3D616FE53C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6324796" y="3880306"/>
            <a:ext cx="1" cy="36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FF7740-A504-FF1B-71E8-294B99847DE5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>
            <a:off x="5669625" y="3030044"/>
            <a:ext cx="655173" cy="173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32F0358D-3A34-0713-ED84-C5D38032F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48" y="88700"/>
            <a:ext cx="147658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361160-3DED-A822-26FB-9F608A7BF9E8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9735639" y="1479544"/>
            <a:ext cx="1001187" cy="504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0CCC43E-22DB-7255-2FDF-177CF2AD6733}"/>
              </a:ext>
            </a:extLst>
          </p:cNvPr>
          <p:cNvSpPr/>
          <p:nvPr/>
        </p:nvSpPr>
        <p:spPr>
          <a:xfrm>
            <a:off x="2329970" y="4241544"/>
            <a:ext cx="380154" cy="36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FCDC2A-B462-B6CF-7925-E118119F5FC4}"/>
              </a:ext>
            </a:extLst>
          </p:cNvPr>
          <p:cNvSpPr/>
          <p:nvPr/>
        </p:nvSpPr>
        <p:spPr>
          <a:xfrm>
            <a:off x="6134714" y="4241544"/>
            <a:ext cx="380154" cy="36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7D6714-9FDF-CBA1-A21D-64D7F59B15F4}"/>
              </a:ext>
            </a:extLst>
          </p:cNvPr>
          <p:cNvSpPr/>
          <p:nvPr/>
        </p:nvSpPr>
        <p:spPr>
          <a:xfrm>
            <a:off x="4836860" y="4237630"/>
            <a:ext cx="380154" cy="36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C4549E-37EC-AAA4-6951-BE8927F8EA44}"/>
              </a:ext>
            </a:extLst>
          </p:cNvPr>
          <p:cNvSpPr/>
          <p:nvPr/>
        </p:nvSpPr>
        <p:spPr>
          <a:xfrm>
            <a:off x="8240429" y="3308711"/>
            <a:ext cx="1248697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C803AED-810F-7E3F-BC58-51DC0F9FB5AE}"/>
              </a:ext>
            </a:extLst>
          </p:cNvPr>
          <p:cNvCxnSpPr>
            <a:cxnSpLocks/>
          </p:cNvCxnSpPr>
          <p:nvPr/>
        </p:nvCxnSpPr>
        <p:spPr>
          <a:xfrm flipH="1">
            <a:off x="8864777" y="3062628"/>
            <a:ext cx="4" cy="246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58FC74B-EED9-0A1C-FE81-8F25A4C3F98D}"/>
              </a:ext>
            </a:extLst>
          </p:cNvPr>
          <p:cNvSpPr/>
          <p:nvPr/>
        </p:nvSpPr>
        <p:spPr>
          <a:xfrm>
            <a:off x="10158665" y="3307080"/>
            <a:ext cx="1248697" cy="243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1EDD92-9750-5CB8-8E35-6F841F9B802F}"/>
              </a:ext>
            </a:extLst>
          </p:cNvPr>
          <p:cNvCxnSpPr>
            <a:stCxn id="84" idx="2"/>
            <a:endCxn id="46" idx="0"/>
          </p:cNvCxnSpPr>
          <p:nvPr/>
        </p:nvCxnSpPr>
        <p:spPr>
          <a:xfrm flipH="1">
            <a:off x="8864781" y="3550920"/>
            <a:ext cx="1918233" cy="137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4C2149E-416F-B926-5CA6-C2574F6A1B14}"/>
              </a:ext>
            </a:extLst>
          </p:cNvPr>
          <p:cNvSpPr/>
          <p:nvPr/>
        </p:nvSpPr>
        <p:spPr>
          <a:xfrm>
            <a:off x="8687798" y="5590411"/>
            <a:ext cx="380154" cy="36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8055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Berrier</dc:creator>
  <cp:lastModifiedBy>Francois Berrier</cp:lastModifiedBy>
  <cp:revision>1</cp:revision>
  <dcterms:created xsi:type="dcterms:W3CDTF">2022-09-10T15:23:55Z</dcterms:created>
  <dcterms:modified xsi:type="dcterms:W3CDTF">2022-09-10T15:45:50Z</dcterms:modified>
</cp:coreProperties>
</file>