
<file path=[Content_Types].xml><?xml version="1.0" encoding="utf-8"?>
<Types xmlns="http://schemas.openxmlformats.org/package/2006/content-types">
  <Default ContentType="image/png" Extension="jpg"/>
  <Default ContentType="image/png" Extension="png"/>
  <Default ContentType="application/vnd.openxmlformats-package.relationships+xml" Extension="rels"/>
  <Default ContentType="image/svg+xml" Extension="svg"/>
  <Default ContentType="image/vnd.ms-photo" Extension="wdp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image/jpeg" PartName="/ppt/media/image34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
<Relationships xmlns="http://schemas.openxmlformats.org/package/2006/relationships">
<Relationship Id="rId1" Target="ppt/presentation.xml" Type="http://schemas.openxmlformats.org/officeDocument/2006/relationships/officeDocument"/>
<Relationship Id="rId2" Target="docProps/core.xml" Type="http://schemas.openxmlformats.org/package/2006/relationships/metadata/core-properties"/>
<Relationship Id="rId3" Target="docProps/app.xml" Type="http://schemas.openxmlformats.org/officeDocument/2006/relationships/extended-properties"/>
<Relationship Id="rId4" Target="docProps/custom.xml" Type="http://schemas.openxmlformats.org/officeDocument/2006/relationships/custom-properties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6" r:id="rId3"/>
    <p:sldId id="280" r:id="rId4"/>
    <p:sldId id="282" r:id="rId5"/>
    <p:sldId id="281" r:id="rId6"/>
    <p:sldId id="283" r:id="rId7"/>
    <p:sldId id="284" r:id="rId8"/>
    <p:sldId id="263" r:id="rId9"/>
    <p:sldId id="278" r:id="rId10"/>
    <p:sldId id="286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B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57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
<Relationship Id="rId1" Target="slideMasters/slideMaster1.xml" Type="http://schemas.openxmlformats.org/officeDocument/2006/relationships/slideMaster"/>
<Relationship Id="rId10" Target="slides/slide9.xml" Type="http://schemas.openxmlformats.org/officeDocument/2006/relationships/slide"/>
<Relationship Id="rId11" Target="slides/slide10.xml" Type="http://schemas.openxmlformats.org/officeDocument/2006/relationships/slide"/>
<Relationship Id="rId12" Target="notesMasters/notesMaster1.xml" Type="http://schemas.openxmlformats.org/officeDocument/2006/relationships/notesMaster"/>
<Relationship Id="rId13" Target="presProps.xml" Type="http://schemas.openxmlformats.org/officeDocument/2006/relationships/presProps"/>
<Relationship Id="rId14" Target="viewProps.xml" Type="http://schemas.openxmlformats.org/officeDocument/2006/relationships/viewProps"/>
<Relationship Id="rId15" Target="theme/theme1.xml" Type="http://schemas.openxmlformats.org/officeDocument/2006/relationships/theme"/>
<Relationship Id="rId16" Target="tableStyles.xml" Type="http://schemas.openxmlformats.org/officeDocument/2006/relationships/tableStyles"/>
<Relationship Id="rId2" Target="slides/slide1.xml" Type="http://schemas.openxmlformats.org/officeDocument/2006/relationships/slide"/>
<Relationship Id="rId3" Target="slides/slide2.xml" Type="http://schemas.openxmlformats.org/officeDocument/2006/relationships/slide"/>
<Relationship Id="rId4" Target="slides/slide3.xml" Type="http://schemas.openxmlformats.org/officeDocument/2006/relationships/slide"/>
<Relationship Id="rId5" Target="slides/slide4.xml" Type="http://schemas.openxmlformats.org/officeDocument/2006/relationships/slide"/>
<Relationship Id="rId6" Target="slides/slide5.xml" Type="http://schemas.openxmlformats.org/officeDocument/2006/relationships/slide"/>
<Relationship Id="rId7" Target="slides/slide6.xml" Type="http://schemas.openxmlformats.org/officeDocument/2006/relationships/slide"/>
<Relationship Id="rId8" Target="slides/slide7.xml" Type="http://schemas.openxmlformats.org/officeDocument/2006/relationships/slide"/>
<Relationship Id="rId9" Target="slides/slide8.xml" Type="http://schemas.openxmlformats.org/officeDocument/2006/relationships/slide"/>
</Relationships>

</file>

<file path=ppt/notesMasters/_rels/notesMaster1.xml.rels><?xml version="1.0" encoding="UTF-8" standalone="yes"?>
<Relationships xmlns="http://schemas.openxmlformats.org/package/2006/relationships">
<Relationship Id="rId1" Target="../theme/theme2.xml" Type="http://schemas.openxmlformats.org/officeDocument/2006/relationships/theme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26A96-6E61-4B52-942D-A1D4BA1422E4}" type="datetimeFigureOut">
              <a:rPr lang="nl-NL" smtClean="0"/>
              <a:t>22-1-2018</a:t>
            </a:fld>
            <a:endParaRPr lang="nl-N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D2E16-FAAE-4AFF-9353-F7D19A6EAFE7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112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1.xml" Type="http://schemas.openxmlformats.org/officeDocument/2006/relationships/slide"/>
</Relationships>

</file>

<file path=ppt/notesSlides/_rels/notesSlide2.xml.rels><?xml version="1.0" encoding="UTF-8" standalone="yes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8.xml" Type="http://schemas.openxmlformats.org/officeDocument/2006/relationships/slide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066B8-EA08-42B8-8FAB-C976CB0EB3F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705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066B8-EA08-42B8-8FAB-C976CB0EB3F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306676"/>
      </p:ext>
    </p:extLst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0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1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2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2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3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4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5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6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7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8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9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B554-A800-4C81-A37D-09E7CF86837F}" type="datetimeFigureOut">
              <a:rPr lang="nl-NL" smtClean="0"/>
              <a:t>22-1-2018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88B-0981-4488-92E7-CD62FD03EFB1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552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B554-A800-4C81-A37D-09E7CF86837F}" type="datetimeFigureOut">
              <a:rPr lang="nl-NL" smtClean="0"/>
              <a:t>22-1-2018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88B-0981-4488-92E7-CD62FD03EFB1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3319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B554-A800-4C81-A37D-09E7CF86837F}" type="datetimeFigureOut">
              <a:rPr lang="nl-NL" smtClean="0"/>
              <a:t>22-1-2018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88B-0981-4488-92E7-CD62FD03EFB1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81111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Green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03254" y="1773238"/>
            <a:ext cx="11655835" cy="3887787"/>
          </a:xfrm>
          <a:prstGeom prst="rect">
            <a:avLst/>
          </a:prstGeom>
        </p:spPr>
        <p:txBody>
          <a:bodyPr lIns="68589" tIns="34295" rIns="68589" bIns="34295" anchor="ctr"/>
          <a:lstStyle>
            <a:lvl1pPr marL="0" indent="0">
              <a:buNone/>
              <a:defRPr lang="en-US" sz="7199" i="0" kern="1200" spc="-75" baseline="0" dirty="0" smtClean="0">
                <a:solidFill>
                  <a:schemeClr val="bg1"/>
                </a:solidFill>
                <a:latin typeface="Segoe UI Light" pitchFamily="34" charset="0"/>
                <a:ea typeface="+mn-ea"/>
                <a:cs typeface="+mn-cs"/>
              </a:defRPr>
            </a:lvl1pPr>
          </a:lstStyle>
          <a:p>
            <a:pPr marL="0" lvl="0" indent="0" algn="l" defTabSz="685727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None/>
            </a:pPr>
            <a:r>
              <a:rPr lang="en-US" dirty="0" err="1"/>
              <a:t>titel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134884" y="5949283"/>
            <a:ext cx="3731659" cy="443198"/>
          </a:xfrm>
          <a:prstGeom prst="rect">
            <a:avLst/>
          </a:prstGeom>
        </p:spPr>
        <p:txBody>
          <a:bodyPr lIns="68589" tIns="34295" rIns="68589" bIns="34295" anchor="ctr"/>
          <a:lstStyle>
            <a:lvl1pPr marL="0" indent="0" algn="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fld id="{D98BC6AE-49AB-47F9-8811-9A03FDD91531}" type="datetime4">
              <a:rPr lang="nl-NL" sz="2699" smtClean="0"/>
              <a:t>13 april 2012</a:t>
            </a:fld>
            <a:endParaRPr lang="en-US" sz="2699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8113012" y="6452636"/>
            <a:ext cx="3745879" cy="287965"/>
          </a:xfrm>
          <a:prstGeom prst="rect">
            <a:avLst/>
          </a:prstGeom>
          <a:noFill/>
        </p:spPr>
        <p:txBody>
          <a:bodyPr vert="horz" wrap="square" lIns="28793" tIns="35992" rIns="35992" bIns="28793" rtlCol="0" anchor="b">
            <a:normAutofit fontScale="77500" lnSpcReduction="20000"/>
          </a:bodyPr>
          <a:lstStyle/>
          <a:p>
            <a:pPr algn="r"/>
            <a:r>
              <a:rPr lang="nl-NL" sz="2200" b="0" kern="1200" cap="none" spc="-38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Segoe UI Light" pitchFamily="34" charset="0"/>
                <a:ea typeface="Segoe UI" pitchFamily="34" charset="0"/>
                <a:cs typeface="Segoe UI" pitchFamily="34" charset="0"/>
              </a:rPr>
              <a:t>MUI 2.0</a:t>
            </a:r>
            <a:endParaRPr lang="en-US" sz="2200" b="0" kern="1200" cap="none" spc="-38" baseline="0" dirty="0">
              <a:ln w="3175">
                <a:noFill/>
              </a:ln>
              <a:solidFill>
                <a:schemeClr val="bg1"/>
              </a:solidFill>
              <a:effectLst/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0626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B554-A800-4C81-A37D-09E7CF86837F}" type="datetimeFigureOut">
              <a:rPr lang="nl-NL" smtClean="0"/>
              <a:t>22-1-2018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88B-0981-4488-92E7-CD62FD03EFB1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70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B554-A800-4C81-A37D-09E7CF86837F}" type="datetimeFigureOut">
              <a:rPr lang="nl-NL" smtClean="0"/>
              <a:t>22-1-2018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88B-0981-4488-92E7-CD62FD03EFB1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021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B554-A800-4C81-A37D-09E7CF86837F}" type="datetimeFigureOut">
              <a:rPr lang="nl-NL" smtClean="0"/>
              <a:t>22-1-2018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88B-0981-4488-92E7-CD62FD03EFB1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425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B554-A800-4C81-A37D-09E7CF86837F}" type="datetimeFigureOut">
              <a:rPr lang="nl-NL" smtClean="0"/>
              <a:t>22-1-2018</a:t>
            </a:fld>
            <a:endParaRPr lang="nl-N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88B-0981-4488-92E7-CD62FD03EFB1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208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B554-A800-4C81-A37D-09E7CF86837F}" type="datetimeFigureOut">
              <a:rPr lang="nl-NL" smtClean="0"/>
              <a:t>22-1-2018</a:t>
            </a:fld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88B-0981-4488-92E7-CD62FD03EFB1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9232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B554-A800-4C81-A37D-09E7CF86837F}" type="datetimeFigureOut">
              <a:rPr lang="nl-NL" smtClean="0"/>
              <a:t>22-1-2018</a:t>
            </a:fld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88B-0981-4488-92E7-CD62FD03EFB1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839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B554-A800-4C81-A37D-09E7CF86837F}" type="datetimeFigureOut">
              <a:rPr lang="nl-NL" smtClean="0"/>
              <a:t>22-1-2018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88B-0981-4488-92E7-CD62FD03EFB1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1751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B554-A800-4C81-A37D-09E7CF86837F}" type="datetimeFigureOut">
              <a:rPr lang="nl-NL" smtClean="0"/>
              <a:t>22-1-2018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BE88B-0981-4488-92E7-CD62FD03EFB1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3225330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1" Target="../slideLayouts/slideLayout1.xml" Type="http://schemas.openxmlformats.org/officeDocument/2006/relationships/slideLayout"/>
<Relationship Id="rId10" Target="../slideLayouts/slideLayout10.xml" Type="http://schemas.openxmlformats.org/officeDocument/2006/relationships/slideLayout"/>
<Relationship Id="rId11" Target="../slideLayouts/slideLayout11.xml" Type="http://schemas.openxmlformats.org/officeDocument/2006/relationships/slideLayout"/>
<Relationship Id="rId12" Target="../slideLayouts/slideLayout12.xml" Type="http://schemas.openxmlformats.org/officeDocument/2006/relationships/slideLayout"/>
<Relationship Id="rId13" Target="../theme/theme1.xml" Type="http://schemas.openxmlformats.org/officeDocument/2006/relationships/theme"/>
<Relationship Id="rId2" Target="../slideLayouts/slideLayout2.xml" Type="http://schemas.openxmlformats.org/officeDocument/2006/relationships/slideLayout"/>
<Relationship Id="rId3" Target="../slideLayouts/slideLayout3.xml" Type="http://schemas.openxmlformats.org/officeDocument/2006/relationships/slideLayout"/>
<Relationship Id="rId4" Target="../slideLayouts/slideLayout4.xml" Type="http://schemas.openxmlformats.org/officeDocument/2006/relationships/slideLayout"/>
<Relationship Id="rId5" Target="../slideLayouts/slideLayout5.xml" Type="http://schemas.openxmlformats.org/officeDocument/2006/relationships/slideLayout"/>
<Relationship Id="rId6" Target="../slideLayouts/slideLayout6.xml" Type="http://schemas.openxmlformats.org/officeDocument/2006/relationships/slideLayout"/>
<Relationship Id="rId7" Target="../slideLayouts/slideLayout7.xml" Type="http://schemas.openxmlformats.org/officeDocument/2006/relationships/slideLayout"/>
<Relationship Id="rId8" Target="../slideLayouts/slideLayout8.xml" Type="http://schemas.openxmlformats.org/officeDocument/2006/relationships/slideLayout"/>
<Relationship Id="rId9" Target="../slideLayouts/slideLayout9.xml" Type="http://schemas.openxmlformats.org/officeDocument/2006/relationships/slideLayout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FB554-A800-4C81-A37D-09E7CF86837F}" type="datetimeFigureOut">
              <a:rPr lang="nl-NL" smtClean="0"/>
              <a:t>22-1-2018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BE88B-0981-4488-92E7-CD62FD03EFB1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962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<Relationship Id="rId1" Target="../slideLayouts/slideLayout12.xml" Type="http://schemas.openxmlformats.org/officeDocument/2006/relationships/slideLayout"/>
<Relationship Id="rId10" Target="../media/image8.png" Type="http://schemas.openxmlformats.org/officeDocument/2006/relationships/image"/>
<Relationship Id="rId11" Target="../media/image9.png" Type="http://schemas.openxmlformats.org/officeDocument/2006/relationships/image"/>
<Relationship Id="rId12" Target="../media/hdphoto1.wdp" Type="http://schemas.microsoft.com/office/2007/relationships/hdphoto"/>
<Relationship Id="rId13" Target="../media/image10.jpg" Type="http://schemas.openxmlformats.org/officeDocument/2006/relationships/image"/>
<Relationship Id="rId2" Target="../notesSlides/notesSlide1.xml" Type="http://schemas.openxmlformats.org/officeDocument/2006/relationships/notesSlide"/>
<Relationship Id="rId3" Target="../media/image1.png" Type="http://schemas.openxmlformats.org/officeDocument/2006/relationships/image"/>
<Relationship Id="rId4" Target="../media/image2.png" Type="http://schemas.openxmlformats.org/officeDocument/2006/relationships/image"/>
<Relationship Id="rId5" Target="../media/image3.png" Type="http://schemas.openxmlformats.org/officeDocument/2006/relationships/image"/>
<Relationship Id="rId6" Target="../media/image4.png" Type="http://schemas.openxmlformats.org/officeDocument/2006/relationships/image"/>
<Relationship Id="rId7" Target="../media/image5.svg" Type="http://schemas.openxmlformats.org/officeDocument/2006/relationships/image"/>
<Relationship Id="rId8" Target="../media/image6.png" Type="http://schemas.openxmlformats.org/officeDocument/2006/relationships/image"/>
<Relationship Id="rId9" Target="../media/image7.png" Type="http://schemas.openxmlformats.org/officeDocument/2006/relationships/image"/>
</Relationships>

</file>

<file path=ppt/slides/_rels/slide10.xml.rels><?xml version="1.0" encoding="UTF-8" standalone="yes"?>
<Relationships xmlns="http://schemas.openxmlformats.org/package/2006/relationships">
<Relationship Id="rId1" Target="../slideLayouts/slideLayout7.xml" Type="http://schemas.openxmlformats.org/officeDocument/2006/relationships/slideLayout"/>
<Relationship Id="rId2" Target="../media/image11.png" Type="http://schemas.openxmlformats.org/officeDocument/2006/relationships/image"/>
<Relationship Id="rId3" Target="../media/image43.png" Type="http://schemas.openxmlformats.org/officeDocument/2006/relationships/image"/>
<Relationship Id="rId4" Target="../media/image44.svg" Type="http://schemas.openxmlformats.org/officeDocument/2006/relationships/image"/>
<Relationship Id="rId5" Target="../media/image46.png" Type="http://schemas.openxmlformats.org/officeDocument/2006/relationships/image"/>
<Relationship Id="rId6" Target="../media/image12.png" Type="http://schemas.openxmlformats.org/officeDocument/2006/relationships/image"/>
</Relationships>

</file>

<file path=ppt/slides/_rels/slide2.xml.rels><?xml version="1.0" encoding="UTF-8" standalone="yes"?>
<Relationships xmlns="http://schemas.openxmlformats.org/package/2006/relationships">
<Relationship Id="rId1" Target="../slideLayouts/slideLayout7.xml" Type="http://schemas.openxmlformats.org/officeDocument/2006/relationships/slideLayout"/>
<Relationship Id="rId2" Target="../media/image11.png" Type="http://schemas.openxmlformats.org/officeDocument/2006/relationships/image"/>
<Relationship Id="rId3" Target="../media/image12.png" Type="http://schemas.openxmlformats.org/officeDocument/2006/relationships/image"/>
<Relationship Id="rId4" Target="../media/image13.png" Type="http://schemas.openxmlformats.org/officeDocument/2006/relationships/image"/>
<Relationship Id="rId5" Target="../media/image14.svg" Type="http://schemas.openxmlformats.org/officeDocument/2006/relationships/image"/>
<Relationship Id="rId6" Target="../media/image15.png" Type="http://schemas.openxmlformats.org/officeDocument/2006/relationships/image"/>
<Relationship Id="rId7" Target="../media/image16.svg" Type="http://schemas.openxmlformats.org/officeDocument/2006/relationships/image"/>
<Relationship Id="rId8" Target="../media/image17.png" Type="http://schemas.openxmlformats.org/officeDocument/2006/relationships/image"/>
<Relationship Id="rId9" Target="../media/image18.svg" Type="http://schemas.openxmlformats.org/officeDocument/2006/relationships/image"/>
</Relationships>

</file>

<file path=ppt/slides/_rels/slide3.xml.rels><?xml version="1.0" encoding="UTF-8" standalone="yes"?>
<Relationships xmlns="http://schemas.openxmlformats.org/package/2006/relationships">
<Relationship Id="rId1" Target="../slideLayouts/slideLayout7.xml" Type="http://schemas.openxmlformats.org/officeDocument/2006/relationships/slideLayout"/>
<Relationship Id="rId10" Target="../media/image25.png" Type="http://schemas.openxmlformats.org/officeDocument/2006/relationships/image"/>
<Relationship Id="rId11" Target="../media/image26.png" Type="http://schemas.openxmlformats.org/officeDocument/2006/relationships/image"/>
<Relationship Id="rId12" Target="../media/image27.png" Type="http://schemas.openxmlformats.org/officeDocument/2006/relationships/image"/>
<Relationship Id="rId13" Target="../media/image28.png" Type="http://schemas.openxmlformats.org/officeDocument/2006/relationships/image"/>
<Relationship Id="rId14" Target="../media/image29.svg" Type="http://schemas.openxmlformats.org/officeDocument/2006/relationships/image"/>
<Relationship Id="rId15" Target="../media/image30.png" Type="http://schemas.openxmlformats.org/officeDocument/2006/relationships/image"/>
<Relationship Id="rId2" Target="../media/image11.png" Type="http://schemas.openxmlformats.org/officeDocument/2006/relationships/image"/>
<Relationship Id="rId3" Target="../media/image12.png" Type="http://schemas.openxmlformats.org/officeDocument/2006/relationships/image"/>
<Relationship Id="rId4" Target="../media/image19.png" Type="http://schemas.openxmlformats.org/officeDocument/2006/relationships/image"/>
<Relationship Id="rId5" Target="../media/image20.png" Type="http://schemas.openxmlformats.org/officeDocument/2006/relationships/image"/>
<Relationship Id="rId6" Target="../media/image21.png" Type="http://schemas.openxmlformats.org/officeDocument/2006/relationships/image"/>
<Relationship Id="rId7" Target="../media/image22.png" Type="http://schemas.openxmlformats.org/officeDocument/2006/relationships/image"/>
<Relationship Id="rId8" Target="../media/image23.png" Type="http://schemas.openxmlformats.org/officeDocument/2006/relationships/image"/>
<Relationship Id="rId9" Target="../media/image24.png" Type="http://schemas.openxmlformats.org/officeDocument/2006/relationships/image"/>
</Relationships>

</file>

<file path=ppt/slides/_rels/slide4.xml.rels><?xml version="1.0" encoding="UTF-8" standalone="yes"?>
<Relationships xmlns="http://schemas.openxmlformats.org/package/2006/relationships">
<Relationship Id="rId1" Target="../slideLayouts/slideLayout7.xml" Type="http://schemas.openxmlformats.org/officeDocument/2006/relationships/slideLayout"/>
<Relationship Id="rId10" Target="../media/image31.svg" Type="http://schemas.openxmlformats.org/officeDocument/2006/relationships/image"/>
<Relationship Id="rId11" Target="../media/image24.png" Type="http://schemas.openxmlformats.org/officeDocument/2006/relationships/image"/>
<Relationship Id="rId12" Target="../media/image32.png" Type="http://schemas.openxmlformats.org/officeDocument/2006/relationships/image"/>
<Relationship Id="rId13" Target="../media/hdphoto2.wdp" Type="http://schemas.microsoft.com/office/2007/relationships/hdphoto"/>
<Relationship Id="rId14" Target="../media/image19.png" Type="http://schemas.openxmlformats.org/officeDocument/2006/relationships/image"/>
<Relationship Id="rId15" Target="../media/image20.png" Type="http://schemas.openxmlformats.org/officeDocument/2006/relationships/image"/>
<Relationship Id="rId16" Target="../media/image21.png" Type="http://schemas.openxmlformats.org/officeDocument/2006/relationships/image"/>
<Relationship Id="rId17" Target="../media/image30.png" Type="http://schemas.openxmlformats.org/officeDocument/2006/relationships/image"/>
<Relationship Id="rId18" Target="../media/image33.png" Type="http://schemas.openxmlformats.org/officeDocument/2006/relationships/image"/>
<Relationship Id="rId19" Target="../media/image34.jpg" Type="http://schemas.openxmlformats.org/officeDocument/2006/relationships/image"/>
<Relationship Id="rId2" Target="../media/image11.png" Type="http://schemas.openxmlformats.org/officeDocument/2006/relationships/image"/>
<Relationship Id="rId3" Target="../media/image12.png" Type="http://schemas.openxmlformats.org/officeDocument/2006/relationships/image"/>
<Relationship Id="rId4" Target="../media/image22.png" Type="http://schemas.openxmlformats.org/officeDocument/2006/relationships/image"/>
<Relationship Id="rId5" Target="../media/image23.png" Type="http://schemas.openxmlformats.org/officeDocument/2006/relationships/image"/>
<Relationship Id="rId6" Target="../media/image25.png" Type="http://schemas.openxmlformats.org/officeDocument/2006/relationships/image"/>
<Relationship Id="rId7" Target="../media/image26.png" Type="http://schemas.openxmlformats.org/officeDocument/2006/relationships/image"/>
<Relationship Id="rId8" Target="../media/image27.png" Type="http://schemas.openxmlformats.org/officeDocument/2006/relationships/image"/>
<Relationship Id="rId9" Target="../media/image28.png" Type="http://schemas.openxmlformats.org/officeDocument/2006/relationships/image"/>
</Relationships>

</file>

<file path=ppt/slides/_rels/slide5.xml.rels><?xml version="1.0" encoding="UTF-8" standalone="yes"?>
<Relationships xmlns="http://schemas.openxmlformats.org/package/2006/relationships">
<Relationship Id="rId1" Target="../slideLayouts/slideLayout7.xml" Type="http://schemas.openxmlformats.org/officeDocument/2006/relationships/slideLayout"/>
<Relationship Id="rId2" Target="../media/image11.png" Type="http://schemas.openxmlformats.org/officeDocument/2006/relationships/image"/>
<Relationship Id="rId3" Target="../media/image12.png" Type="http://schemas.openxmlformats.org/officeDocument/2006/relationships/image"/>
<Relationship Id="rId4" Target="../media/image35.png" Type="http://schemas.openxmlformats.org/officeDocument/2006/relationships/image"/>
</Relationships>

</file>

<file path=ppt/slides/_rels/slide6.xml.rels><?xml version="1.0" encoding="UTF-8" standalone="yes"?>
<Relationships xmlns="http://schemas.openxmlformats.org/package/2006/relationships">
<Relationship Id="rId1" Target="../slideLayouts/slideLayout7.xml" Type="http://schemas.openxmlformats.org/officeDocument/2006/relationships/slideLayout"/>
<Relationship Id="rId2" Target="../media/image11.png" Type="http://schemas.openxmlformats.org/officeDocument/2006/relationships/image"/>
<Relationship Id="rId3" Target="../media/image12.png" Type="http://schemas.openxmlformats.org/officeDocument/2006/relationships/image"/>
<Relationship Id="rId4" Target="../media/image36.png" Type="http://schemas.openxmlformats.org/officeDocument/2006/relationships/image"/>
</Relationships>

</file>

<file path=ppt/slides/_rels/slide7.xml.rels><?xml version="1.0" encoding="UTF-8" standalone="yes"?>
<Relationships xmlns="http://schemas.openxmlformats.org/package/2006/relationships">
<Relationship Id="rId1" Target="../slideLayouts/slideLayout7.xml" Type="http://schemas.openxmlformats.org/officeDocument/2006/relationships/slideLayout"/>
<Relationship Id="rId2" Target="../media/image11.png" Type="http://schemas.openxmlformats.org/officeDocument/2006/relationships/image"/>
<Relationship Id="rId3" Target="../media/image12.png" Type="http://schemas.openxmlformats.org/officeDocument/2006/relationships/image"/>
<Relationship Id="rId4" Target="../media/image37.png" Type="http://schemas.openxmlformats.org/officeDocument/2006/relationships/image"/>
<Relationship Id="rId5" Target="../media/image38.svg" Type="http://schemas.openxmlformats.org/officeDocument/2006/relationships/image"/>
<Relationship Id="rId6" Target="../media/image39.png" Type="http://schemas.openxmlformats.org/officeDocument/2006/relationships/image"/>
<Relationship Id="rId7" Target="../media/image40.svg" Type="http://schemas.openxmlformats.org/officeDocument/2006/relationships/image"/>
<Relationship Id="rId8" Target="../media/image41.png" Type="http://schemas.openxmlformats.org/officeDocument/2006/relationships/image"/>
<Relationship Id="rId9" Target="../media/image42.svg" Type="http://schemas.openxmlformats.org/officeDocument/2006/relationships/image"/>
</Relationships>

</file>

<file path=ppt/slides/_rels/slide8.xml.rels><?xml version="1.0" encoding="UTF-8" standalone="yes"?>
<Relationships xmlns="http://schemas.openxmlformats.org/package/2006/relationships">
<Relationship Id="rId1" Target="../slideLayouts/slideLayout12.xml" Type="http://schemas.openxmlformats.org/officeDocument/2006/relationships/slideLayout"/>
<Relationship Id="rId10" Target="../media/image8.png" Type="http://schemas.openxmlformats.org/officeDocument/2006/relationships/image"/>
<Relationship Id="rId11" Target="../media/image9.png" Type="http://schemas.openxmlformats.org/officeDocument/2006/relationships/image"/>
<Relationship Id="rId12" Target="../media/hdphoto1.wdp" Type="http://schemas.microsoft.com/office/2007/relationships/hdphoto"/>
<Relationship Id="rId13" Target="../media/image10.jpg" Type="http://schemas.openxmlformats.org/officeDocument/2006/relationships/image"/>
<Relationship Id="rId2" Target="../notesSlides/notesSlide2.xml" Type="http://schemas.openxmlformats.org/officeDocument/2006/relationships/notesSlide"/>
<Relationship Id="rId3" Target="../media/image1.png" Type="http://schemas.openxmlformats.org/officeDocument/2006/relationships/image"/>
<Relationship Id="rId4" Target="../media/image2.png" Type="http://schemas.openxmlformats.org/officeDocument/2006/relationships/image"/>
<Relationship Id="rId5" Target="../media/image3.png" Type="http://schemas.openxmlformats.org/officeDocument/2006/relationships/image"/>
<Relationship Id="rId6" Target="../media/image4.png" Type="http://schemas.openxmlformats.org/officeDocument/2006/relationships/image"/>
<Relationship Id="rId7" Target="../media/image5.svg" Type="http://schemas.openxmlformats.org/officeDocument/2006/relationships/image"/>
<Relationship Id="rId8" Target="../media/image6.png" Type="http://schemas.openxmlformats.org/officeDocument/2006/relationships/image"/>
<Relationship Id="rId9" Target="../media/image7.png" Type="http://schemas.openxmlformats.org/officeDocument/2006/relationships/image"/>
</Relationships>

</file>

<file path=ppt/slides/_rels/slide9.xml.rels><?xml version="1.0" encoding="UTF-8" standalone="yes"?>
<Relationships xmlns="http://schemas.openxmlformats.org/package/2006/relationships">
<Relationship Id="rId1" Target="../slideLayouts/slideLayout7.xml" Type="http://schemas.openxmlformats.org/officeDocument/2006/relationships/slideLayout"/>
<Relationship Id="rId2" Target="../media/image11.png" Type="http://schemas.openxmlformats.org/officeDocument/2006/relationships/image"/>
<Relationship Id="rId3" Target="../media/image43.png" Type="http://schemas.openxmlformats.org/officeDocument/2006/relationships/image"/>
<Relationship Id="rId4" Target="../media/image44.svg" Type="http://schemas.openxmlformats.org/officeDocument/2006/relationships/image"/>
<Relationship Id="rId5" Target="../media/image12.png" Type="http://schemas.openxmlformats.org/officeDocument/2006/relationships/image"/>
<Relationship Id="rId6" Target="../media/image45.png" Type="http://schemas.openxmlformats.org/officeDocument/2006/relationships/image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5868894"/>
            <a:ext cx="12192000" cy="9891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" name="Title 3"/>
          <p:cNvSpPr txBox="1">
            <a:spLocks/>
          </p:cNvSpPr>
          <p:nvPr/>
        </p:nvSpPr>
        <p:spPr bwMode="white">
          <a:xfrm>
            <a:off x="272966" y="735092"/>
            <a:ext cx="11852599" cy="1635606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>
                <a:gradFill>
                  <a:gsLst>
                    <a:gs pos="100000">
                      <a:srgbClr val="F8F8F8"/>
                    </a:gs>
                    <a:gs pos="0">
                      <a:srgbClr val="F8F8F8"/>
                    </a:gs>
                  </a:gsLst>
                  <a:lin ang="5400000" scaled="0"/>
                </a:gradFill>
                <a:latin typeface="Segoe UI Light"/>
              </a:rPr>
              <a:t>Shaping the future of</a:t>
            </a:r>
          </a:p>
          <a:p>
            <a:pPr lvl="0"/>
            <a:r>
              <a:rPr lang="nl-NL" dirty="0">
                <a:gradFill>
                  <a:gsLst>
                    <a:gs pos="100000">
                      <a:srgbClr val="F8F8F8"/>
                    </a:gs>
                    <a:gs pos="0">
                      <a:srgbClr val="F8F8F8"/>
                    </a:gs>
                  </a:gsLst>
                  <a:lin ang="5400000" scaled="0"/>
                </a:gradFill>
                <a:latin typeface="Segoe UI Light"/>
              </a:rPr>
              <a:t>R</a:t>
            </a:r>
            <a:r>
              <a:rPr lang="en-US" dirty="0">
                <a:gradFill>
                  <a:gsLst>
                    <a:gs pos="100000">
                      <a:srgbClr val="F8F8F8"/>
                    </a:gs>
                    <a:gs pos="0">
                      <a:srgbClr val="F8F8F8"/>
                    </a:gs>
                  </a:gsLst>
                  <a:lin ang="5400000" scaled="0"/>
                </a:gradFill>
                <a:latin typeface="Segoe UI Light"/>
              </a:rPr>
              <a:t>emote Desktop Services</a:t>
            </a:r>
          </a:p>
          <a:p>
            <a:pPr lvl="0"/>
            <a:endParaRPr kumimoji="0" lang="nl-NL" sz="5400" b="0" i="1" u="none" strike="noStrike" kern="1200" cap="none" spc="-100" normalizeH="0" baseline="0" noProof="0" dirty="0">
              <a:ln w="3175">
                <a:noFill/>
              </a:ln>
              <a:gradFill>
                <a:gsLst>
                  <a:gs pos="100000">
                    <a:srgbClr val="F8F8F8"/>
                  </a:gs>
                  <a:gs pos="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Segoe UI" pitchFamily="34" charset="0"/>
            </a:endParaRPr>
          </a:p>
        </p:txBody>
      </p:sp>
      <p:sp>
        <p:nvSpPr>
          <p:cNvPr id="16" name="Text Placeholder 4"/>
          <p:cNvSpPr txBox="1">
            <a:spLocks/>
          </p:cNvSpPr>
          <p:nvPr/>
        </p:nvSpPr>
        <p:spPr bwMode="white">
          <a:xfrm>
            <a:off x="536889" y="2659904"/>
            <a:ext cx="5774407" cy="1985054"/>
          </a:xfrm>
          <a:prstGeom prst="rect">
            <a:avLst/>
          </a:prstGeom>
          <a:noFill/>
        </p:spPr>
        <p:txBody>
          <a:bodyPr vert="horz" wrap="square" lIns="146304" tIns="109728" rIns="146304" bIns="109728" rtlCol="0" anchor="t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</a:rPr>
              <a:t>Freek Berson</a:t>
            </a:r>
          </a:p>
          <a:p>
            <a:pPr lvl="0"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</a:rPr>
              <a:t>Remoting Windows</a:t>
            </a:r>
            <a:r>
              <a:rPr lang="EN-US" i="1" baseline="0" dirty="0"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 </a:t>
            </a:r>
            <a:r>
              <a:rPr lang="en-US" i="1" dirty="0"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enthusiast</a:t>
            </a:r>
          </a:p>
          <a:p>
            <a:pPr lvl="0">
              <a:defRPr/>
            </a:pPr>
            <a:endParaRPr kumimoji="0" lang="EN-US" sz="3200" b="0" i="1" u="none" strike="noStrike" kern="1200" cap="none" spc="0" normalizeH="0" noProof="0" dirty="0">
              <a:ln>
                <a:noFill/>
              </a:ln>
              <a:gradFill>
                <a:gsLst>
                  <a:gs pos="91000">
                    <a:srgbClr val="FFFFFF"/>
                  </a:gs>
                  <a:gs pos="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i="1" dirty="0"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@fberson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i="1" dirty="0"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freek@rdmi.cloud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nl-NL" i="1" dirty="0"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t</a:t>
            </a:r>
            <a:r>
              <a:rPr lang="en-US" i="1" dirty="0"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hemicrosoftplatform.net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10" y="5947956"/>
            <a:ext cx="1901834" cy="8309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019" y="5927107"/>
            <a:ext cx="524411" cy="8303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9095" y="5940029"/>
            <a:ext cx="2460171" cy="746213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1C4F096-B5B4-454D-983B-F49D60679A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823" y="5940029"/>
            <a:ext cx="803812" cy="80381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75B4A1-2614-4F5E-90B1-5DC71DCE3A68}"/>
              </a:ext>
            </a:extLst>
          </p:cNvPr>
          <p:cNvCxnSpPr>
            <a:cxnSpLocks/>
          </p:cNvCxnSpPr>
          <p:nvPr/>
        </p:nvCxnSpPr>
        <p:spPr>
          <a:xfrm flipH="1">
            <a:off x="80689" y="5494908"/>
            <a:ext cx="62247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D3DCD37-8DDC-4C7D-A361-675DE777C8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331" y="6103749"/>
            <a:ext cx="2822441" cy="5193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F432C4-4FEC-436A-8CE6-95A33B5FDE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133" y="5956599"/>
            <a:ext cx="2857500" cy="733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77E155-F513-4B81-853F-AF1341C19787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65" y="4615666"/>
            <a:ext cx="358417" cy="3619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8CEDF9-670B-4726-AD77-B3114EC5B6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1" y="4084231"/>
            <a:ext cx="432295" cy="4322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E62C03-FC03-4A2E-BDE3-A546C4D7FA17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9" y="4977617"/>
            <a:ext cx="482897" cy="48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19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97B6535B-58EE-487B-A913-D4BC3FE7CF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94" r="3927" b="4356"/>
          <a:stretch/>
        </p:blipFill>
        <p:spPr>
          <a:xfrm>
            <a:off x="-59464" y="-13869"/>
            <a:ext cx="12219289" cy="6852705"/>
          </a:xfrm>
          <a:prstGeom prst="rect">
            <a:avLst/>
          </a:prstGeom>
        </p:spPr>
      </p:pic>
      <p:sp>
        <p:nvSpPr>
          <p:cNvPr id="34" name="Grijze AchterGrond">
            <a:extLst>
              <a:ext uri="{FF2B5EF4-FFF2-40B4-BE49-F238E27FC236}">
                <a16:creationId xmlns:a16="http://schemas.microsoft.com/office/drawing/2014/main" id="{A3F3E3FE-4C5D-4960-B5BA-B9844F98D9F7}"/>
              </a:ext>
            </a:extLst>
          </p:cNvPr>
          <p:cNvSpPr/>
          <p:nvPr/>
        </p:nvSpPr>
        <p:spPr>
          <a:xfrm>
            <a:off x="-24138" y="7922"/>
            <a:ext cx="12216176" cy="683464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0" name="TextBox 19">
            <a:extLst/>
          </p:cNvPr>
          <p:cNvSpPr txBox="1"/>
          <p:nvPr/>
        </p:nvSpPr>
        <p:spPr>
          <a:xfrm>
            <a:off x="336518" y="284439"/>
            <a:ext cx="6407460" cy="70788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l-NL" sz="4000" cap="all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</a:t>
            </a:r>
            <a:r>
              <a:rPr lang="en-US" sz="4000" cap="all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onolulu</a:t>
            </a:r>
            <a:r>
              <a:rPr lang="en-US" sz="4000" cap="all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4000" cap="all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rds</a:t>
            </a:r>
            <a:r>
              <a:rPr lang="en-US" sz="4000" cap="all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example</a:t>
            </a:r>
          </a:p>
        </p:txBody>
      </p:sp>
      <p:grpSp>
        <p:nvGrpSpPr>
          <p:cNvPr id="43" name="Groep 159"/>
          <p:cNvGrpSpPr/>
          <p:nvPr/>
        </p:nvGrpSpPr>
        <p:grpSpPr>
          <a:xfrm>
            <a:off x="-18050" y="-25841"/>
            <a:ext cx="12210088" cy="585099"/>
            <a:chOff x="-18050" y="-13141"/>
            <a:chExt cx="12210088" cy="585099"/>
          </a:xfrm>
          <a:solidFill>
            <a:srgbClr val="008BC7"/>
          </a:solidFill>
        </p:grpSpPr>
        <p:sp>
          <p:nvSpPr>
            <p:cNvPr id="44" name="Rechthoek 160">
              <a:hlinkClick r:id="" action="ppaction://noaction"/>
            </p:cNvPr>
            <p:cNvSpPr/>
            <p:nvPr/>
          </p:nvSpPr>
          <p:spPr>
            <a:xfrm rot="5400000">
              <a:off x="4883064" y="-4895674"/>
              <a:ext cx="51072" cy="98172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264000" tIns="0" rIns="21600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endParaRPr>
            </a:p>
          </p:txBody>
        </p:sp>
        <p:sp>
          <p:nvSpPr>
            <p:cNvPr id="45" name="Rechthoek 168"/>
            <p:cNvSpPr/>
            <p:nvPr/>
          </p:nvSpPr>
          <p:spPr>
            <a:xfrm rot="16200000">
              <a:off x="6058750" y="-6077240"/>
              <a:ext cx="50400" cy="122040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endParaRPr>
            </a:p>
          </p:txBody>
        </p:sp>
        <p:sp>
          <p:nvSpPr>
            <p:cNvPr id="46" name="Rechthoek 169"/>
            <p:cNvSpPr/>
            <p:nvPr/>
          </p:nvSpPr>
          <p:spPr>
            <a:xfrm rot="16200000">
              <a:off x="11594590" y="-196589"/>
              <a:ext cx="414000" cy="780896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innerShdw blurRad="508000" dist="50800" dir="18900000">
                <a:prstClr val="black">
                  <a:alpha val="27000"/>
                </a:prstClr>
              </a:innerShdw>
            </a:effectLst>
          </p:spPr>
          <p:txBody>
            <a:bodyPr lIns="6552000" tIns="0" rIns="21600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endParaRPr>
            </a:p>
          </p:txBody>
        </p:sp>
        <p:sp>
          <p:nvSpPr>
            <p:cNvPr id="47" name="Rechthoek 170"/>
            <p:cNvSpPr/>
            <p:nvPr/>
          </p:nvSpPr>
          <p:spPr>
            <a:xfrm rot="16200000">
              <a:off x="10726100" y="-113084"/>
              <a:ext cx="572400" cy="7976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endParaRPr>
            </a:p>
          </p:txBody>
        </p:sp>
        <p:sp>
          <p:nvSpPr>
            <p:cNvPr id="48" name="Rechthoek 171"/>
            <p:cNvSpPr/>
            <p:nvPr/>
          </p:nvSpPr>
          <p:spPr>
            <a:xfrm rot="16200000">
              <a:off x="10112421" y="-296280"/>
              <a:ext cx="205200" cy="79687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innerShdw blurRad="508000" dist="50800" dir="18900000">
                <a:prstClr val="black">
                  <a:alpha val="27000"/>
                </a:prstClr>
              </a:innerShdw>
            </a:effectLst>
          </p:spPr>
          <p:txBody>
            <a:bodyPr lIns="6552000" tIns="0" rIns="21600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endParaRPr>
            </a:p>
          </p:txBody>
        </p:sp>
        <p:grpSp>
          <p:nvGrpSpPr>
            <p:cNvPr id="49" name="Groep 172"/>
            <p:cNvGrpSpPr/>
            <p:nvPr/>
          </p:nvGrpSpPr>
          <p:grpSpPr>
            <a:xfrm>
              <a:off x="10693401" y="354348"/>
              <a:ext cx="600020" cy="148128"/>
              <a:chOff x="10693400" y="-268184"/>
              <a:chExt cx="600020" cy="148128"/>
            </a:xfrm>
            <a:grpFill/>
          </p:grpSpPr>
          <p:sp>
            <p:nvSpPr>
              <p:cNvPr id="50" name="Freeform 6"/>
              <p:cNvSpPr>
                <a:spLocks noEditPoints="1"/>
              </p:cNvSpPr>
              <p:nvPr/>
            </p:nvSpPr>
            <p:spPr bwMode="auto">
              <a:xfrm>
                <a:off x="10856236" y="-227292"/>
                <a:ext cx="97117" cy="88564"/>
              </a:xfrm>
              <a:custGeom>
                <a:avLst/>
                <a:gdLst>
                  <a:gd name="T0" fmla="*/ 432 w 931"/>
                  <a:gd name="T1" fmla="*/ 179 h 849"/>
                  <a:gd name="T2" fmla="*/ 381 w 931"/>
                  <a:gd name="T3" fmla="*/ 202 h 849"/>
                  <a:gd name="T4" fmla="*/ 347 w 931"/>
                  <a:gd name="T5" fmla="*/ 246 h 849"/>
                  <a:gd name="T6" fmla="*/ 324 w 931"/>
                  <a:gd name="T7" fmla="*/ 300 h 849"/>
                  <a:gd name="T8" fmla="*/ 313 w 931"/>
                  <a:gd name="T9" fmla="*/ 361 h 849"/>
                  <a:gd name="T10" fmla="*/ 310 w 931"/>
                  <a:gd name="T11" fmla="*/ 425 h 849"/>
                  <a:gd name="T12" fmla="*/ 313 w 931"/>
                  <a:gd name="T13" fmla="*/ 488 h 849"/>
                  <a:gd name="T14" fmla="*/ 324 w 931"/>
                  <a:gd name="T15" fmla="*/ 549 h 849"/>
                  <a:gd name="T16" fmla="*/ 347 w 931"/>
                  <a:gd name="T17" fmla="*/ 605 h 849"/>
                  <a:gd name="T18" fmla="*/ 381 w 931"/>
                  <a:gd name="T19" fmla="*/ 646 h 849"/>
                  <a:gd name="T20" fmla="*/ 432 w 931"/>
                  <a:gd name="T21" fmla="*/ 671 h 849"/>
                  <a:gd name="T22" fmla="*/ 496 w 931"/>
                  <a:gd name="T23" fmla="*/ 671 h 849"/>
                  <a:gd name="T24" fmla="*/ 549 w 931"/>
                  <a:gd name="T25" fmla="*/ 646 h 849"/>
                  <a:gd name="T26" fmla="*/ 584 w 931"/>
                  <a:gd name="T27" fmla="*/ 605 h 849"/>
                  <a:gd name="T28" fmla="*/ 605 w 931"/>
                  <a:gd name="T29" fmla="*/ 549 h 849"/>
                  <a:gd name="T30" fmla="*/ 617 w 931"/>
                  <a:gd name="T31" fmla="*/ 488 h 849"/>
                  <a:gd name="T32" fmla="*/ 620 w 931"/>
                  <a:gd name="T33" fmla="*/ 425 h 849"/>
                  <a:gd name="T34" fmla="*/ 617 w 931"/>
                  <a:gd name="T35" fmla="*/ 361 h 849"/>
                  <a:gd name="T36" fmla="*/ 605 w 931"/>
                  <a:gd name="T37" fmla="*/ 300 h 849"/>
                  <a:gd name="T38" fmla="*/ 584 w 931"/>
                  <a:gd name="T39" fmla="*/ 246 h 849"/>
                  <a:gd name="T40" fmla="*/ 549 w 931"/>
                  <a:gd name="T41" fmla="*/ 202 h 849"/>
                  <a:gd name="T42" fmla="*/ 496 w 931"/>
                  <a:gd name="T43" fmla="*/ 179 h 849"/>
                  <a:gd name="T44" fmla="*/ 465 w 931"/>
                  <a:gd name="T45" fmla="*/ 0 h 849"/>
                  <a:gd name="T46" fmla="*/ 577 w 931"/>
                  <a:gd name="T47" fmla="*/ 10 h 849"/>
                  <a:gd name="T48" fmla="*/ 681 w 931"/>
                  <a:gd name="T49" fmla="*/ 38 h 849"/>
                  <a:gd name="T50" fmla="*/ 772 w 931"/>
                  <a:gd name="T51" fmla="*/ 87 h 849"/>
                  <a:gd name="T52" fmla="*/ 845 w 931"/>
                  <a:gd name="T53" fmla="*/ 155 h 849"/>
                  <a:gd name="T54" fmla="*/ 898 w 931"/>
                  <a:gd name="T55" fmla="*/ 246 h 849"/>
                  <a:gd name="T56" fmla="*/ 927 w 931"/>
                  <a:gd name="T57" fmla="*/ 359 h 849"/>
                  <a:gd name="T58" fmla="*/ 927 w 931"/>
                  <a:gd name="T59" fmla="*/ 490 h 849"/>
                  <a:gd name="T60" fmla="*/ 898 w 931"/>
                  <a:gd name="T61" fmla="*/ 603 h 849"/>
                  <a:gd name="T62" fmla="*/ 845 w 931"/>
                  <a:gd name="T63" fmla="*/ 693 h 849"/>
                  <a:gd name="T64" fmla="*/ 772 w 931"/>
                  <a:gd name="T65" fmla="*/ 763 h 849"/>
                  <a:gd name="T66" fmla="*/ 681 w 931"/>
                  <a:gd name="T67" fmla="*/ 810 h 849"/>
                  <a:gd name="T68" fmla="*/ 577 w 931"/>
                  <a:gd name="T69" fmla="*/ 840 h 849"/>
                  <a:gd name="T70" fmla="*/ 465 w 931"/>
                  <a:gd name="T71" fmla="*/ 849 h 849"/>
                  <a:gd name="T72" fmla="*/ 352 w 931"/>
                  <a:gd name="T73" fmla="*/ 840 h 849"/>
                  <a:gd name="T74" fmla="*/ 249 w 931"/>
                  <a:gd name="T75" fmla="*/ 810 h 849"/>
                  <a:gd name="T76" fmla="*/ 158 w 931"/>
                  <a:gd name="T77" fmla="*/ 763 h 849"/>
                  <a:gd name="T78" fmla="*/ 85 w 931"/>
                  <a:gd name="T79" fmla="*/ 693 h 849"/>
                  <a:gd name="T80" fmla="*/ 31 w 931"/>
                  <a:gd name="T81" fmla="*/ 603 h 849"/>
                  <a:gd name="T82" fmla="*/ 3 w 931"/>
                  <a:gd name="T83" fmla="*/ 490 h 849"/>
                  <a:gd name="T84" fmla="*/ 3 w 931"/>
                  <a:gd name="T85" fmla="*/ 359 h 849"/>
                  <a:gd name="T86" fmla="*/ 31 w 931"/>
                  <a:gd name="T87" fmla="*/ 246 h 849"/>
                  <a:gd name="T88" fmla="*/ 85 w 931"/>
                  <a:gd name="T89" fmla="*/ 155 h 849"/>
                  <a:gd name="T90" fmla="*/ 158 w 931"/>
                  <a:gd name="T91" fmla="*/ 87 h 849"/>
                  <a:gd name="T92" fmla="*/ 249 w 931"/>
                  <a:gd name="T93" fmla="*/ 38 h 849"/>
                  <a:gd name="T94" fmla="*/ 352 w 931"/>
                  <a:gd name="T95" fmla="*/ 10 h 849"/>
                  <a:gd name="T96" fmla="*/ 465 w 931"/>
                  <a:gd name="T97" fmla="*/ 0 h 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31" h="849">
                    <a:moveTo>
                      <a:pt x="465" y="176"/>
                    </a:moveTo>
                    <a:lnTo>
                      <a:pt x="432" y="179"/>
                    </a:lnTo>
                    <a:lnTo>
                      <a:pt x="404" y="188"/>
                    </a:lnTo>
                    <a:lnTo>
                      <a:pt x="381" y="202"/>
                    </a:lnTo>
                    <a:lnTo>
                      <a:pt x="362" y="221"/>
                    </a:lnTo>
                    <a:lnTo>
                      <a:pt x="347" y="246"/>
                    </a:lnTo>
                    <a:lnTo>
                      <a:pt x="334" y="272"/>
                    </a:lnTo>
                    <a:lnTo>
                      <a:pt x="324" y="300"/>
                    </a:lnTo>
                    <a:lnTo>
                      <a:pt x="317" y="329"/>
                    </a:lnTo>
                    <a:lnTo>
                      <a:pt x="313" y="361"/>
                    </a:lnTo>
                    <a:lnTo>
                      <a:pt x="310" y="394"/>
                    </a:lnTo>
                    <a:lnTo>
                      <a:pt x="310" y="425"/>
                    </a:lnTo>
                    <a:lnTo>
                      <a:pt x="310" y="456"/>
                    </a:lnTo>
                    <a:lnTo>
                      <a:pt x="313" y="488"/>
                    </a:lnTo>
                    <a:lnTo>
                      <a:pt x="317" y="519"/>
                    </a:lnTo>
                    <a:lnTo>
                      <a:pt x="324" y="549"/>
                    </a:lnTo>
                    <a:lnTo>
                      <a:pt x="334" y="578"/>
                    </a:lnTo>
                    <a:lnTo>
                      <a:pt x="347" y="605"/>
                    </a:lnTo>
                    <a:lnTo>
                      <a:pt x="362" y="627"/>
                    </a:lnTo>
                    <a:lnTo>
                      <a:pt x="381" y="646"/>
                    </a:lnTo>
                    <a:lnTo>
                      <a:pt x="404" y="660"/>
                    </a:lnTo>
                    <a:lnTo>
                      <a:pt x="432" y="671"/>
                    </a:lnTo>
                    <a:lnTo>
                      <a:pt x="465" y="673"/>
                    </a:lnTo>
                    <a:lnTo>
                      <a:pt x="496" y="671"/>
                    </a:lnTo>
                    <a:lnTo>
                      <a:pt x="524" y="660"/>
                    </a:lnTo>
                    <a:lnTo>
                      <a:pt x="549" y="646"/>
                    </a:lnTo>
                    <a:lnTo>
                      <a:pt x="568" y="627"/>
                    </a:lnTo>
                    <a:lnTo>
                      <a:pt x="584" y="605"/>
                    </a:lnTo>
                    <a:lnTo>
                      <a:pt x="596" y="578"/>
                    </a:lnTo>
                    <a:lnTo>
                      <a:pt x="605" y="549"/>
                    </a:lnTo>
                    <a:lnTo>
                      <a:pt x="612" y="519"/>
                    </a:lnTo>
                    <a:lnTo>
                      <a:pt x="617" y="488"/>
                    </a:lnTo>
                    <a:lnTo>
                      <a:pt x="619" y="456"/>
                    </a:lnTo>
                    <a:lnTo>
                      <a:pt x="620" y="425"/>
                    </a:lnTo>
                    <a:lnTo>
                      <a:pt x="619" y="394"/>
                    </a:lnTo>
                    <a:lnTo>
                      <a:pt x="617" y="361"/>
                    </a:lnTo>
                    <a:lnTo>
                      <a:pt x="612" y="329"/>
                    </a:lnTo>
                    <a:lnTo>
                      <a:pt x="605" y="300"/>
                    </a:lnTo>
                    <a:lnTo>
                      <a:pt x="596" y="272"/>
                    </a:lnTo>
                    <a:lnTo>
                      <a:pt x="584" y="246"/>
                    </a:lnTo>
                    <a:lnTo>
                      <a:pt x="568" y="221"/>
                    </a:lnTo>
                    <a:lnTo>
                      <a:pt x="549" y="202"/>
                    </a:lnTo>
                    <a:lnTo>
                      <a:pt x="524" y="188"/>
                    </a:lnTo>
                    <a:lnTo>
                      <a:pt x="496" y="179"/>
                    </a:lnTo>
                    <a:lnTo>
                      <a:pt x="465" y="176"/>
                    </a:lnTo>
                    <a:close/>
                    <a:moveTo>
                      <a:pt x="465" y="0"/>
                    </a:moveTo>
                    <a:lnTo>
                      <a:pt x="523" y="3"/>
                    </a:lnTo>
                    <a:lnTo>
                      <a:pt x="577" y="10"/>
                    </a:lnTo>
                    <a:lnTo>
                      <a:pt x="631" y="21"/>
                    </a:lnTo>
                    <a:lnTo>
                      <a:pt x="681" y="38"/>
                    </a:lnTo>
                    <a:lnTo>
                      <a:pt x="728" y="59"/>
                    </a:lnTo>
                    <a:lnTo>
                      <a:pt x="772" y="87"/>
                    </a:lnTo>
                    <a:lnTo>
                      <a:pt x="810" y="118"/>
                    </a:lnTo>
                    <a:lnTo>
                      <a:pt x="845" y="155"/>
                    </a:lnTo>
                    <a:lnTo>
                      <a:pt x="875" y="199"/>
                    </a:lnTo>
                    <a:lnTo>
                      <a:pt x="898" y="246"/>
                    </a:lnTo>
                    <a:lnTo>
                      <a:pt x="917" y="300"/>
                    </a:lnTo>
                    <a:lnTo>
                      <a:pt x="927" y="359"/>
                    </a:lnTo>
                    <a:lnTo>
                      <a:pt x="931" y="425"/>
                    </a:lnTo>
                    <a:lnTo>
                      <a:pt x="927" y="490"/>
                    </a:lnTo>
                    <a:lnTo>
                      <a:pt x="917" y="549"/>
                    </a:lnTo>
                    <a:lnTo>
                      <a:pt x="898" y="603"/>
                    </a:lnTo>
                    <a:lnTo>
                      <a:pt x="875" y="650"/>
                    </a:lnTo>
                    <a:lnTo>
                      <a:pt x="845" y="693"/>
                    </a:lnTo>
                    <a:lnTo>
                      <a:pt x="810" y="730"/>
                    </a:lnTo>
                    <a:lnTo>
                      <a:pt x="772" y="763"/>
                    </a:lnTo>
                    <a:lnTo>
                      <a:pt x="728" y="789"/>
                    </a:lnTo>
                    <a:lnTo>
                      <a:pt x="681" y="810"/>
                    </a:lnTo>
                    <a:lnTo>
                      <a:pt x="631" y="828"/>
                    </a:lnTo>
                    <a:lnTo>
                      <a:pt x="577" y="840"/>
                    </a:lnTo>
                    <a:lnTo>
                      <a:pt x="523" y="847"/>
                    </a:lnTo>
                    <a:lnTo>
                      <a:pt x="465" y="849"/>
                    </a:lnTo>
                    <a:lnTo>
                      <a:pt x="408" y="847"/>
                    </a:lnTo>
                    <a:lnTo>
                      <a:pt x="352" y="840"/>
                    </a:lnTo>
                    <a:lnTo>
                      <a:pt x="299" y="828"/>
                    </a:lnTo>
                    <a:lnTo>
                      <a:pt x="249" y="810"/>
                    </a:lnTo>
                    <a:lnTo>
                      <a:pt x="202" y="789"/>
                    </a:lnTo>
                    <a:lnTo>
                      <a:pt x="158" y="763"/>
                    </a:lnTo>
                    <a:lnTo>
                      <a:pt x="118" y="730"/>
                    </a:lnTo>
                    <a:lnTo>
                      <a:pt x="85" y="693"/>
                    </a:lnTo>
                    <a:lnTo>
                      <a:pt x="55" y="650"/>
                    </a:lnTo>
                    <a:lnTo>
                      <a:pt x="31" y="603"/>
                    </a:lnTo>
                    <a:lnTo>
                      <a:pt x="14" y="549"/>
                    </a:lnTo>
                    <a:lnTo>
                      <a:pt x="3" y="490"/>
                    </a:lnTo>
                    <a:lnTo>
                      <a:pt x="0" y="425"/>
                    </a:lnTo>
                    <a:lnTo>
                      <a:pt x="3" y="359"/>
                    </a:lnTo>
                    <a:lnTo>
                      <a:pt x="14" y="300"/>
                    </a:lnTo>
                    <a:lnTo>
                      <a:pt x="31" y="246"/>
                    </a:lnTo>
                    <a:lnTo>
                      <a:pt x="55" y="199"/>
                    </a:lnTo>
                    <a:lnTo>
                      <a:pt x="85" y="155"/>
                    </a:lnTo>
                    <a:lnTo>
                      <a:pt x="118" y="118"/>
                    </a:lnTo>
                    <a:lnTo>
                      <a:pt x="158" y="87"/>
                    </a:lnTo>
                    <a:lnTo>
                      <a:pt x="202" y="59"/>
                    </a:lnTo>
                    <a:lnTo>
                      <a:pt x="249" y="38"/>
                    </a:lnTo>
                    <a:lnTo>
                      <a:pt x="299" y="21"/>
                    </a:lnTo>
                    <a:lnTo>
                      <a:pt x="352" y="10"/>
                    </a:lnTo>
                    <a:lnTo>
                      <a:pt x="408" y="3"/>
                    </a:lnTo>
                    <a:lnTo>
                      <a:pt x="4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51" name="Freeform 7"/>
              <p:cNvSpPr>
                <a:spLocks/>
              </p:cNvSpPr>
              <p:nvPr/>
            </p:nvSpPr>
            <p:spPr bwMode="auto">
              <a:xfrm>
                <a:off x="10962950" y="-227292"/>
                <a:ext cx="60711" cy="85956"/>
              </a:xfrm>
              <a:custGeom>
                <a:avLst/>
                <a:gdLst>
                  <a:gd name="T0" fmla="*/ 582 w 582"/>
                  <a:gd name="T1" fmla="*/ 0 h 824"/>
                  <a:gd name="T2" fmla="*/ 582 w 582"/>
                  <a:gd name="T3" fmla="*/ 258 h 824"/>
                  <a:gd name="T4" fmla="*/ 551 w 582"/>
                  <a:gd name="T5" fmla="*/ 256 h 824"/>
                  <a:gd name="T6" fmla="*/ 520 w 582"/>
                  <a:gd name="T7" fmla="*/ 256 h 824"/>
                  <a:gd name="T8" fmla="*/ 474 w 582"/>
                  <a:gd name="T9" fmla="*/ 259 h 824"/>
                  <a:gd name="T10" fmla="*/ 436 w 582"/>
                  <a:gd name="T11" fmla="*/ 266 h 824"/>
                  <a:gd name="T12" fmla="*/ 405 w 582"/>
                  <a:gd name="T13" fmla="*/ 280 h 824"/>
                  <a:gd name="T14" fmla="*/ 377 w 582"/>
                  <a:gd name="T15" fmla="*/ 300 h 824"/>
                  <a:gd name="T16" fmla="*/ 354 w 582"/>
                  <a:gd name="T17" fmla="*/ 322 h 824"/>
                  <a:gd name="T18" fmla="*/ 337 w 582"/>
                  <a:gd name="T19" fmla="*/ 350 h 824"/>
                  <a:gd name="T20" fmla="*/ 324 w 582"/>
                  <a:gd name="T21" fmla="*/ 383 h 824"/>
                  <a:gd name="T22" fmla="*/ 317 w 582"/>
                  <a:gd name="T23" fmla="*/ 420 h 824"/>
                  <a:gd name="T24" fmla="*/ 312 w 582"/>
                  <a:gd name="T25" fmla="*/ 460 h 824"/>
                  <a:gd name="T26" fmla="*/ 312 w 582"/>
                  <a:gd name="T27" fmla="*/ 503 h 824"/>
                  <a:gd name="T28" fmla="*/ 312 w 582"/>
                  <a:gd name="T29" fmla="*/ 824 h 824"/>
                  <a:gd name="T30" fmla="*/ 9 w 582"/>
                  <a:gd name="T31" fmla="*/ 824 h 824"/>
                  <a:gd name="T32" fmla="*/ 9 w 582"/>
                  <a:gd name="T33" fmla="*/ 230 h 824"/>
                  <a:gd name="T34" fmla="*/ 9 w 582"/>
                  <a:gd name="T35" fmla="*/ 190 h 824"/>
                  <a:gd name="T36" fmla="*/ 7 w 582"/>
                  <a:gd name="T37" fmla="*/ 151 h 824"/>
                  <a:gd name="T38" fmla="*/ 5 w 582"/>
                  <a:gd name="T39" fmla="*/ 113 h 824"/>
                  <a:gd name="T40" fmla="*/ 4 w 582"/>
                  <a:gd name="T41" fmla="*/ 71 h 824"/>
                  <a:gd name="T42" fmla="*/ 0 w 582"/>
                  <a:gd name="T43" fmla="*/ 24 h 824"/>
                  <a:gd name="T44" fmla="*/ 307 w 582"/>
                  <a:gd name="T45" fmla="*/ 24 h 824"/>
                  <a:gd name="T46" fmla="*/ 312 w 582"/>
                  <a:gd name="T47" fmla="*/ 174 h 824"/>
                  <a:gd name="T48" fmla="*/ 316 w 582"/>
                  <a:gd name="T49" fmla="*/ 174 h 824"/>
                  <a:gd name="T50" fmla="*/ 330 w 582"/>
                  <a:gd name="T51" fmla="*/ 134 h 824"/>
                  <a:gd name="T52" fmla="*/ 347 w 582"/>
                  <a:gd name="T53" fmla="*/ 99 h 824"/>
                  <a:gd name="T54" fmla="*/ 370 w 582"/>
                  <a:gd name="T55" fmla="*/ 70 h 824"/>
                  <a:gd name="T56" fmla="*/ 398 w 582"/>
                  <a:gd name="T57" fmla="*/ 47 h 824"/>
                  <a:gd name="T58" fmla="*/ 427 w 582"/>
                  <a:gd name="T59" fmla="*/ 28 h 824"/>
                  <a:gd name="T60" fmla="*/ 462 w 582"/>
                  <a:gd name="T61" fmla="*/ 14 h 824"/>
                  <a:gd name="T62" fmla="*/ 499 w 582"/>
                  <a:gd name="T63" fmla="*/ 5 h 824"/>
                  <a:gd name="T64" fmla="*/ 541 w 582"/>
                  <a:gd name="T65" fmla="*/ 2 h 824"/>
                  <a:gd name="T66" fmla="*/ 582 w 582"/>
                  <a:gd name="T67" fmla="*/ 0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82" h="824">
                    <a:moveTo>
                      <a:pt x="582" y="0"/>
                    </a:moveTo>
                    <a:lnTo>
                      <a:pt x="582" y="258"/>
                    </a:lnTo>
                    <a:lnTo>
                      <a:pt x="551" y="256"/>
                    </a:lnTo>
                    <a:lnTo>
                      <a:pt x="520" y="256"/>
                    </a:lnTo>
                    <a:lnTo>
                      <a:pt x="474" y="259"/>
                    </a:lnTo>
                    <a:lnTo>
                      <a:pt x="436" y="266"/>
                    </a:lnTo>
                    <a:lnTo>
                      <a:pt x="405" y="280"/>
                    </a:lnTo>
                    <a:lnTo>
                      <a:pt x="377" y="300"/>
                    </a:lnTo>
                    <a:lnTo>
                      <a:pt x="354" y="322"/>
                    </a:lnTo>
                    <a:lnTo>
                      <a:pt x="337" y="350"/>
                    </a:lnTo>
                    <a:lnTo>
                      <a:pt x="324" y="383"/>
                    </a:lnTo>
                    <a:lnTo>
                      <a:pt x="317" y="420"/>
                    </a:lnTo>
                    <a:lnTo>
                      <a:pt x="312" y="460"/>
                    </a:lnTo>
                    <a:lnTo>
                      <a:pt x="312" y="503"/>
                    </a:lnTo>
                    <a:lnTo>
                      <a:pt x="312" y="824"/>
                    </a:lnTo>
                    <a:lnTo>
                      <a:pt x="9" y="824"/>
                    </a:lnTo>
                    <a:lnTo>
                      <a:pt x="9" y="230"/>
                    </a:lnTo>
                    <a:lnTo>
                      <a:pt x="9" y="190"/>
                    </a:lnTo>
                    <a:lnTo>
                      <a:pt x="7" y="151"/>
                    </a:lnTo>
                    <a:lnTo>
                      <a:pt x="5" y="113"/>
                    </a:lnTo>
                    <a:lnTo>
                      <a:pt x="4" y="71"/>
                    </a:lnTo>
                    <a:lnTo>
                      <a:pt x="0" y="24"/>
                    </a:lnTo>
                    <a:lnTo>
                      <a:pt x="307" y="24"/>
                    </a:lnTo>
                    <a:lnTo>
                      <a:pt x="312" y="174"/>
                    </a:lnTo>
                    <a:lnTo>
                      <a:pt x="316" y="174"/>
                    </a:lnTo>
                    <a:lnTo>
                      <a:pt x="330" y="134"/>
                    </a:lnTo>
                    <a:lnTo>
                      <a:pt x="347" y="99"/>
                    </a:lnTo>
                    <a:lnTo>
                      <a:pt x="370" y="70"/>
                    </a:lnTo>
                    <a:lnTo>
                      <a:pt x="398" y="47"/>
                    </a:lnTo>
                    <a:lnTo>
                      <a:pt x="427" y="28"/>
                    </a:lnTo>
                    <a:lnTo>
                      <a:pt x="462" y="14"/>
                    </a:lnTo>
                    <a:lnTo>
                      <a:pt x="499" y="5"/>
                    </a:lnTo>
                    <a:lnTo>
                      <a:pt x="541" y="2"/>
                    </a:lnTo>
                    <a:lnTo>
                      <a:pt x="58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52" name="Freeform 8"/>
              <p:cNvSpPr>
                <a:spLocks/>
              </p:cNvSpPr>
              <p:nvPr/>
            </p:nvSpPr>
            <p:spPr bwMode="auto">
              <a:xfrm>
                <a:off x="11033884" y="-256188"/>
                <a:ext cx="66240" cy="136132"/>
              </a:xfrm>
              <a:custGeom>
                <a:avLst/>
                <a:gdLst>
                  <a:gd name="T0" fmla="*/ 460 w 635"/>
                  <a:gd name="T1" fmla="*/ 0 h 1305"/>
                  <a:gd name="T2" fmla="*/ 460 w 635"/>
                  <a:gd name="T3" fmla="*/ 301 h 1305"/>
                  <a:gd name="T4" fmla="*/ 635 w 635"/>
                  <a:gd name="T5" fmla="*/ 301 h 1305"/>
                  <a:gd name="T6" fmla="*/ 635 w 635"/>
                  <a:gd name="T7" fmla="*/ 493 h 1305"/>
                  <a:gd name="T8" fmla="*/ 460 w 635"/>
                  <a:gd name="T9" fmla="*/ 493 h 1305"/>
                  <a:gd name="T10" fmla="*/ 460 w 635"/>
                  <a:gd name="T11" fmla="*/ 990 h 1305"/>
                  <a:gd name="T12" fmla="*/ 460 w 635"/>
                  <a:gd name="T13" fmla="*/ 1000 h 1305"/>
                  <a:gd name="T14" fmla="*/ 459 w 635"/>
                  <a:gd name="T15" fmla="*/ 1014 h 1305"/>
                  <a:gd name="T16" fmla="*/ 459 w 635"/>
                  <a:gd name="T17" fmla="*/ 1031 h 1305"/>
                  <a:gd name="T18" fmla="*/ 460 w 635"/>
                  <a:gd name="T19" fmla="*/ 1051 h 1305"/>
                  <a:gd name="T20" fmla="*/ 464 w 635"/>
                  <a:gd name="T21" fmla="*/ 1070 h 1305"/>
                  <a:gd name="T22" fmla="*/ 471 w 635"/>
                  <a:gd name="T23" fmla="*/ 1087 h 1305"/>
                  <a:gd name="T24" fmla="*/ 481 w 635"/>
                  <a:gd name="T25" fmla="*/ 1101 h 1305"/>
                  <a:gd name="T26" fmla="*/ 497 w 635"/>
                  <a:gd name="T27" fmla="*/ 1112 h 1305"/>
                  <a:gd name="T28" fmla="*/ 518 w 635"/>
                  <a:gd name="T29" fmla="*/ 1115 h 1305"/>
                  <a:gd name="T30" fmla="*/ 558 w 635"/>
                  <a:gd name="T31" fmla="*/ 1115 h 1305"/>
                  <a:gd name="T32" fmla="*/ 596 w 635"/>
                  <a:gd name="T33" fmla="*/ 1113 h 1305"/>
                  <a:gd name="T34" fmla="*/ 633 w 635"/>
                  <a:gd name="T35" fmla="*/ 1110 h 1305"/>
                  <a:gd name="T36" fmla="*/ 633 w 635"/>
                  <a:gd name="T37" fmla="*/ 1289 h 1305"/>
                  <a:gd name="T38" fmla="*/ 586 w 635"/>
                  <a:gd name="T39" fmla="*/ 1298 h 1305"/>
                  <a:gd name="T40" fmla="*/ 544 w 635"/>
                  <a:gd name="T41" fmla="*/ 1303 h 1305"/>
                  <a:gd name="T42" fmla="*/ 506 w 635"/>
                  <a:gd name="T43" fmla="*/ 1305 h 1305"/>
                  <a:gd name="T44" fmla="*/ 471 w 635"/>
                  <a:gd name="T45" fmla="*/ 1305 h 1305"/>
                  <a:gd name="T46" fmla="*/ 426 w 635"/>
                  <a:gd name="T47" fmla="*/ 1305 h 1305"/>
                  <a:gd name="T48" fmla="*/ 382 w 635"/>
                  <a:gd name="T49" fmla="*/ 1303 h 1305"/>
                  <a:gd name="T50" fmla="*/ 342 w 635"/>
                  <a:gd name="T51" fmla="*/ 1300 h 1305"/>
                  <a:gd name="T52" fmla="*/ 305 w 635"/>
                  <a:gd name="T53" fmla="*/ 1293 h 1305"/>
                  <a:gd name="T54" fmla="*/ 274 w 635"/>
                  <a:gd name="T55" fmla="*/ 1282 h 1305"/>
                  <a:gd name="T56" fmla="*/ 244 w 635"/>
                  <a:gd name="T57" fmla="*/ 1268 h 1305"/>
                  <a:gd name="T58" fmla="*/ 218 w 635"/>
                  <a:gd name="T59" fmla="*/ 1251 h 1305"/>
                  <a:gd name="T60" fmla="*/ 197 w 635"/>
                  <a:gd name="T61" fmla="*/ 1230 h 1305"/>
                  <a:gd name="T62" fmla="*/ 180 w 635"/>
                  <a:gd name="T63" fmla="*/ 1202 h 1305"/>
                  <a:gd name="T64" fmla="*/ 167 w 635"/>
                  <a:gd name="T65" fmla="*/ 1169 h 1305"/>
                  <a:gd name="T66" fmla="*/ 159 w 635"/>
                  <a:gd name="T67" fmla="*/ 1131 h 1305"/>
                  <a:gd name="T68" fmla="*/ 155 w 635"/>
                  <a:gd name="T69" fmla="*/ 1085 h 1305"/>
                  <a:gd name="T70" fmla="*/ 157 w 635"/>
                  <a:gd name="T71" fmla="*/ 1031 h 1305"/>
                  <a:gd name="T72" fmla="*/ 157 w 635"/>
                  <a:gd name="T73" fmla="*/ 493 h 1305"/>
                  <a:gd name="T74" fmla="*/ 0 w 635"/>
                  <a:gd name="T75" fmla="*/ 493 h 1305"/>
                  <a:gd name="T76" fmla="*/ 0 w 635"/>
                  <a:gd name="T77" fmla="*/ 301 h 1305"/>
                  <a:gd name="T78" fmla="*/ 157 w 635"/>
                  <a:gd name="T79" fmla="*/ 301 h 1305"/>
                  <a:gd name="T80" fmla="*/ 157 w 635"/>
                  <a:gd name="T81" fmla="*/ 113 h 1305"/>
                  <a:gd name="T82" fmla="*/ 460 w 635"/>
                  <a:gd name="T83" fmla="*/ 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35" h="1305">
                    <a:moveTo>
                      <a:pt x="460" y="0"/>
                    </a:moveTo>
                    <a:lnTo>
                      <a:pt x="460" y="301"/>
                    </a:lnTo>
                    <a:lnTo>
                      <a:pt x="635" y="301"/>
                    </a:lnTo>
                    <a:lnTo>
                      <a:pt x="635" y="493"/>
                    </a:lnTo>
                    <a:lnTo>
                      <a:pt x="460" y="493"/>
                    </a:lnTo>
                    <a:lnTo>
                      <a:pt x="460" y="990"/>
                    </a:lnTo>
                    <a:lnTo>
                      <a:pt x="460" y="1000"/>
                    </a:lnTo>
                    <a:lnTo>
                      <a:pt x="459" y="1014"/>
                    </a:lnTo>
                    <a:lnTo>
                      <a:pt x="459" y="1031"/>
                    </a:lnTo>
                    <a:lnTo>
                      <a:pt x="460" y="1051"/>
                    </a:lnTo>
                    <a:lnTo>
                      <a:pt x="464" y="1070"/>
                    </a:lnTo>
                    <a:lnTo>
                      <a:pt x="471" y="1087"/>
                    </a:lnTo>
                    <a:lnTo>
                      <a:pt x="481" y="1101"/>
                    </a:lnTo>
                    <a:lnTo>
                      <a:pt x="497" y="1112"/>
                    </a:lnTo>
                    <a:lnTo>
                      <a:pt x="518" y="1115"/>
                    </a:lnTo>
                    <a:lnTo>
                      <a:pt x="558" y="1115"/>
                    </a:lnTo>
                    <a:lnTo>
                      <a:pt x="596" y="1113"/>
                    </a:lnTo>
                    <a:lnTo>
                      <a:pt x="633" y="1110"/>
                    </a:lnTo>
                    <a:lnTo>
                      <a:pt x="633" y="1289"/>
                    </a:lnTo>
                    <a:lnTo>
                      <a:pt x="586" y="1298"/>
                    </a:lnTo>
                    <a:lnTo>
                      <a:pt x="544" y="1303"/>
                    </a:lnTo>
                    <a:lnTo>
                      <a:pt x="506" y="1305"/>
                    </a:lnTo>
                    <a:lnTo>
                      <a:pt x="471" y="1305"/>
                    </a:lnTo>
                    <a:lnTo>
                      <a:pt x="426" y="1305"/>
                    </a:lnTo>
                    <a:lnTo>
                      <a:pt x="382" y="1303"/>
                    </a:lnTo>
                    <a:lnTo>
                      <a:pt x="342" y="1300"/>
                    </a:lnTo>
                    <a:lnTo>
                      <a:pt x="305" y="1293"/>
                    </a:lnTo>
                    <a:lnTo>
                      <a:pt x="274" y="1282"/>
                    </a:lnTo>
                    <a:lnTo>
                      <a:pt x="244" y="1268"/>
                    </a:lnTo>
                    <a:lnTo>
                      <a:pt x="218" y="1251"/>
                    </a:lnTo>
                    <a:lnTo>
                      <a:pt x="197" y="1230"/>
                    </a:lnTo>
                    <a:lnTo>
                      <a:pt x="180" y="1202"/>
                    </a:lnTo>
                    <a:lnTo>
                      <a:pt x="167" y="1169"/>
                    </a:lnTo>
                    <a:lnTo>
                      <a:pt x="159" y="1131"/>
                    </a:lnTo>
                    <a:lnTo>
                      <a:pt x="155" y="1085"/>
                    </a:lnTo>
                    <a:lnTo>
                      <a:pt x="157" y="1031"/>
                    </a:lnTo>
                    <a:lnTo>
                      <a:pt x="157" y="493"/>
                    </a:lnTo>
                    <a:lnTo>
                      <a:pt x="0" y="493"/>
                    </a:lnTo>
                    <a:lnTo>
                      <a:pt x="0" y="301"/>
                    </a:lnTo>
                    <a:lnTo>
                      <a:pt x="157" y="301"/>
                    </a:lnTo>
                    <a:lnTo>
                      <a:pt x="157" y="113"/>
                    </a:lnTo>
                    <a:lnTo>
                      <a:pt x="4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104505" y="-227292"/>
                <a:ext cx="89815" cy="88564"/>
              </a:xfrm>
              <a:custGeom>
                <a:avLst/>
                <a:gdLst>
                  <a:gd name="T0" fmla="*/ 399 w 861"/>
                  <a:gd name="T1" fmla="*/ 157 h 849"/>
                  <a:gd name="T2" fmla="*/ 350 w 861"/>
                  <a:gd name="T3" fmla="*/ 178 h 849"/>
                  <a:gd name="T4" fmla="*/ 319 w 861"/>
                  <a:gd name="T5" fmla="*/ 216 h 849"/>
                  <a:gd name="T6" fmla="*/ 301 w 861"/>
                  <a:gd name="T7" fmla="*/ 265 h 849"/>
                  <a:gd name="T8" fmla="*/ 293 w 861"/>
                  <a:gd name="T9" fmla="*/ 322 h 849"/>
                  <a:gd name="T10" fmla="*/ 570 w 861"/>
                  <a:gd name="T11" fmla="*/ 280 h 849"/>
                  <a:gd name="T12" fmla="*/ 537 w 861"/>
                  <a:gd name="T13" fmla="*/ 202 h 849"/>
                  <a:gd name="T14" fmla="*/ 493 w 861"/>
                  <a:gd name="T15" fmla="*/ 164 h 849"/>
                  <a:gd name="T16" fmla="*/ 432 w 861"/>
                  <a:gd name="T17" fmla="*/ 151 h 849"/>
                  <a:gd name="T18" fmla="*/ 498 w 861"/>
                  <a:gd name="T19" fmla="*/ 3 h 849"/>
                  <a:gd name="T20" fmla="*/ 612 w 861"/>
                  <a:gd name="T21" fmla="*/ 26 h 849"/>
                  <a:gd name="T22" fmla="*/ 701 w 861"/>
                  <a:gd name="T23" fmla="*/ 68 h 849"/>
                  <a:gd name="T24" fmla="*/ 769 w 861"/>
                  <a:gd name="T25" fmla="*/ 131 h 849"/>
                  <a:gd name="T26" fmla="*/ 816 w 861"/>
                  <a:gd name="T27" fmla="*/ 212 h 849"/>
                  <a:gd name="T28" fmla="*/ 845 w 861"/>
                  <a:gd name="T29" fmla="*/ 310 h 849"/>
                  <a:gd name="T30" fmla="*/ 859 w 861"/>
                  <a:gd name="T31" fmla="*/ 423 h 849"/>
                  <a:gd name="T32" fmla="*/ 286 w 861"/>
                  <a:gd name="T33" fmla="*/ 484 h 849"/>
                  <a:gd name="T34" fmla="*/ 291 w 861"/>
                  <a:gd name="T35" fmla="*/ 551 h 849"/>
                  <a:gd name="T36" fmla="*/ 306 w 861"/>
                  <a:gd name="T37" fmla="*/ 608 h 849"/>
                  <a:gd name="T38" fmla="*/ 338 w 861"/>
                  <a:gd name="T39" fmla="*/ 652 h 849"/>
                  <a:gd name="T40" fmla="*/ 390 w 861"/>
                  <a:gd name="T41" fmla="*/ 674 h 849"/>
                  <a:gd name="T42" fmla="*/ 465 w 861"/>
                  <a:gd name="T43" fmla="*/ 674 h 849"/>
                  <a:gd name="T44" fmla="*/ 526 w 861"/>
                  <a:gd name="T45" fmla="*/ 648 h 849"/>
                  <a:gd name="T46" fmla="*/ 565 w 861"/>
                  <a:gd name="T47" fmla="*/ 598 h 849"/>
                  <a:gd name="T48" fmla="*/ 854 w 861"/>
                  <a:gd name="T49" fmla="*/ 563 h 849"/>
                  <a:gd name="T50" fmla="*/ 833 w 861"/>
                  <a:gd name="T51" fmla="*/ 645 h 849"/>
                  <a:gd name="T52" fmla="*/ 791 w 861"/>
                  <a:gd name="T53" fmla="*/ 713 h 849"/>
                  <a:gd name="T54" fmla="*/ 734 w 861"/>
                  <a:gd name="T55" fmla="*/ 765 h 849"/>
                  <a:gd name="T56" fmla="*/ 659 w 861"/>
                  <a:gd name="T57" fmla="*/ 810 h 849"/>
                  <a:gd name="T58" fmla="*/ 559 w 861"/>
                  <a:gd name="T59" fmla="*/ 840 h 849"/>
                  <a:gd name="T60" fmla="*/ 449 w 861"/>
                  <a:gd name="T61" fmla="*/ 849 h 849"/>
                  <a:gd name="T62" fmla="*/ 305 w 861"/>
                  <a:gd name="T63" fmla="*/ 836 h 849"/>
                  <a:gd name="T64" fmla="*/ 190 w 861"/>
                  <a:gd name="T65" fmla="*/ 801 h 849"/>
                  <a:gd name="T66" fmla="*/ 104 w 861"/>
                  <a:gd name="T67" fmla="*/ 740 h 849"/>
                  <a:gd name="T68" fmla="*/ 45 w 861"/>
                  <a:gd name="T69" fmla="*/ 653 h 849"/>
                  <a:gd name="T70" fmla="*/ 12 w 861"/>
                  <a:gd name="T71" fmla="*/ 540 h 849"/>
                  <a:gd name="T72" fmla="*/ 0 w 861"/>
                  <a:gd name="T73" fmla="*/ 397 h 849"/>
                  <a:gd name="T74" fmla="*/ 15 w 861"/>
                  <a:gd name="T75" fmla="*/ 280 h 849"/>
                  <a:gd name="T76" fmla="*/ 59 w 861"/>
                  <a:gd name="T77" fmla="*/ 181 h 849"/>
                  <a:gd name="T78" fmla="*/ 125 w 861"/>
                  <a:gd name="T79" fmla="*/ 104 h 849"/>
                  <a:gd name="T80" fmla="*/ 212 w 861"/>
                  <a:gd name="T81" fmla="*/ 47 h 849"/>
                  <a:gd name="T82" fmla="*/ 315 w 861"/>
                  <a:gd name="T83" fmla="*/ 12 h 849"/>
                  <a:gd name="T84" fmla="*/ 432 w 861"/>
                  <a:gd name="T85" fmla="*/ 0 h 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61" h="849">
                    <a:moveTo>
                      <a:pt x="432" y="151"/>
                    </a:moveTo>
                    <a:lnTo>
                      <a:pt x="399" y="157"/>
                    </a:lnTo>
                    <a:lnTo>
                      <a:pt x="373" y="165"/>
                    </a:lnTo>
                    <a:lnTo>
                      <a:pt x="350" y="178"/>
                    </a:lnTo>
                    <a:lnTo>
                      <a:pt x="333" y="195"/>
                    </a:lnTo>
                    <a:lnTo>
                      <a:pt x="319" y="216"/>
                    </a:lnTo>
                    <a:lnTo>
                      <a:pt x="308" y="239"/>
                    </a:lnTo>
                    <a:lnTo>
                      <a:pt x="301" y="265"/>
                    </a:lnTo>
                    <a:lnTo>
                      <a:pt x="296" y="293"/>
                    </a:lnTo>
                    <a:lnTo>
                      <a:pt x="293" y="322"/>
                    </a:lnTo>
                    <a:lnTo>
                      <a:pt x="573" y="322"/>
                    </a:lnTo>
                    <a:lnTo>
                      <a:pt x="570" y="280"/>
                    </a:lnTo>
                    <a:lnTo>
                      <a:pt x="556" y="239"/>
                    </a:lnTo>
                    <a:lnTo>
                      <a:pt x="537" y="202"/>
                    </a:lnTo>
                    <a:lnTo>
                      <a:pt x="516" y="181"/>
                    </a:lnTo>
                    <a:lnTo>
                      <a:pt x="493" y="164"/>
                    </a:lnTo>
                    <a:lnTo>
                      <a:pt x="463" y="153"/>
                    </a:lnTo>
                    <a:lnTo>
                      <a:pt x="432" y="151"/>
                    </a:lnTo>
                    <a:close/>
                    <a:moveTo>
                      <a:pt x="432" y="0"/>
                    </a:moveTo>
                    <a:lnTo>
                      <a:pt x="498" y="3"/>
                    </a:lnTo>
                    <a:lnTo>
                      <a:pt x="558" y="12"/>
                    </a:lnTo>
                    <a:lnTo>
                      <a:pt x="612" y="26"/>
                    </a:lnTo>
                    <a:lnTo>
                      <a:pt x="659" y="43"/>
                    </a:lnTo>
                    <a:lnTo>
                      <a:pt x="701" y="68"/>
                    </a:lnTo>
                    <a:lnTo>
                      <a:pt x="737" y="97"/>
                    </a:lnTo>
                    <a:lnTo>
                      <a:pt x="769" y="131"/>
                    </a:lnTo>
                    <a:lnTo>
                      <a:pt x="795" y="169"/>
                    </a:lnTo>
                    <a:lnTo>
                      <a:pt x="816" y="212"/>
                    </a:lnTo>
                    <a:lnTo>
                      <a:pt x="831" y="258"/>
                    </a:lnTo>
                    <a:lnTo>
                      <a:pt x="845" y="310"/>
                    </a:lnTo>
                    <a:lnTo>
                      <a:pt x="854" y="364"/>
                    </a:lnTo>
                    <a:lnTo>
                      <a:pt x="859" y="423"/>
                    </a:lnTo>
                    <a:lnTo>
                      <a:pt x="861" y="484"/>
                    </a:lnTo>
                    <a:lnTo>
                      <a:pt x="286" y="484"/>
                    </a:lnTo>
                    <a:lnTo>
                      <a:pt x="287" y="519"/>
                    </a:lnTo>
                    <a:lnTo>
                      <a:pt x="291" y="551"/>
                    </a:lnTo>
                    <a:lnTo>
                      <a:pt x="296" y="582"/>
                    </a:lnTo>
                    <a:lnTo>
                      <a:pt x="306" y="608"/>
                    </a:lnTo>
                    <a:lnTo>
                      <a:pt x="320" y="632"/>
                    </a:lnTo>
                    <a:lnTo>
                      <a:pt x="338" y="652"/>
                    </a:lnTo>
                    <a:lnTo>
                      <a:pt x="362" y="666"/>
                    </a:lnTo>
                    <a:lnTo>
                      <a:pt x="390" y="674"/>
                    </a:lnTo>
                    <a:lnTo>
                      <a:pt x="425" y="678"/>
                    </a:lnTo>
                    <a:lnTo>
                      <a:pt x="465" y="674"/>
                    </a:lnTo>
                    <a:lnTo>
                      <a:pt x="498" y="666"/>
                    </a:lnTo>
                    <a:lnTo>
                      <a:pt x="526" y="648"/>
                    </a:lnTo>
                    <a:lnTo>
                      <a:pt x="549" y="625"/>
                    </a:lnTo>
                    <a:lnTo>
                      <a:pt x="565" y="598"/>
                    </a:lnTo>
                    <a:lnTo>
                      <a:pt x="573" y="563"/>
                    </a:lnTo>
                    <a:lnTo>
                      <a:pt x="854" y="563"/>
                    </a:lnTo>
                    <a:lnTo>
                      <a:pt x="847" y="606"/>
                    </a:lnTo>
                    <a:lnTo>
                      <a:pt x="833" y="645"/>
                    </a:lnTo>
                    <a:lnTo>
                      <a:pt x="814" y="681"/>
                    </a:lnTo>
                    <a:lnTo>
                      <a:pt x="791" y="713"/>
                    </a:lnTo>
                    <a:lnTo>
                      <a:pt x="765" y="740"/>
                    </a:lnTo>
                    <a:lnTo>
                      <a:pt x="734" y="765"/>
                    </a:lnTo>
                    <a:lnTo>
                      <a:pt x="702" y="786"/>
                    </a:lnTo>
                    <a:lnTo>
                      <a:pt x="659" y="810"/>
                    </a:lnTo>
                    <a:lnTo>
                      <a:pt x="610" y="828"/>
                    </a:lnTo>
                    <a:lnTo>
                      <a:pt x="559" y="840"/>
                    </a:lnTo>
                    <a:lnTo>
                      <a:pt x="505" y="847"/>
                    </a:lnTo>
                    <a:lnTo>
                      <a:pt x="449" y="849"/>
                    </a:lnTo>
                    <a:lnTo>
                      <a:pt x="373" y="845"/>
                    </a:lnTo>
                    <a:lnTo>
                      <a:pt x="305" y="836"/>
                    </a:lnTo>
                    <a:lnTo>
                      <a:pt x="244" y="822"/>
                    </a:lnTo>
                    <a:lnTo>
                      <a:pt x="190" y="801"/>
                    </a:lnTo>
                    <a:lnTo>
                      <a:pt x="144" y="774"/>
                    </a:lnTo>
                    <a:lnTo>
                      <a:pt x="104" y="740"/>
                    </a:lnTo>
                    <a:lnTo>
                      <a:pt x="71" y="700"/>
                    </a:lnTo>
                    <a:lnTo>
                      <a:pt x="45" y="653"/>
                    </a:lnTo>
                    <a:lnTo>
                      <a:pt x="26" y="601"/>
                    </a:lnTo>
                    <a:lnTo>
                      <a:pt x="12" y="540"/>
                    </a:lnTo>
                    <a:lnTo>
                      <a:pt x="3" y="472"/>
                    </a:lnTo>
                    <a:lnTo>
                      <a:pt x="0" y="397"/>
                    </a:lnTo>
                    <a:lnTo>
                      <a:pt x="5" y="336"/>
                    </a:lnTo>
                    <a:lnTo>
                      <a:pt x="15" y="280"/>
                    </a:lnTo>
                    <a:lnTo>
                      <a:pt x="34" y="228"/>
                    </a:lnTo>
                    <a:lnTo>
                      <a:pt x="59" y="181"/>
                    </a:lnTo>
                    <a:lnTo>
                      <a:pt x="89" y="141"/>
                    </a:lnTo>
                    <a:lnTo>
                      <a:pt x="125" y="104"/>
                    </a:lnTo>
                    <a:lnTo>
                      <a:pt x="167" y="73"/>
                    </a:lnTo>
                    <a:lnTo>
                      <a:pt x="212" y="47"/>
                    </a:lnTo>
                    <a:lnTo>
                      <a:pt x="263" y="26"/>
                    </a:lnTo>
                    <a:lnTo>
                      <a:pt x="315" y="12"/>
                    </a:lnTo>
                    <a:lnTo>
                      <a:pt x="373" y="3"/>
                    </a:lnTo>
                    <a:lnTo>
                      <a:pt x="4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54" name="Freeform 10"/>
              <p:cNvSpPr>
                <a:spLocks/>
              </p:cNvSpPr>
              <p:nvPr/>
            </p:nvSpPr>
            <p:spPr bwMode="auto">
              <a:xfrm>
                <a:off x="11206108" y="-268184"/>
                <a:ext cx="40266" cy="128725"/>
              </a:xfrm>
              <a:custGeom>
                <a:avLst/>
                <a:gdLst>
                  <a:gd name="T0" fmla="*/ 279 w 386"/>
                  <a:gd name="T1" fmla="*/ 0 h 1234"/>
                  <a:gd name="T2" fmla="*/ 279 w 386"/>
                  <a:gd name="T3" fmla="*/ 955 h 1234"/>
                  <a:gd name="T4" fmla="*/ 281 w 386"/>
                  <a:gd name="T5" fmla="*/ 979 h 1234"/>
                  <a:gd name="T6" fmla="*/ 286 w 386"/>
                  <a:gd name="T7" fmla="*/ 1000 h 1234"/>
                  <a:gd name="T8" fmla="*/ 297 w 386"/>
                  <a:gd name="T9" fmla="*/ 1017 h 1234"/>
                  <a:gd name="T10" fmla="*/ 312 w 386"/>
                  <a:gd name="T11" fmla="*/ 1031 h 1234"/>
                  <a:gd name="T12" fmla="*/ 332 w 386"/>
                  <a:gd name="T13" fmla="*/ 1040 h 1234"/>
                  <a:gd name="T14" fmla="*/ 356 w 386"/>
                  <a:gd name="T15" fmla="*/ 1042 h 1234"/>
                  <a:gd name="T16" fmla="*/ 386 w 386"/>
                  <a:gd name="T17" fmla="*/ 1038 h 1234"/>
                  <a:gd name="T18" fmla="*/ 386 w 386"/>
                  <a:gd name="T19" fmla="*/ 1225 h 1234"/>
                  <a:gd name="T20" fmla="*/ 346 w 386"/>
                  <a:gd name="T21" fmla="*/ 1228 h 1234"/>
                  <a:gd name="T22" fmla="*/ 311 w 386"/>
                  <a:gd name="T23" fmla="*/ 1232 h 1234"/>
                  <a:gd name="T24" fmla="*/ 274 w 386"/>
                  <a:gd name="T25" fmla="*/ 1232 h 1234"/>
                  <a:gd name="T26" fmla="*/ 234 w 386"/>
                  <a:gd name="T27" fmla="*/ 1234 h 1234"/>
                  <a:gd name="T28" fmla="*/ 199 w 386"/>
                  <a:gd name="T29" fmla="*/ 1230 h 1234"/>
                  <a:gd name="T30" fmla="*/ 164 w 386"/>
                  <a:gd name="T31" fmla="*/ 1223 h 1234"/>
                  <a:gd name="T32" fmla="*/ 129 w 386"/>
                  <a:gd name="T33" fmla="*/ 1211 h 1234"/>
                  <a:gd name="T34" fmla="*/ 98 w 386"/>
                  <a:gd name="T35" fmla="*/ 1193 h 1234"/>
                  <a:gd name="T36" fmla="*/ 70 w 386"/>
                  <a:gd name="T37" fmla="*/ 1173 h 1234"/>
                  <a:gd name="T38" fmla="*/ 46 w 386"/>
                  <a:gd name="T39" fmla="*/ 1146 h 1234"/>
                  <a:gd name="T40" fmla="*/ 26 w 386"/>
                  <a:gd name="T41" fmla="*/ 1117 h 1234"/>
                  <a:gd name="T42" fmla="*/ 16 w 386"/>
                  <a:gd name="T43" fmla="*/ 1082 h 1234"/>
                  <a:gd name="T44" fmla="*/ 4 w 386"/>
                  <a:gd name="T45" fmla="*/ 1004 h 1234"/>
                  <a:gd name="T46" fmla="*/ 0 w 386"/>
                  <a:gd name="T47" fmla="*/ 925 h 1234"/>
                  <a:gd name="T48" fmla="*/ 0 w 386"/>
                  <a:gd name="T49" fmla="*/ 847 h 1234"/>
                  <a:gd name="T50" fmla="*/ 0 w 386"/>
                  <a:gd name="T51" fmla="*/ 768 h 1234"/>
                  <a:gd name="T52" fmla="*/ 0 w 386"/>
                  <a:gd name="T53" fmla="*/ 117 h 1234"/>
                  <a:gd name="T54" fmla="*/ 279 w 386"/>
                  <a:gd name="T55" fmla="*/ 0 h 1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86" h="1234">
                    <a:moveTo>
                      <a:pt x="279" y="0"/>
                    </a:moveTo>
                    <a:lnTo>
                      <a:pt x="279" y="955"/>
                    </a:lnTo>
                    <a:lnTo>
                      <a:pt x="281" y="979"/>
                    </a:lnTo>
                    <a:lnTo>
                      <a:pt x="286" y="1000"/>
                    </a:lnTo>
                    <a:lnTo>
                      <a:pt x="297" y="1017"/>
                    </a:lnTo>
                    <a:lnTo>
                      <a:pt x="312" y="1031"/>
                    </a:lnTo>
                    <a:lnTo>
                      <a:pt x="332" y="1040"/>
                    </a:lnTo>
                    <a:lnTo>
                      <a:pt x="356" y="1042"/>
                    </a:lnTo>
                    <a:lnTo>
                      <a:pt x="386" y="1038"/>
                    </a:lnTo>
                    <a:lnTo>
                      <a:pt x="386" y="1225"/>
                    </a:lnTo>
                    <a:lnTo>
                      <a:pt x="346" y="1228"/>
                    </a:lnTo>
                    <a:lnTo>
                      <a:pt x="311" y="1232"/>
                    </a:lnTo>
                    <a:lnTo>
                      <a:pt x="274" y="1232"/>
                    </a:lnTo>
                    <a:lnTo>
                      <a:pt x="234" y="1234"/>
                    </a:lnTo>
                    <a:lnTo>
                      <a:pt x="199" y="1230"/>
                    </a:lnTo>
                    <a:lnTo>
                      <a:pt x="164" y="1223"/>
                    </a:lnTo>
                    <a:lnTo>
                      <a:pt x="129" y="1211"/>
                    </a:lnTo>
                    <a:lnTo>
                      <a:pt x="98" y="1193"/>
                    </a:lnTo>
                    <a:lnTo>
                      <a:pt x="70" y="1173"/>
                    </a:lnTo>
                    <a:lnTo>
                      <a:pt x="46" y="1146"/>
                    </a:lnTo>
                    <a:lnTo>
                      <a:pt x="26" y="1117"/>
                    </a:lnTo>
                    <a:lnTo>
                      <a:pt x="16" y="1082"/>
                    </a:lnTo>
                    <a:lnTo>
                      <a:pt x="4" y="1004"/>
                    </a:lnTo>
                    <a:lnTo>
                      <a:pt x="0" y="925"/>
                    </a:lnTo>
                    <a:lnTo>
                      <a:pt x="0" y="847"/>
                    </a:lnTo>
                    <a:lnTo>
                      <a:pt x="0" y="768"/>
                    </a:lnTo>
                    <a:lnTo>
                      <a:pt x="0" y="117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55" name="Freeform 11"/>
              <p:cNvSpPr>
                <a:spLocks/>
              </p:cNvSpPr>
              <p:nvPr/>
            </p:nvSpPr>
            <p:spPr bwMode="auto">
              <a:xfrm>
                <a:off x="11253259" y="-268184"/>
                <a:ext cx="40161" cy="128725"/>
              </a:xfrm>
              <a:custGeom>
                <a:avLst/>
                <a:gdLst>
                  <a:gd name="T0" fmla="*/ 279 w 385"/>
                  <a:gd name="T1" fmla="*/ 0 h 1234"/>
                  <a:gd name="T2" fmla="*/ 279 w 385"/>
                  <a:gd name="T3" fmla="*/ 955 h 1234"/>
                  <a:gd name="T4" fmla="*/ 281 w 385"/>
                  <a:gd name="T5" fmla="*/ 979 h 1234"/>
                  <a:gd name="T6" fmla="*/ 288 w 385"/>
                  <a:gd name="T7" fmla="*/ 1000 h 1234"/>
                  <a:gd name="T8" fmla="*/ 298 w 385"/>
                  <a:gd name="T9" fmla="*/ 1017 h 1234"/>
                  <a:gd name="T10" fmla="*/ 312 w 385"/>
                  <a:gd name="T11" fmla="*/ 1031 h 1234"/>
                  <a:gd name="T12" fmla="*/ 331 w 385"/>
                  <a:gd name="T13" fmla="*/ 1040 h 1234"/>
                  <a:gd name="T14" fmla="*/ 356 w 385"/>
                  <a:gd name="T15" fmla="*/ 1042 h 1234"/>
                  <a:gd name="T16" fmla="*/ 385 w 385"/>
                  <a:gd name="T17" fmla="*/ 1038 h 1234"/>
                  <a:gd name="T18" fmla="*/ 385 w 385"/>
                  <a:gd name="T19" fmla="*/ 1225 h 1234"/>
                  <a:gd name="T20" fmla="*/ 345 w 385"/>
                  <a:gd name="T21" fmla="*/ 1228 h 1234"/>
                  <a:gd name="T22" fmla="*/ 310 w 385"/>
                  <a:gd name="T23" fmla="*/ 1232 h 1234"/>
                  <a:gd name="T24" fmla="*/ 274 w 385"/>
                  <a:gd name="T25" fmla="*/ 1232 h 1234"/>
                  <a:gd name="T26" fmla="*/ 234 w 385"/>
                  <a:gd name="T27" fmla="*/ 1234 h 1234"/>
                  <a:gd name="T28" fmla="*/ 199 w 385"/>
                  <a:gd name="T29" fmla="*/ 1230 h 1234"/>
                  <a:gd name="T30" fmla="*/ 164 w 385"/>
                  <a:gd name="T31" fmla="*/ 1223 h 1234"/>
                  <a:gd name="T32" fmla="*/ 131 w 385"/>
                  <a:gd name="T33" fmla="*/ 1211 h 1234"/>
                  <a:gd name="T34" fmla="*/ 98 w 385"/>
                  <a:gd name="T35" fmla="*/ 1193 h 1234"/>
                  <a:gd name="T36" fmla="*/ 70 w 385"/>
                  <a:gd name="T37" fmla="*/ 1173 h 1234"/>
                  <a:gd name="T38" fmla="*/ 45 w 385"/>
                  <a:gd name="T39" fmla="*/ 1146 h 1234"/>
                  <a:gd name="T40" fmla="*/ 28 w 385"/>
                  <a:gd name="T41" fmla="*/ 1117 h 1234"/>
                  <a:gd name="T42" fmla="*/ 16 w 385"/>
                  <a:gd name="T43" fmla="*/ 1082 h 1234"/>
                  <a:gd name="T44" fmla="*/ 3 w 385"/>
                  <a:gd name="T45" fmla="*/ 1004 h 1234"/>
                  <a:gd name="T46" fmla="*/ 0 w 385"/>
                  <a:gd name="T47" fmla="*/ 925 h 1234"/>
                  <a:gd name="T48" fmla="*/ 0 w 385"/>
                  <a:gd name="T49" fmla="*/ 847 h 1234"/>
                  <a:gd name="T50" fmla="*/ 0 w 385"/>
                  <a:gd name="T51" fmla="*/ 768 h 1234"/>
                  <a:gd name="T52" fmla="*/ 0 w 385"/>
                  <a:gd name="T53" fmla="*/ 117 h 1234"/>
                  <a:gd name="T54" fmla="*/ 279 w 385"/>
                  <a:gd name="T55" fmla="*/ 0 h 1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85" h="1234">
                    <a:moveTo>
                      <a:pt x="279" y="0"/>
                    </a:moveTo>
                    <a:lnTo>
                      <a:pt x="279" y="955"/>
                    </a:lnTo>
                    <a:lnTo>
                      <a:pt x="281" y="979"/>
                    </a:lnTo>
                    <a:lnTo>
                      <a:pt x="288" y="1000"/>
                    </a:lnTo>
                    <a:lnTo>
                      <a:pt x="298" y="1017"/>
                    </a:lnTo>
                    <a:lnTo>
                      <a:pt x="312" y="1031"/>
                    </a:lnTo>
                    <a:lnTo>
                      <a:pt x="331" y="1040"/>
                    </a:lnTo>
                    <a:lnTo>
                      <a:pt x="356" y="1042"/>
                    </a:lnTo>
                    <a:lnTo>
                      <a:pt x="385" y="1038"/>
                    </a:lnTo>
                    <a:lnTo>
                      <a:pt x="385" y="1225"/>
                    </a:lnTo>
                    <a:lnTo>
                      <a:pt x="345" y="1228"/>
                    </a:lnTo>
                    <a:lnTo>
                      <a:pt x="310" y="1232"/>
                    </a:lnTo>
                    <a:lnTo>
                      <a:pt x="274" y="1232"/>
                    </a:lnTo>
                    <a:lnTo>
                      <a:pt x="234" y="1234"/>
                    </a:lnTo>
                    <a:lnTo>
                      <a:pt x="199" y="1230"/>
                    </a:lnTo>
                    <a:lnTo>
                      <a:pt x="164" y="1223"/>
                    </a:lnTo>
                    <a:lnTo>
                      <a:pt x="131" y="1211"/>
                    </a:lnTo>
                    <a:lnTo>
                      <a:pt x="98" y="1193"/>
                    </a:lnTo>
                    <a:lnTo>
                      <a:pt x="70" y="1173"/>
                    </a:lnTo>
                    <a:lnTo>
                      <a:pt x="45" y="1146"/>
                    </a:lnTo>
                    <a:lnTo>
                      <a:pt x="28" y="1117"/>
                    </a:lnTo>
                    <a:lnTo>
                      <a:pt x="16" y="1082"/>
                    </a:lnTo>
                    <a:lnTo>
                      <a:pt x="3" y="1004"/>
                    </a:lnTo>
                    <a:lnTo>
                      <a:pt x="0" y="925"/>
                    </a:lnTo>
                    <a:lnTo>
                      <a:pt x="0" y="847"/>
                    </a:lnTo>
                    <a:lnTo>
                      <a:pt x="0" y="768"/>
                    </a:lnTo>
                    <a:lnTo>
                      <a:pt x="0" y="117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56" name="Freeform 12"/>
              <p:cNvSpPr>
                <a:spLocks/>
              </p:cNvSpPr>
              <p:nvPr/>
            </p:nvSpPr>
            <p:spPr bwMode="auto">
              <a:xfrm>
                <a:off x="10693400" y="-225102"/>
                <a:ext cx="151883" cy="86478"/>
              </a:xfrm>
              <a:custGeom>
                <a:avLst/>
                <a:gdLst>
                  <a:gd name="T0" fmla="*/ 281 w 1456"/>
                  <a:gd name="T1" fmla="*/ 0 h 829"/>
                  <a:gd name="T2" fmla="*/ 282 w 1456"/>
                  <a:gd name="T3" fmla="*/ 413 h 829"/>
                  <a:gd name="T4" fmla="*/ 293 w 1456"/>
                  <a:gd name="T5" fmla="*/ 491 h 829"/>
                  <a:gd name="T6" fmla="*/ 319 w 1456"/>
                  <a:gd name="T7" fmla="*/ 549 h 829"/>
                  <a:gd name="T8" fmla="*/ 361 w 1456"/>
                  <a:gd name="T9" fmla="*/ 584 h 829"/>
                  <a:gd name="T10" fmla="*/ 425 w 1456"/>
                  <a:gd name="T11" fmla="*/ 596 h 829"/>
                  <a:gd name="T12" fmla="*/ 502 w 1456"/>
                  <a:gd name="T13" fmla="*/ 582 h 829"/>
                  <a:gd name="T14" fmla="*/ 558 w 1456"/>
                  <a:gd name="T15" fmla="*/ 536 h 829"/>
                  <a:gd name="T16" fmla="*/ 591 w 1456"/>
                  <a:gd name="T17" fmla="*/ 463 h 829"/>
                  <a:gd name="T18" fmla="*/ 605 w 1456"/>
                  <a:gd name="T19" fmla="*/ 366 h 829"/>
                  <a:gd name="T20" fmla="*/ 851 w 1456"/>
                  <a:gd name="T21" fmla="*/ 0 h 829"/>
                  <a:gd name="T22" fmla="*/ 856 w 1456"/>
                  <a:gd name="T23" fmla="*/ 418 h 829"/>
                  <a:gd name="T24" fmla="*/ 879 w 1456"/>
                  <a:gd name="T25" fmla="*/ 503 h 829"/>
                  <a:gd name="T26" fmla="*/ 924 w 1456"/>
                  <a:gd name="T27" fmla="*/ 563 h 829"/>
                  <a:gd name="T28" fmla="*/ 990 w 1456"/>
                  <a:gd name="T29" fmla="*/ 592 h 829"/>
                  <a:gd name="T30" fmla="*/ 1065 w 1456"/>
                  <a:gd name="T31" fmla="*/ 594 h 829"/>
                  <a:gd name="T32" fmla="*/ 1119 w 1456"/>
                  <a:gd name="T33" fmla="*/ 570 h 829"/>
                  <a:gd name="T34" fmla="*/ 1153 w 1456"/>
                  <a:gd name="T35" fmla="*/ 523 h 829"/>
                  <a:gd name="T36" fmla="*/ 1170 w 1456"/>
                  <a:gd name="T37" fmla="*/ 455 h 829"/>
                  <a:gd name="T38" fmla="*/ 1177 w 1456"/>
                  <a:gd name="T39" fmla="*/ 366 h 829"/>
                  <a:gd name="T40" fmla="*/ 1456 w 1456"/>
                  <a:gd name="T41" fmla="*/ 0 h 829"/>
                  <a:gd name="T42" fmla="*/ 1452 w 1456"/>
                  <a:gd name="T43" fmla="*/ 453 h 829"/>
                  <a:gd name="T44" fmla="*/ 1426 w 1456"/>
                  <a:gd name="T45" fmla="*/ 573 h 829"/>
                  <a:gd name="T46" fmla="*/ 1376 w 1456"/>
                  <a:gd name="T47" fmla="*/ 669 h 829"/>
                  <a:gd name="T48" fmla="*/ 1308 w 1456"/>
                  <a:gd name="T49" fmla="*/ 742 h 829"/>
                  <a:gd name="T50" fmla="*/ 1226 w 1456"/>
                  <a:gd name="T51" fmla="*/ 791 h 829"/>
                  <a:gd name="T52" fmla="*/ 1132 w 1456"/>
                  <a:gd name="T53" fmla="*/ 819 h 829"/>
                  <a:gd name="T54" fmla="*/ 1030 w 1456"/>
                  <a:gd name="T55" fmla="*/ 829 h 829"/>
                  <a:gd name="T56" fmla="*/ 919 w 1456"/>
                  <a:gd name="T57" fmla="*/ 817 h 829"/>
                  <a:gd name="T58" fmla="*/ 816 w 1456"/>
                  <a:gd name="T59" fmla="*/ 782 h 829"/>
                  <a:gd name="T60" fmla="*/ 729 w 1456"/>
                  <a:gd name="T61" fmla="*/ 719 h 829"/>
                  <a:gd name="T62" fmla="*/ 640 w 1456"/>
                  <a:gd name="T63" fmla="*/ 782 h 829"/>
                  <a:gd name="T64" fmla="*/ 539 w 1456"/>
                  <a:gd name="T65" fmla="*/ 817 h 829"/>
                  <a:gd name="T66" fmla="*/ 425 w 1456"/>
                  <a:gd name="T67" fmla="*/ 829 h 829"/>
                  <a:gd name="T68" fmla="*/ 324 w 1456"/>
                  <a:gd name="T69" fmla="*/ 819 h 829"/>
                  <a:gd name="T70" fmla="*/ 230 w 1456"/>
                  <a:gd name="T71" fmla="*/ 791 h 829"/>
                  <a:gd name="T72" fmla="*/ 148 w 1456"/>
                  <a:gd name="T73" fmla="*/ 742 h 829"/>
                  <a:gd name="T74" fmla="*/ 80 w 1456"/>
                  <a:gd name="T75" fmla="*/ 669 h 829"/>
                  <a:gd name="T76" fmla="*/ 31 w 1456"/>
                  <a:gd name="T77" fmla="*/ 573 h 829"/>
                  <a:gd name="T78" fmla="*/ 3 w 1456"/>
                  <a:gd name="T79" fmla="*/ 453 h 829"/>
                  <a:gd name="T80" fmla="*/ 0 w 1456"/>
                  <a:gd name="T81" fmla="*/ 0 h 8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56" h="829">
                    <a:moveTo>
                      <a:pt x="0" y="0"/>
                    </a:moveTo>
                    <a:lnTo>
                      <a:pt x="281" y="0"/>
                    </a:lnTo>
                    <a:lnTo>
                      <a:pt x="281" y="366"/>
                    </a:lnTo>
                    <a:lnTo>
                      <a:pt x="282" y="413"/>
                    </a:lnTo>
                    <a:lnTo>
                      <a:pt x="286" y="455"/>
                    </a:lnTo>
                    <a:lnTo>
                      <a:pt x="293" y="491"/>
                    </a:lnTo>
                    <a:lnTo>
                      <a:pt x="303" y="523"/>
                    </a:lnTo>
                    <a:lnTo>
                      <a:pt x="319" y="549"/>
                    </a:lnTo>
                    <a:lnTo>
                      <a:pt x="337" y="570"/>
                    </a:lnTo>
                    <a:lnTo>
                      <a:pt x="361" y="584"/>
                    </a:lnTo>
                    <a:lnTo>
                      <a:pt x="391" y="594"/>
                    </a:lnTo>
                    <a:lnTo>
                      <a:pt x="425" y="596"/>
                    </a:lnTo>
                    <a:lnTo>
                      <a:pt x="467" y="592"/>
                    </a:lnTo>
                    <a:lnTo>
                      <a:pt x="502" y="582"/>
                    </a:lnTo>
                    <a:lnTo>
                      <a:pt x="532" y="563"/>
                    </a:lnTo>
                    <a:lnTo>
                      <a:pt x="558" y="536"/>
                    </a:lnTo>
                    <a:lnTo>
                      <a:pt x="577" y="503"/>
                    </a:lnTo>
                    <a:lnTo>
                      <a:pt x="591" y="463"/>
                    </a:lnTo>
                    <a:lnTo>
                      <a:pt x="602" y="418"/>
                    </a:lnTo>
                    <a:lnTo>
                      <a:pt x="605" y="366"/>
                    </a:lnTo>
                    <a:lnTo>
                      <a:pt x="605" y="0"/>
                    </a:lnTo>
                    <a:lnTo>
                      <a:pt x="851" y="0"/>
                    </a:lnTo>
                    <a:lnTo>
                      <a:pt x="851" y="366"/>
                    </a:lnTo>
                    <a:lnTo>
                      <a:pt x="856" y="418"/>
                    </a:lnTo>
                    <a:lnTo>
                      <a:pt x="865" y="463"/>
                    </a:lnTo>
                    <a:lnTo>
                      <a:pt x="879" y="503"/>
                    </a:lnTo>
                    <a:lnTo>
                      <a:pt x="900" y="536"/>
                    </a:lnTo>
                    <a:lnTo>
                      <a:pt x="924" y="563"/>
                    </a:lnTo>
                    <a:lnTo>
                      <a:pt x="954" y="582"/>
                    </a:lnTo>
                    <a:lnTo>
                      <a:pt x="990" y="592"/>
                    </a:lnTo>
                    <a:lnTo>
                      <a:pt x="1030" y="596"/>
                    </a:lnTo>
                    <a:lnTo>
                      <a:pt x="1065" y="594"/>
                    </a:lnTo>
                    <a:lnTo>
                      <a:pt x="1095" y="584"/>
                    </a:lnTo>
                    <a:lnTo>
                      <a:pt x="1119" y="570"/>
                    </a:lnTo>
                    <a:lnTo>
                      <a:pt x="1139" y="549"/>
                    </a:lnTo>
                    <a:lnTo>
                      <a:pt x="1153" y="523"/>
                    </a:lnTo>
                    <a:lnTo>
                      <a:pt x="1163" y="491"/>
                    </a:lnTo>
                    <a:lnTo>
                      <a:pt x="1170" y="455"/>
                    </a:lnTo>
                    <a:lnTo>
                      <a:pt x="1173" y="413"/>
                    </a:lnTo>
                    <a:lnTo>
                      <a:pt x="1177" y="366"/>
                    </a:lnTo>
                    <a:lnTo>
                      <a:pt x="1177" y="0"/>
                    </a:lnTo>
                    <a:lnTo>
                      <a:pt x="1456" y="0"/>
                    </a:lnTo>
                    <a:lnTo>
                      <a:pt x="1456" y="381"/>
                    </a:lnTo>
                    <a:lnTo>
                      <a:pt x="1452" y="453"/>
                    </a:lnTo>
                    <a:lnTo>
                      <a:pt x="1442" y="517"/>
                    </a:lnTo>
                    <a:lnTo>
                      <a:pt x="1426" y="573"/>
                    </a:lnTo>
                    <a:lnTo>
                      <a:pt x="1404" y="625"/>
                    </a:lnTo>
                    <a:lnTo>
                      <a:pt x="1376" y="669"/>
                    </a:lnTo>
                    <a:lnTo>
                      <a:pt x="1344" y="709"/>
                    </a:lnTo>
                    <a:lnTo>
                      <a:pt x="1308" y="742"/>
                    </a:lnTo>
                    <a:lnTo>
                      <a:pt x="1269" y="768"/>
                    </a:lnTo>
                    <a:lnTo>
                      <a:pt x="1226" y="791"/>
                    </a:lnTo>
                    <a:lnTo>
                      <a:pt x="1180" y="808"/>
                    </a:lnTo>
                    <a:lnTo>
                      <a:pt x="1132" y="819"/>
                    </a:lnTo>
                    <a:lnTo>
                      <a:pt x="1083" y="826"/>
                    </a:lnTo>
                    <a:lnTo>
                      <a:pt x="1030" y="829"/>
                    </a:lnTo>
                    <a:lnTo>
                      <a:pt x="973" y="826"/>
                    </a:lnTo>
                    <a:lnTo>
                      <a:pt x="919" y="817"/>
                    </a:lnTo>
                    <a:lnTo>
                      <a:pt x="865" y="803"/>
                    </a:lnTo>
                    <a:lnTo>
                      <a:pt x="816" y="782"/>
                    </a:lnTo>
                    <a:lnTo>
                      <a:pt x="771" y="754"/>
                    </a:lnTo>
                    <a:lnTo>
                      <a:pt x="729" y="719"/>
                    </a:lnTo>
                    <a:lnTo>
                      <a:pt x="687" y="754"/>
                    </a:lnTo>
                    <a:lnTo>
                      <a:pt x="640" y="782"/>
                    </a:lnTo>
                    <a:lnTo>
                      <a:pt x="591" y="803"/>
                    </a:lnTo>
                    <a:lnTo>
                      <a:pt x="539" y="817"/>
                    </a:lnTo>
                    <a:lnTo>
                      <a:pt x="483" y="826"/>
                    </a:lnTo>
                    <a:lnTo>
                      <a:pt x="425" y="829"/>
                    </a:lnTo>
                    <a:lnTo>
                      <a:pt x="375" y="826"/>
                    </a:lnTo>
                    <a:lnTo>
                      <a:pt x="324" y="819"/>
                    </a:lnTo>
                    <a:lnTo>
                      <a:pt x="277" y="808"/>
                    </a:lnTo>
                    <a:lnTo>
                      <a:pt x="230" y="791"/>
                    </a:lnTo>
                    <a:lnTo>
                      <a:pt x="188" y="768"/>
                    </a:lnTo>
                    <a:lnTo>
                      <a:pt x="148" y="742"/>
                    </a:lnTo>
                    <a:lnTo>
                      <a:pt x="112" y="709"/>
                    </a:lnTo>
                    <a:lnTo>
                      <a:pt x="80" y="669"/>
                    </a:lnTo>
                    <a:lnTo>
                      <a:pt x="52" y="625"/>
                    </a:lnTo>
                    <a:lnTo>
                      <a:pt x="31" y="573"/>
                    </a:lnTo>
                    <a:lnTo>
                      <a:pt x="14" y="517"/>
                    </a:lnTo>
                    <a:lnTo>
                      <a:pt x="3" y="453"/>
                    </a:lnTo>
                    <a:lnTo>
                      <a:pt x="0" y="38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</p:grpSp>
      </p:grpSp>
      <p:sp>
        <p:nvSpPr>
          <p:cNvPr id="57" name="Rechthoek 37"/>
          <p:cNvSpPr/>
          <p:nvPr/>
        </p:nvSpPr>
        <p:spPr>
          <a:xfrm rot="16200000">
            <a:off x="6058750" y="-6090303"/>
            <a:ext cx="50400" cy="12204000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58" name="Rechthoek 59"/>
          <p:cNvSpPr/>
          <p:nvPr/>
        </p:nvSpPr>
        <p:spPr>
          <a:xfrm rot="16200000">
            <a:off x="11594592" y="-196953"/>
            <a:ext cx="414000" cy="780898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>
            <a:innerShdw blurRad="508000" dist="50800" dir="18900000">
              <a:prstClr val="black">
                <a:alpha val="27000"/>
              </a:prstClr>
            </a:innerShdw>
          </a:effectLst>
        </p:spPr>
        <p:txBody>
          <a:bodyPr lIns="6552000" tIns="0" rIns="21600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59" name="Rechthoek 60"/>
          <p:cNvSpPr/>
          <p:nvPr/>
        </p:nvSpPr>
        <p:spPr>
          <a:xfrm rot="16200000">
            <a:off x="10726100" y="-126147"/>
            <a:ext cx="572400" cy="797684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60" name="Rechthoek 63"/>
          <p:cNvSpPr/>
          <p:nvPr/>
        </p:nvSpPr>
        <p:spPr>
          <a:xfrm rot="16200000">
            <a:off x="10112421" y="-309343"/>
            <a:ext cx="205200" cy="796875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>
            <a:innerShdw blurRad="508000" dist="50800" dir="18900000">
              <a:prstClr val="black">
                <a:alpha val="27000"/>
              </a:prstClr>
            </a:innerShdw>
          </a:effectLst>
        </p:spPr>
        <p:txBody>
          <a:bodyPr lIns="6552000" tIns="0" rIns="21600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pic>
        <p:nvPicPr>
          <p:cNvPr id="35" name="Graphic 34" descr="Beach umbrella">
            <a:extLst>
              <a:ext uri="{FF2B5EF4-FFF2-40B4-BE49-F238E27FC236}">
                <a16:creationId xmlns:a16="http://schemas.microsoft.com/office/drawing/2014/main" id="{0CD96DD3-AB14-4E86-867D-AB5B8C20D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6806" y="-44384"/>
            <a:ext cx="634157" cy="63415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4B50F59-30BC-4B36-AAE5-F92646464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4480" y="1239503"/>
            <a:ext cx="9305056" cy="5239558"/>
          </a:xfrm>
          <a:prstGeom prst="rect">
            <a:avLst/>
          </a:prstGeom>
        </p:spPr>
      </p:pic>
      <p:sp>
        <p:nvSpPr>
          <p:cNvPr id="36" name="Rechthoek 74">
            <a:extLst>
              <a:ext uri="{FF2B5EF4-FFF2-40B4-BE49-F238E27FC236}">
                <a16:creationId xmlns:a16="http://schemas.microsoft.com/office/drawing/2014/main" id="{7801391A-A25F-4808-A0E3-451BADBAEE56}"/>
              </a:ext>
            </a:extLst>
          </p:cNvPr>
          <p:cNvSpPr/>
          <p:nvPr/>
        </p:nvSpPr>
        <p:spPr>
          <a:xfrm rot="16200000">
            <a:off x="6041676" y="715713"/>
            <a:ext cx="224573" cy="12060000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37" name="Rechthoek 46">
            <a:extLst>
              <a:ext uri="{FF2B5EF4-FFF2-40B4-BE49-F238E27FC236}">
                <a16:creationId xmlns:a16="http://schemas.microsoft.com/office/drawing/2014/main" id="{42606E77-BE8F-4439-9A93-E85B56695AB8}"/>
              </a:ext>
            </a:extLst>
          </p:cNvPr>
          <p:cNvSpPr/>
          <p:nvPr/>
        </p:nvSpPr>
        <p:spPr>
          <a:xfrm rot="16200000">
            <a:off x="2004238" y="6383173"/>
            <a:ext cx="327482" cy="622169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>
            <a:innerShdw blurRad="508000" dist="50800" dir="18900000">
              <a:prstClr val="black">
                <a:alpha val="27000"/>
              </a:prstClr>
            </a:innerShdw>
          </a:effectLst>
        </p:spPr>
        <p:txBody>
          <a:bodyPr rot="0" spcFirstLastPara="0" vertOverflow="overflow" horzOverflow="overflow" vert="horz" wrap="square" lIns="5184000" tIns="0" rIns="21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38" name="Rechthoek 47">
            <a:extLst>
              <a:ext uri="{FF2B5EF4-FFF2-40B4-BE49-F238E27FC236}">
                <a16:creationId xmlns:a16="http://schemas.microsoft.com/office/drawing/2014/main" id="{467FBC6D-DFCF-4180-AC6E-12F75A959464}"/>
              </a:ext>
            </a:extLst>
          </p:cNvPr>
          <p:cNvSpPr/>
          <p:nvPr/>
        </p:nvSpPr>
        <p:spPr>
          <a:xfrm rot="16200000">
            <a:off x="1290799" y="6292699"/>
            <a:ext cx="507802" cy="622800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048000" tIns="0" rIns="21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39" name="Rechthoek 50">
            <a:extLst>
              <a:ext uri="{FF2B5EF4-FFF2-40B4-BE49-F238E27FC236}">
                <a16:creationId xmlns:a16="http://schemas.microsoft.com/office/drawing/2014/main" id="{A8DE2ACD-FB16-4BE9-8856-E7AED3CEA044}"/>
              </a:ext>
            </a:extLst>
          </p:cNvPr>
          <p:cNvSpPr/>
          <p:nvPr/>
        </p:nvSpPr>
        <p:spPr>
          <a:xfrm rot="16200000">
            <a:off x="720518" y="6345218"/>
            <a:ext cx="403402" cy="622162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>
            <a:innerShdw blurRad="508000" dist="50800" dir="18900000">
              <a:prstClr val="black">
                <a:alpha val="27000"/>
              </a:prstClr>
            </a:innerShdw>
          </a:effectLst>
        </p:spPr>
        <p:txBody>
          <a:bodyPr lIns="6552000" tIns="0" rIns="21600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40" name="Rechthoek 51">
            <a:extLst>
              <a:ext uri="{FF2B5EF4-FFF2-40B4-BE49-F238E27FC236}">
                <a16:creationId xmlns:a16="http://schemas.microsoft.com/office/drawing/2014/main" id="{E2067F40-7CEF-4502-972F-E523EAE40337}"/>
              </a:ext>
            </a:extLst>
          </p:cNvPr>
          <p:cNvSpPr/>
          <p:nvPr/>
        </p:nvSpPr>
        <p:spPr>
          <a:xfrm rot="16200000">
            <a:off x="-39907" y="6206956"/>
            <a:ext cx="684203" cy="617886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D11AEA-753F-49B2-B4D7-114B081C7031}"/>
              </a:ext>
            </a:extLst>
          </p:cNvPr>
          <p:cNvSpPr txBox="1"/>
          <p:nvPr/>
        </p:nvSpPr>
        <p:spPr>
          <a:xfrm>
            <a:off x="2478261" y="6553904"/>
            <a:ext cx="409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@fberson          </a:t>
            </a:r>
            <a:endParaRPr lang="nl-NL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2" name="Afbeelding 46">
            <a:extLst>
              <a:ext uri="{FF2B5EF4-FFF2-40B4-BE49-F238E27FC236}">
                <a16:creationId xmlns:a16="http://schemas.microsoft.com/office/drawing/2014/main" id="{B4B620B9-3F79-48B5-98F5-2712973A80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5499" y="6647828"/>
            <a:ext cx="200532" cy="20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0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9A924A-7332-4E53-B924-329968C97E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94" r="3927" b="4356"/>
          <a:stretch/>
        </p:blipFill>
        <p:spPr>
          <a:xfrm>
            <a:off x="-59464" y="-13869"/>
            <a:ext cx="12219289" cy="6852705"/>
          </a:xfrm>
          <a:prstGeom prst="rect">
            <a:avLst/>
          </a:prstGeom>
        </p:spPr>
      </p:pic>
      <p:sp>
        <p:nvSpPr>
          <p:cNvPr id="18" name="Grijze AchterGrond"/>
          <p:cNvSpPr/>
          <p:nvPr/>
        </p:nvSpPr>
        <p:spPr>
          <a:xfrm>
            <a:off x="-24138" y="7922"/>
            <a:ext cx="12216176" cy="683464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7" name="Rechthoek 74"/>
          <p:cNvSpPr/>
          <p:nvPr/>
        </p:nvSpPr>
        <p:spPr>
          <a:xfrm rot="16200000">
            <a:off x="6041676" y="715713"/>
            <a:ext cx="224573" cy="12060000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8" name="Rechthoek 46"/>
          <p:cNvSpPr/>
          <p:nvPr/>
        </p:nvSpPr>
        <p:spPr>
          <a:xfrm rot="16200000">
            <a:off x="2004238" y="6383173"/>
            <a:ext cx="327482" cy="622169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>
            <a:innerShdw blurRad="508000" dist="50800" dir="18900000">
              <a:prstClr val="black">
                <a:alpha val="27000"/>
              </a:prstClr>
            </a:innerShdw>
          </a:effectLst>
        </p:spPr>
        <p:txBody>
          <a:bodyPr rot="0" spcFirstLastPara="0" vertOverflow="overflow" horzOverflow="overflow" vert="horz" wrap="square" lIns="5184000" tIns="0" rIns="21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9" name="Rechthoek 47"/>
          <p:cNvSpPr/>
          <p:nvPr/>
        </p:nvSpPr>
        <p:spPr>
          <a:xfrm rot="16200000">
            <a:off x="1290799" y="6292699"/>
            <a:ext cx="507802" cy="622800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048000" tIns="0" rIns="21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10" name="Rechthoek 50"/>
          <p:cNvSpPr/>
          <p:nvPr/>
        </p:nvSpPr>
        <p:spPr>
          <a:xfrm rot="16200000">
            <a:off x="720518" y="6345218"/>
            <a:ext cx="403402" cy="622162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>
            <a:innerShdw blurRad="508000" dist="50800" dir="18900000">
              <a:prstClr val="black">
                <a:alpha val="27000"/>
              </a:prstClr>
            </a:innerShdw>
          </a:effectLst>
        </p:spPr>
        <p:txBody>
          <a:bodyPr lIns="6552000" tIns="0" rIns="21600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11" name="Rechthoek 51"/>
          <p:cNvSpPr/>
          <p:nvPr/>
        </p:nvSpPr>
        <p:spPr>
          <a:xfrm rot="16200000">
            <a:off x="-39907" y="6206956"/>
            <a:ext cx="684203" cy="617886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78261" y="6553904"/>
            <a:ext cx="409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@fberson          </a:t>
            </a:r>
            <a:endParaRPr lang="nl-NL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7" name="Afbeelding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499" y="6647828"/>
            <a:ext cx="200532" cy="200532"/>
          </a:xfrm>
          <a:prstGeom prst="rect">
            <a:avLst/>
          </a:prstGeom>
        </p:spPr>
      </p:pic>
      <p:sp>
        <p:nvSpPr>
          <p:cNvPr id="20" name="TextBox 19">
            <a:extLst/>
          </p:cNvPr>
          <p:cNvSpPr txBox="1"/>
          <p:nvPr/>
        </p:nvSpPr>
        <p:spPr>
          <a:xfrm>
            <a:off x="336518" y="284439"/>
            <a:ext cx="2244910" cy="70788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cap="all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agenda</a:t>
            </a:r>
          </a:p>
        </p:txBody>
      </p:sp>
      <p:grpSp>
        <p:nvGrpSpPr>
          <p:cNvPr id="75" name="Groep 159"/>
          <p:cNvGrpSpPr/>
          <p:nvPr/>
        </p:nvGrpSpPr>
        <p:grpSpPr>
          <a:xfrm>
            <a:off x="-18050" y="-25841"/>
            <a:ext cx="12210088" cy="585099"/>
            <a:chOff x="-18050" y="-13141"/>
            <a:chExt cx="12210088" cy="585099"/>
          </a:xfrm>
          <a:solidFill>
            <a:srgbClr val="008BC7"/>
          </a:solidFill>
        </p:grpSpPr>
        <p:sp>
          <p:nvSpPr>
            <p:cNvPr id="76" name="Rechthoek 160">
              <a:hlinkClick r:id="" action="ppaction://noaction"/>
            </p:cNvPr>
            <p:cNvSpPr/>
            <p:nvPr/>
          </p:nvSpPr>
          <p:spPr>
            <a:xfrm rot="5400000">
              <a:off x="4883064" y="-4895674"/>
              <a:ext cx="51072" cy="98172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264000" tIns="0" rIns="21600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endParaRPr>
            </a:p>
          </p:txBody>
        </p:sp>
        <p:sp>
          <p:nvSpPr>
            <p:cNvPr id="77" name="Rechthoek 168"/>
            <p:cNvSpPr/>
            <p:nvPr/>
          </p:nvSpPr>
          <p:spPr>
            <a:xfrm rot="16200000">
              <a:off x="6058750" y="-6077240"/>
              <a:ext cx="50400" cy="122040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endParaRPr>
            </a:p>
          </p:txBody>
        </p:sp>
        <p:sp>
          <p:nvSpPr>
            <p:cNvPr id="78" name="Rechthoek 169"/>
            <p:cNvSpPr/>
            <p:nvPr/>
          </p:nvSpPr>
          <p:spPr>
            <a:xfrm rot="16200000">
              <a:off x="11594590" y="-196589"/>
              <a:ext cx="414000" cy="780896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innerShdw blurRad="508000" dist="50800" dir="18900000">
                <a:prstClr val="black">
                  <a:alpha val="27000"/>
                </a:prstClr>
              </a:innerShdw>
            </a:effectLst>
          </p:spPr>
          <p:txBody>
            <a:bodyPr lIns="6552000" tIns="0" rIns="21600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endParaRPr>
            </a:p>
          </p:txBody>
        </p:sp>
        <p:sp>
          <p:nvSpPr>
            <p:cNvPr id="79" name="Rechthoek 170"/>
            <p:cNvSpPr/>
            <p:nvPr/>
          </p:nvSpPr>
          <p:spPr>
            <a:xfrm rot="16200000">
              <a:off x="10726100" y="-113084"/>
              <a:ext cx="572400" cy="7976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endParaRPr>
            </a:p>
          </p:txBody>
        </p:sp>
        <p:sp>
          <p:nvSpPr>
            <p:cNvPr id="80" name="Rechthoek 171"/>
            <p:cNvSpPr/>
            <p:nvPr/>
          </p:nvSpPr>
          <p:spPr>
            <a:xfrm rot="16200000">
              <a:off x="10112421" y="-296280"/>
              <a:ext cx="205200" cy="79687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innerShdw blurRad="508000" dist="50800" dir="18900000">
                <a:prstClr val="black">
                  <a:alpha val="27000"/>
                </a:prstClr>
              </a:innerShdw>
            </a:effectLst>
          </p:spPr>
          <p:txBody>
            <a:bodyPr lIns="6552000" tIns="0" rIns="21600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endParaRPr>
            </a:p>
          </p:txBody>
        </p:sp>
        <p:grpSp>
          <p:nvGrpSpPr>
            <p:cNvPr id="81" name="Groep 172"/>
            <p:cNvGrpSpPr/>
            <p:nvPr/>
          </p:nvGrpSpPr>
          <p:grpSpPr>
            <a:xfrm>
              <a:off x="10693401" y="354348"/>
              <a:ext cx="600020" cy="148128"/>
              <a:chOff x="10693400" y="-268184"/>
              <a:chExt cx="600020" cy="148128"/>
            </a:xfrm>
            <a:grpFill/>
          </p:grpSpPr>
          <p:sp>
            <p:nvSpPr>
              <p:cNvPr id="82" name="Freeform 6"/>
              <p:cNvSpPr>
                <a:spLocks noEditPoints="1"/>
              </p:cNvSpPr>
              <p:nvPr/>
            </p:nvSpPr>
            <p:spPr bwMode="auto">
              <a:xfrm>
                <a:off x="10856236" y="-227292"/>
                <a:ext cx="97117" cy="88564"/>
              </a:xfrm>
              <a:custGeom>
                <a:avLst/>
                <a:gdLst>
                  <a:gd name="T0" fmla="*/ 432 w 931"/>
                  <a:gd name="T1" fmla="*/ 179 h 849"/>
                  <a:gd name="T2" fmla="*/ 381 w 931"/>
                  <a:gd name="T3" fmla="*/ 202 h 849"/>
                  <a:gd name="T4" fmla="*/ 347 w 931"/>
                  <a:gd name="T5" fmla="*/ 246 h 849"/>
                  <a:gd name="T6" fmla="*/ 324 w 931"/>
                  <a:gd name="T7" fmla="*/ 300 h 849"/>
                  <a:gd name="T8" fmla="*/ 313 w 931"/>
                  <a:gd name="T9" fmla="*/ 361 h 849"/>
                  <a:gd name="T10" fmla="*/ 310 w 931"/>
                  <a:gd name="T11" fmla="*/ 425 h 849"/>
                  <a:gd name="T12" fmla="*/ 313 w 931"/>
                  <a:gd name="T13" fmla="*/ 488 h 849"/>
                  <a:gd name="T14" fmla="*/ 324 w 931"/>
                  <a:gd name="T15" fmla="*/ 549 h 849"/>
                  <a:gd name="T16" fmla="*/ 347 w 931"/>
                  <a:gd name="T17" fmla="*/ 605 h 849"/>
                  <a:gd name="T18" fmla="*/ 381 w 931"/>
                  <a:gd name="T19" fmla="*/ 646 h 849"/>
                  <a:gd name="T20" fmla="*/ 432 w 931"/>
                  <a:gd name="T21" fmla="*/ 671 h 849"/>
                  <a:gd name="T22" fmla="*/ 496 w 931"/>
                  <a:gd name="T23" fmla="*/ 671 h 849"/>
                  <a:gd name="T24" fmla="*/ 549 w 931"/>
                  <a:gd name="T25" fmla="*/ 646 h 849"/>
                  <a:gd name="T26" fmla="*/ 584 w 931"/>
                  <a:gd name="T27" fmla="*/ 605 h 849"/>
                  <a:gd name="T28" fmla="*/ 605 w 931"/>
                  <a:gd name="T29" fmla="*/ 549 h 849"/>
                  <a:gd name="T30" fmla="*/ 617 w 931"/>
                  <a:gd name="T31" fmla="*/ 488 h 849"/>
                  <a:gd name="T32" fmla="*/ 620 w 931"/>
                  <a:gd name="T33" fmla="*/ 425 h 849"/>
                  <a:gd name="T34" fmla="*/ 617 w 931"/>
                  <a:gd name="T35" fmla="*/ 361 h 849"/>
                  <a:gd name="T36" fmla="*/ 605 w 931"/>
                  <a:gd name="T37" fmla="*/ 300 h 849"/>
                  <a:gd name="T38" fmla="*/ 584 w 931"/>
                  <a:gd name="T39" fmla="*/ 246 h 849"/>
                  <a:gd name="T40" fmla="*/ 549 w 931"/>
                  <a:gd name="T41" fmla="*/ 202 h 849"/>
                  <a:gd name="T42" fmla="*/ 496 w 931"/>
                  <a:gd name="T43" fmla="*/ 179 h 849"/>
                  <a:gd name="T44" fmla="*/ 465 w 931"/>
                  <a:gd name="T45" fmla="*/ 0 h 849"/>
                  <a:gd name="T46" fmla="*/ 577 w 931"/>
                  <a:gd name="T47" fmla="*/ 10 h 849"/>
                  <a:gd name="T48" fmla="*/ 681 w 931"/>
                  <a:gd name="T49" fmla="*/ 38 h 849"/>
                  <a:gd name="T50" fmla="*/ 772 w 931"/>
                  <a:gd name="T51" fmla="*/ 87 h 849"/>
                  <a:gd name="T52" fmla="*/ 845 w 931"/>
                  <a:gd name="T53" fmla="*/ 155 h 849"/>
                  <a:gd name="T54" fmla="*/ 898 w 931"/>
                  <a:gd name="T55" fmla="*/ 246 h 849"/>
                  <a:gd name="T56" fmla="*/ 927 w 931"/>
                  <a:gd name="T57" fmla="*/ 359 h 849"/>
                  <a:gd name="T58" fmla="*/ 927 w 931"/>
                  <a:gd name="T59" fmla="*/ 490 h 849"/>
                  <a:gd name="T60" fmla="*/ 898 w 931"/>
                  <a:gd name="T61" fmla="*/ 603 h 849"/>
                  <a:gd name="T62" fmla="*/ 845 w 931"/>
                  <a:gd name="T63" fmla="*/ 693 h 849"/>
                  <a:gd name="T64" fmla="*/ 772 w 931"/>
                  <a:gd name="T65" fmla="*/ 763 h 849"/>
                  <a:gd name="T66" fmla="*/ 681 w 931"/>
                  <a:gd name="T67" fmla="*/ 810 h 849"/>
                  <a:gd name="T68" fmla="*/ 577 w 931"/>
                  <a:gd name="T69" fmla="*/ 840 h 849"/>
                  <a:gd name="T70" fmla="*/ 465 w 931"/>
                  <a:gd name="T71" fmla="*/ 849 h 849"/>
                  <a:gd name="T72" fmla="*/ 352 w 931"/>
                  <a:gd name="T73" fmla="*/ 840 h 849"/>
                  <a:gd name="T74" fmla="*/ 249 w 931"/>
                  <a:gd name="T75" fmla="*/ 810 h 849"/>
                  <a:gd name="T76" fmla="*/ 158 w 931"/>
                  <a:gd name="T77" fmla="*/ 763 h 849"/>
                  <a:gd name="T78" fmla="*/ 85 w 931"/>
                  <a:gd name="T79" fmla="*/ 693 h 849"/>
                  <a:gd name="T80" fmla="*/ 31 w 931"/>
                  <a:gd name="T81" fmla="*/ 603 h 849"/>
                  <a:gd name="T82" fmla="*/ 3 w 931"/>
                  <a:gd name="T83" fmla="*/ 490 h 849"/>
                  <a:gd name="T84" fmla="*/ 3 w 931"/>
                  <a:gd name="T85" fmla="*/ 359 h 849"/>
                  <a:gd name="T86" fmla="*/ 31 w 931"/>
                  <a:gd name="T87" fmla="*/ 246 h 849"/>
                  <a:gd name="T88" fmla="*/ 85 w 931"/>
                  <a:gd name="T89" fmla="*/ 155 h 849"/>
                  <a:gd name="T90" fmla="*/ 158 w 931"/>
                  <a:gd name="T91" fmla="*/ 87 h 849"/>
                  <a:gd name="T92" fmla="*/ 249 w 931"/>
                  <a:gd name="T93" fmla="*/ 38 h 849"/>
                  <a:gd name="T94" fmla="*/ 352 w 931"/>
                  <a:gd name="T95" fmla="*/ 10 h 849"/>
                  <a:gd name="T96" fmla="*/ 465 w 931"/>
                  <a:gd name="T97" fmla="*/ 0 h 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31" h="849">
                    <a:moveTo>
                      <a:pt x="465" y="176"/>
                    </a:moveTo>
                    <a:lnTo>
                      <a:pt x="432" y="179"/>
                    </a:lnTo>
                    <a:lnTo>
                      <a:pt x="404" y="188"/>
                    </a:lnTo>
                    <a:lnTo>
                      <a:pt x="381" y="202"/>
                    </a:lnTo>
                    <a:lnTo>
                      <a:pt x="362" y="221"/>
                    </a:lnTo>
                    <a:lnTo>
                      <a:pt x="347" y="246"/>
                    </a:lnTo>
                    <a:lnTo>
                      <a:pt x="334" y="272"/>
                    </a:lnTo>
                    <a:lnTo>
                      <a:pt x="324" y="300"/>
                    </a:lnTo>
                    <a:lnTo>
                      <a:pt x="317" y="329"/>
                    </a:lnTo>
                    <a:lnTo>
                      <a:pt x="313" y="361"/>
                    </a:lnTo>
                    <a:lnTo>
                      <a:pt x="310" y="394"/>
                    </a:lnTo>
                    <a:lnTo>
                      <a:pt x="310" y="425"/>
                    </a:lnTo>
                    <a:lnTo>
                      <a:pt x="310" y="456"/>
                    </a:lnTo>
                    <a:lnTo>
                      <a:pt x="313" y="488"/>
                    </a:lnTo>
                    <a:lnTo>
                      <a:pt x="317" y="519"/>
                    </a:lnTo>
                    <a:lnTo>
                      <a:pt x="324" y="549"/>
                    </a:lnTo>
                    <a:lnTo>
                      <a:pt x="334" y="578"/>
                    </a:lnTo>
                    <a:lnTo>
                      <a:pt x="347" y="605"/>
                    </a:lnTo>
                    <a:lnTo>
                      <a:pt x="362" y="627"/>
                    </a:lnTo>
                    <a:lnTo>
                      <a:pt x="381" y="646"/>
                    </a:lnTo>
                    <a:lnTo>
                      <a:pt x="404" y="660"/>
                    </a:lnTo>
                    <a:lnTo>
                      <a:pt x="432" y="671"/>
                    </a:lnTo>
                    <a:lnTo>
                      <a:pt x="465" y="673"/>
                    </a:lnTo>
                    <a:lnTo>
                      <a:pt x="496" y="671"/>
                    </a:lnTo>
                    <a:lnTo>
                      <a:pt x="524" y="660"/>
                    </a:lnTo>
                    <a:lnTo>
                      <a:pt x="549" y="646"/>
                    </a:lnTo>
                    <a:lnTo>
                      <a:pt x="568" y="627"/>
                    </a:lnTo>
                    <a:lnTo>
                      <a:pt x="584" y="605"/>
                    </a:lnTo>
                    <a:lnTo>
                      <a:pt x="596" y="578"/>
                    </a:lnTo>
                    <a:lnTo>
                      <a:pt x="605" y="549"/>
                    </a:lnTo>
                    <a:lnTo>
                      <a:pt x="612" y="519"/>
                    </a:lnTo>
                    <a:lnTo>
                      <a:pt x="617" y="488"/>
                    </a:lnTo>
                    <a:lnTo>
                      <a:pt x="619" y="456"/>
                    </a:lnTo>
                    <a:lnTo>
                      <a:pt x="620" y="425"/>
                    </a:lnTo>
                    <a:lnTo>
                      <a:pt x="619" y="394"/>
                    </a:lnTo>
                    <a:lnTo>
                      <a:pt x="617" y="361"/>
                    </a:lnTo>
                    <a:lnTo>
                      <a:pt x="612" y="329"/>
                    </a:lnTo>
                    <a:lnTo>
                      <a:pt x="605" y="300"/>
                    </a:lnTo>
                    <a:lnTo>
                      <a:pt x="596" y="272"/>
                    </a:lnTo>
                    <a:lnTo>
                      <a:pt x="584" y="246"/>
                    </a:lnTo>
                    <a:lnTo>
                      <a:pt x="568" y="221"/>
                    </a:lnTo>
                    <a:lnTo>
                      <a:pt x="549" y="202"/>
                    </a:lnTo>
                    <a:lnTo>
                      <a:pt x="524" y="188"/>
                    </a:lnTo>
                    <a:lnTo>
                      <a:pt x="496" y="179"/>
                    </a:lnTo>
                    <a:lnTo>
                      <a:pt x="465" y="176"/>
                    </a:lnTo>
                    <a:close/>
                    <a:moveTo>
                      <a:pt x="465" y="0"/>
                    </a:moveTo>
                    <a:lnTo>
                      <a:pt x="523" y="3"/>
                    </a:lnTo>
                    <a:lnTo>
                      <a:pt x="577" y="10"/>
                    </a:lnTo>
                    <a:lnTo>
                      <a:pt x="631" y="21"/>
                    </a:lnTo>
                    <a:lnTo>
                      <a:pt x="681" y="38"/>
                    </a:lnTo>
                    <a:lnTo>
                      <a:pt x="728" y="59"/>
                    </a:lnTo>
                    <a:lnTo>
                      <a:pt x="772" y="87"/>
                    </a:lnTo>
                    <a:lnTo>
                      <a:pt x="810" y="118"/>
                    </a:lnTo>
                    <a:lnTo>
                      <a:pt x="845" y="155"/>
                    </a:lnTo>
                    <a:lnTo>
                      <a:pt x="875" y="199"/>
                    </a:lnTo>
                    <a:lnTo>
                      <a:pt x="898" y="246"/>
                    </a:lnTo>
                    <a:lnTo>
                      <a:pt x="917" y="300"/>
                    </a:lnTo>
                    <a:lnTo>
                      <a:pt x="927" y="359"/>
                    </a:lnTo>
                    <a:lnTo>
                      <a:pt x="931" y="425"/>
                    </a:lnTo>
                    <a:lnTo>
                      <a:pt x="927" y="490"/>
                    </a:lnTo>
                    <a:lnTo>
                      <a:pt x="917" y="549"/>
                    </a:lnTo>
                    <a:lnTo>
                      <a:pt x="898" y="603"/>
                    </a:lnTo>
                    <a:lnTo>
                      <a:pt x="875" y="650"/>
                    </a:lnTo>
                    <a:lnTo>
                      <a:pt x="845" y="693"/>
                    </a:lnTo>
                    <a:lnTo>
                      <a:pt x="810" y="730"/>
                    </a:lnTo>
                    <a:lnTo>
                      <a:pt x="772" y="763"/>
                    </a:lnTo>
                    <a:lnTo>
                      <a:pt x="728" y="789"/>
                    </a:lnTo>
                    <a:lnTo>
                      <a:pt x="681" y="810"/>
                    </a:lnTo>
                    <a:lnTo>
                      <a:pt x="631" y="828"/>
                    </a:lnTo>
                    <a:lnTo>
                      <a:pt x="577" y="840"/>
                    </a:lnTo>
                    <a:lnTo>
                      <a:pt x="523" y="847"/>
                    </a:lnTo>
                    <a:lnTo>
                      <a:pt x="465" y="849"/>
                    </a:lnTo>
                    <a:lnTo>
                      <a:pt x="408" y="847"/>
                    </a:lnTo>
                    <a:lnTo>
                      <a:pt x="352" y="840"/>
                    </a:lnTo>
                    <a:lnTo>
                      <a:pt x="299" y="828"/>
                    </a:lnTo>
                    <a:lnTo>
                      <a:pt x="249" y="810"/>
                    </a:lnTo>
                    <a:lnTo>
                      <a:pt x="202" y="789"/>
                    </a:lnTo>
                    <a:lnTo>
                      <a:pt x="158" y="763"/>
                    </a:lnTo>
                    <a:lnTo>
                      <a:pt x="118" y="730"/>
                    </a:lnTo>
                    <a:lnTo>
                      <a:pt x="85" y="693"/>
                    </a:lnTo>
                    <a:lnTo>
                      <a:pt x="55" y="650"/>
                    </a:lnTo>
                    <a:lnTo>
                      <a:pt x="31" y="603"/>
                    </a:lnTo>
                    <a:lnTo>
                      <a:pt x="14" y="549"/>
                    </a:lnTo>
                    <a:lnTo>
                      <a:pt x="3" y="490"/>
                    </a:lnTo>
                    <a:lnTo>
                      <a:pt x="0" y="425"/>
                    </a:lnTo>
                    <a:lnTo>
                      <a:pt x="3" y="359"/>
                    </a:lnTo>
                    <a:lnTo>
                      <a:pt x="14" y="300"/>
                    </a:lnTo>
                    <a:lnTo>
                      <a:pt x="31" y="246"/>
                    </a:lnTo>
                    <a:lnTo>
                      <a:pt x="55" y="199"/>
                    </a:lnTo>
                    <a:lnTo>
                      <a:pt x="85" y="155"/>
                    </a:lnTo>
                    <a:lnTo>
                      <a:pt x="118" y="118"/>
                    </a:lnTo>
                    <a:lnTo>
                      <a:pt x="158" y="87"/>
                    </a:lnTo>
                    <a:lnTo>
                      <a:pt x="202" y="59"/>
                    </a:lnTo>
                    <a:lnTo>
                      <a:pt x="249" y="38"/>
                    </a:lnTo>
                    <a:lnTo>
                      <a:pt x="299" y="21"/>
                    </a:lnTo>
                    <a:lnTo>
                      <a:pt x="352" y="10"/>
                    </a:lnTo>
                    <a:lnTo>
                      <a:pt x="408" y="3"/>
                    </a:lnTo>
                    <a:lnTo>
                      <a:pt x="4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83" name="Freeform 7"/>
              <p:cNvSpPr>
                <a:spLocks/>
              </p:cNvSpPr>
              <p:nvPr/>
            </p:nvSpPr>
            <p:spPr bwMode="auto">
              <a:xfrm>
                <a:off x="10962950" y="-227292"/>
                <a:ext cx="60711" cy="85956"/>
              </a:xfrm>
              <a:custGeom>
                <a:avLst/>
                <a:gdLst>
                  <a:gd name="T0" fmla="*/ 582 w 582"/>
                  <a:gd name="T1" fmla="*/ 0 h 824"/>
                  <a:gd name="T2" fmla="*/ 582 w 582"/>
                  <a:gd name="T3" fmla="*/ 258 h 824"/>
                  <a:gd name="T4" fmla="*/ 551 w 582"/>
                  <a:gd name="T5" fmla="*/ 256 h 824"/>
                  <a:gd name="T6" fmla="*/ 520 w 582"/>
                  <a:gd name="T7" fmla="*/ 256 h 824"/>
                  <a:gd name="T8" fmla="*/ 474 w 582"/>
                  <a:gd name="T9" fmla="*/ 259 h 824"/>
                  <a:gd name="T10" fmla="*/ 436 w 582"/>
                  <a:gd name="T11" fmla="*/ 266 h 824"/>
                  <a:gd name="T12" fmla="*/ 405 w 582"/>
                  <a:gd name="T13" fmla="*/ 280 h 824"/>
                  <a:gd name="T14" fmla="*/ 377 w 582"/>
                  <a:gd name="T15" fmla="*/ 300 h 824"/>
                  <a:gd name="T16" fmla="*/ 354 w 582"/>
                  <a:gd name="T17" fmla="*/ 322 h 824"/>
                  <a:gd name="T18" fmla="*/ 337 w 582"/>
                  <a:gd name="T19" fmla="*/ 350 h 824"/>
                  <a:gd name="T20" fmla="*/ 324 w 582"/>
                  <a:gd name="T21" fmla="*/ 383 h 824"/>
                  <a:gd name="T22" fmla="*/ 317 w 582"/>
                  <a:gd name="T23" fmla="*/ 420 h 824"/>
                  <a:gd name="T24" fmla="*/ 312 w 582"/>
                  <a:gd name="T25" fmla="*/ 460 h 824"/>
                  <a:gd name="T26" fmla="*/ 312 w 582"/>
                  <a:gd name="T27" fmla="*/ 503 h 824"/>
                  <a:gd name="T28" fmla="*/ 312 w 582"/>
                  <a:gd name="T29" fmla="*/ 824 h 824"/>
                  <a:gd name="T30" fmla="*/ 9 w 582"/>
                  <a:gd name="T31" fmla="*/ 824 h 824"/>
                  <a:gd name="T32" fmla="*/ 9 w 582"/>
                  <a:gd name="T33" fmla="*/ 230 h 824"/>
                  <a:gd name="T34" fmla="*/ 9 w 582"/>
                  <a:gd name="T35" fmla="*/ 190 h 824"/>
                  <a:gd name="T36" fmla="*/ 7 w 582"/>
                  <a:gd name="T37" fmla="*/ 151 h 824"/>
                  <a:gd name="T38" fmla="*/ 5 w 582"/>
                  <a:gd name="T39" fmla="*/ 113 h 824"/>
                  <a:gd name="T40" fmla="*/ 4 w 582"/>
                  <a:gd name="T41" fmla="*/ 71 h 824"/>
                  <a:gd name="T42" fmla="*/ 0 w 582"/>
                  <a:gd name="T43" fmla="*/ 24 h 824"/>
                  <a:gd name="T44" fmla="*/ 307 w 582"/>
                  <a:gd name="T45" fmla="*/ 24 h 824"/>
                  <a:gd name="T46" fmla="*/ 312 w 582"/>
                  <a:gd name="T47" fmla="*/ 174 h 824"/>
                  <a:gd name="T48" fmla="*/ 316 w 582"/>
                  <a:gd name="T49" fmla="*/ 174 h 824"/>
                  <a:gd name="T50" fmla="*/ 330 w 582"/>
                  <a:gd name="T51" fmla="*/ 134 h 824"/>
                  <a:gd name="T52" fmla="*/ 347 w 582"/>
                  <a:gd name="T53" fmla="*/ 99 h 824"/>
                  <a:gd name="T54" fmla="*/ 370 w 582"/>
                  <a:gd name="T55" fmla="*/ 70 h 824"/>
                  <a:gd name="T56" fmla="*/ 398 w 582"/>
                  <a:gd name="T57" fmla="*/ 47 h 824"/>
                  <a:gd name="T58" fmla="*/ 427 w 582"/>
                  <a:gd name="T59" fmla="*/ 28 h 824"/>
                  <a:gd name="T60" fmla="*/ 462 w 582"/>
                  <a:gd name="T61" fmla="*/ 14 h 824"/>
                  <a:gd name="T62" fmla="*/ 499 w 582"/>
                  <a:gd name="T63" fmla="*/ 5 h 824"/>
                  <a:gd name="T64" fmla="*/ 541 w 582"/>
                  <a:gd name="T65" fmla="*/ 2 h 824"/>
                  <a:gd name="T66" fmla="*/ 582 w 582"/>
                  <a:gd name="T67" fmla="*/ 0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82" h="824">
                    <a:moveTo>
                      <a:pt x="582" y="0"/>
                    </a:moveTo>
                    <a:lnTo>
                      <a:pt x="582" y="258"/>
                    </a:lnTo>
                    <a:lnTo>
                      <a:pt x="551" y="256"/>
                    </a:lnTo>
                    <a:lnTo>
                      <a:pt x="520" y="256"/>
                    </a:lnTo>
                    <a:lnTo>
                      <a:pt x="474" y="259"/>
                    </a:lnTo>
                    <a:lnTo>
                      <a:pt x="436" y="266"/>
                    </a:lnTo>
                    <a:lnTo>
                      <a:pt x="405" y="280"/>
                    </a:lnTo>
                    <a:lnTo>
                      <a:pt x="377" y="300"/>
                    </a:lnTo>
                    <a:lnTo>
                      <a:pt x="354" y="322"/>
                    </a:lnTo>
                    <a:lnTo>
                      <a:pt x="337" y="350"/>
                    </a:lnTo>
                    <a:lnTo>
                      <a:pt x="324" y="383"/>
                    </a:lnTo>
                    <a:lnTo>
                      <a:pt x="317" y="420"/>
                    </a:lnTo>
                    <a:lnTo>
                      <a:pt x="312" y="460"/>
                    </a:lnTo>
                    <a:lnTo>
                      <a:pt x="312" y="503"/>
                    </a:lnTo>
                    <a:lnTo>
                      <a:pt x="312" y="824"/>
                    </a:lnTo>
                    <a:lnTo>
                      <a:pt x="9" y="824"/>
                    </a:lnTo>
                    <a:lnTo>
                      <a:pt x="9" y="230"/>
                    </a:lnTo>
                    <a:lnTo>
                      <a:pt x="9" y="190"/>
                    </a:lnTo>
                    <a:lnTo>
                      <a:pt x="7" y="151"/>
                    </a:lnTo>
                    <a:lnTo>
                      <a:pt x="5" y="113"/>
                    </a:lnTo>
                    <a:lnTo>
                      <a:pt x="4" y="71"/>
                    </a:lnTo>
                    <a:lnTo>
                      <a:pt x="0" y="24"/>
                    </a:lnTo>
                    <a:lnTo>
                      <a:pt x="307" y="24"/>
                    </a:lnTo>
                    <a:lnTo>
                      <a:pt x="312" y="174"/>
                    </a:lnTo>
                    <a:lnTo>
                      <a:pt x="316" y="174"/>
                    </a:lnTo>
                    <a:lnTo>
                      <a:pt x="330" y="134"/>
                    </a:lnTo>
                    <a:lnTo>
                      <a:pt x="347" y="99"/>
                    </a:lnTo>
                    <a:lnTo>
                      <a:pt x="370" y="70"/>
                    </a:lnTo>
                    <a:lnTo>
                      <a:pt x="398" y="47"/>
                    </a:lnTo>
                    <a:lnTo>
                      <a:pt x="427" y="28"/>
                    </a:lnTo>
                    <a:lnTo>
                      <a:pt x="462" y="14"/>
                    </a:lnTo>
                    <a:lnTo>
                      <a:pt x="499" y="5"/>
                    </a:lnTo>
                    <a:lnTo>
                      <a:pt x="541" y="2"/>
                    </a:lnTo>
                    <a:lnTo>
                      <a:pt x="58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84" name="Freeform 8"/>
              <p:cNvSpPr>
                <a:spLocks/>
              </p:cNvSpPr>
              <p:nvPr/>
            </p:nvSpPr>
            <p:spPr bwMode="auto">
              <a:xfrm>
                <a:off x="11033884" y="-256188"/>
                <a:ext cx="66240" cy="136132"/>
              </a:xfrm>
              <a:custGeom>
                <a:avLst/>
                <a:gdLst>
                  <a:gd name="T0" fmla="*/ 460 w 635"/>
                  <a:gd name="T1" fmla="*/ 0 h 1305"/>
                  <a:gd name="T2" fmla="*/ 460 w 635"/>
                  <a:gd name="T3" fmla="*/ 301 h 1305"/>
                  <a:gd name="T4" fmla="*/ 635 w 635"/>
                  <a:gd name="T5" fmla="*/ 301 h 1305"/>
                  <a:gd name="T6" fmla="*/ 635 w 635"/>
                  <a:gd name="T7" fmla="*/ 493 h 1305"/>
                  <a:gd name="T8" fmla="*/ 460 w 635"/>
                  <a:gd name="T9" fmla="*/ 493 h 1305"/>
                  <a:gd name="T10" fmla="*/ 460 w 635"/>
                  <a:gd name="T11" fmla="*/ 990 h 1305"/>
                  <a:gd name="T12" fmla="*/ 460 w 635"/>
                  <a:gd name="T13" fmla="*/ 1000 h 1305"/>
                  <a:gd name="T14" fmla="*/ 459 w 635"/>
                  <a:gd name="T15" fmla="*/ 1014 h 1305"/>
                  <a:gd name="T16" fmla="*/ 459 w 635"/>
                  <a:gd name="T17" fmla="*/ 1031 h 1305"/>
                  <a:gd name="T18" fmla="*/ 460 w 635"/>
                  <a:gd name="T19" fmla="*/ 1051 h 1305"/>
                  <a:gd name="T20" fmla="*/ 464 w 635"/>
                  <a:gd name="T21" fmla="*/ 1070 h 1305"/>
                  <a:gd name="T22" fmla="*/ 471 w 635"/>
                  <a:gd name="T23" fmla="*/ 1087 h 1305"/>
                  <a:gd name="T24" fmla="*/ 481 w 635"/>
                  <a:gd name="T25" fmla="*/ 1101 h 1305"/>
                  <a:gd name="T26" fmla="*/ 497 w 635"/>
                  <a:gd name="T27" fmla="*/ 1112 h 1305"/>
                  <a:gd name="T28" fmla="*/ 518 w 635"/>
                  <a:gd name="T29" fmla="*/ 1115 h 1305"/>
                  <a:gd name="T30" fmla="*/ 558 w 635"/>
                  <a:gd name="T31" fmla="*/ 1115 h 1305"/>
                  <a:gd name="T32" fmla="*/ 596 w 635"/>
                  <a:gd name="T33" fmla="*/ 1113 h 1305"/>
                  <a:gd name="T34" fmla="*/ 633 w 635"/>
                  <a:gd name="T35" fmla="*/ 1110 h 1305"/>
                  <a:gd name="T36" fmla="*/ 633 w 635"/>
                  <a:gd name="T37" fmla="*/ 1289 h 1305"/>
                  <a:gd name="T38" fmla="*/ 586 w 635"/>
                  <a:gd name="T39" fmla="*/ 1298 h 1305"/>
                  <a:gd name="T40" fmla="*/ 544 w 635"/>
                  <a:gd name="T41" fmla="*/ 1303 h 1305"/>
                  <a:gd name="T42" fmla="*/ 506 w 635"/>
                  <a:gd name="T43" fmla="*/ 1305 h 1305"/>
                  <a:gd name="T44" fmla="*/ 471 w 635"/>
                  <a:gd name="T45" fmla="*/ 1305 h 1305"/>
                  <a:gd name="T46" fmla="*/ 426 w 635"/>
                  <a:gd name="T47" fmla="*/ 1305 h 1305"/>
                  <a:gd name="T48" fmla="*/ 382 w 635"/>
                  <a:gd name="T49" fmla="*/ 1303 h 1305"/>
                  <a:gd name="T50" fmla="*/ 342 w 635"/>
                  <a:gd name="T51" fmla="*/ 1300 h 1305"/>
                  <a:gd name="T52" fmla="*/ 305 w 635"/>
                  <a:gd name="T53" fmla="*/ 1293 h 1305"/>
                  <a:gd name="T54" fmla="*/ 274 w 635"/>
                  <a:gd name="T55" fmla="*/ 1282 h 1305"/>
                  <a:gd name="T56" fmla="*/ 244 w 635"/>
                  <a:gd name="T57" fmla="*/ 1268 h 1305"/>
                  <a:gd name="T58" fmla="*/ 218 w 635"/>
                  <a:gd name="T59" fmla="*/ 1251 h 1305"/>
                  <a:gd name="T60" fmla="*/ 197 w 635"/>
                  <a:gd name="T61" fmla="*/ 1230 h 1305"/>
                  <a:gd name="T62" fmla="*/ 180 w 635"/>
                  <a:gd name="T63" fmla="*/ 1202 h 1305"/>
                  <a:gd name="T64" fmla="*/ 167 w 635"/>
                  <a:gd name="T65" fmla="*/ 1169 h 1305"/>
                  <a:gd name="T66" fmla="*/ 159 w 635"/>
                  <a:gd name="T67" fmla="*/ 1131 h 1305"/>
                  <a:gd name="T68" fmla="*/ 155 w 635"/>
                  <a:gd name="T69" fmla="*/ 1085 h 1305"/>
                  <a:gd name="T70" fmla="*/ 157 w 635"/>
                  <a:gd name="T71" fmla="*/ 1031 h 1305"/>
                  <a:gd name="T72" fmla="*/ 157 w 635"/>
                  <a:gd name="T73" fmla="*/ 493 h 1305"/>
                  <a:gd name="T74" fmla="*/ 0 w 635"/>
                  <a:gd name="T75" fmla="*/ 493 h 1305"/>
                  <a:gd name="T76" fmla="*/ 0 w 635"/>
                  <a:gd name="T77" fmla="*/ 301 h 1305"/>
                  <a:gd name="T78" fmla="*/ 157 w 635"/>
                  <a:gd name="T79" fmla="*/ 301 h 1305"/>
                  <a:gd name="T80" fmla="*/ 157 w 635"/>
                  <a:gd name="T81" fmla="*/ 113 h 1305"/>
                  <a:gd name="T82" fmla="*/ 460 w 635"/>
                  <a:gd name="T83" fmla="*/ 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35" h="1305">
                    <a:moveTo>
                      <a:pt x="460" y="0"/>
                    </a:moveTo>
                    <a:lnTo>
                      <a:pt x="460" y="301"/>
                    </a:lnTo>
                    <a:lnTo>
                      <a:pt x="635" y="301"/>
                    </a:lnTo>
                    <a:lnTo>
                      <a:pt x="635" y="493"/>
                    </a:lnTo>
                    <a:lnTo>
                      <a:pt x="460" y="493"/>
                    </a:lnTo>
                    <a:lnTo>
                      <a:pt x="460" y="990"/>
                    </a:lnTo>
                    <a:lnTo>
                      <a:pt x="460" y="1000"/>
                    </a:lnTo>
                    <a:lnTo>
                      <a:pt x="459" y="1014"/>
                    </a:lnTo>
                    <a:lnTo>
                      <a:pt x="459" y="1031"/>
                    </a:lnTo>
                    <a:lnTo>
                      <a:pt x="460" y="1051"/>
                    </a:lnTo>
                    <a:lnTo>
                      <a:pt x="464" y="1070"/>
                    </a:lnTo>
                    <a:lnTo>
                      <a:pt x="471" y="1087"/>
                    </a:lnTo>
                    <a:lnTo>
                      <a:pt x="481" y="1101"/>
                    </a:lnTo>
                    <a:lnTo>
                      <a:pt x="497" y="1112"/>
                    </a:lnTo>
                    <a:lnTo>
                      <a:pt x="518" y="1115"/>
                    </a:lnTo>
                    <a:lnTo>
                      <a:pt x="558" y="1115"/>
                    </a:lnTo>
                    <a:lnTo>
                      <a:pt x="596" y="1113"/>
                    </a:lnTo>
                    <a:lnTo>
                      <a:pt x="633" y="1110"/>
                    </a:lnTo>
                    <a:lnTo>
                      <a:pt x="633" y="1289"/>
                    </a:lnTo>
                    <a:lnTo>
                      <a:pt x="586" y="1298"/>
                    </a:lnTo>
                    <a:lnTo>
                      <a:pt x="544" y="1303"/>
                    </a:lnTo>
                    <a:lnTo>
                      <a:pt x="506" y="1305"/>
                    </a:lnTo>
                    <a:lnTo>
                      <a:pt x="471" y="1305"/>
                    </a:lnTo>
                    <a:lnTo>
                      <a:pt x="426" y="1305"/>
                    </a:lnTo>
                    <a:lnTo>
                      <a:pt x="382" y="1303"/>
                    </a:lnTo>
                    <a:lnTo>
                      <a:pt x="342" y="1300"/>
                    </a:lnTo>
                    <a:lnTo>
                      <a:pt x="305" y="1293"/>
                    </a:lnTo>
                    <a:lnTo>
                      <a:pt x="274" y="1282"/>
                    </a:lnTo>
                    <a:lnTo>
                      <a:pt x="244" y="1268"/>
                    </a:lnTo>
                    <a:lnTo>
                      <a:pt x="218" y="1251"/>
                    </a:lnTo>
                    <a:lnTo>
                      <a:pt x="197" y="1230"/>
                    </a:lnTo>
                    <a:lnTo>
                      <a:pt x="180" y="1202"/>
                    </a:lnTo>
                    <a:lnTo>
                      <a:pt x="167" y="1169"/>
                    </a:lnTo>
                    <a:lnTo>
                      <a:pt x="159" y="1131"/>
                    </a:lnTo>
                    <a:lnTo>
                      <a:pt x="155" y="1085"/>
                    </a:lnTo>
                    <a:lnTo>
                      <a:pt x="157" y="1031"/>
                    </a:lnTo>
                    <a:lnTo>
                      <a:pt x="157" y="493"/>
                    </a:lnTo>
                    <a:lnTo>
                      <a:pt x="0" y="493"/>
                    </a:lnTo>
                    <a:lnTo>
                      <a:pt x="0" y="301"/>
                    </a:lnTo>
                    <a:lnTo>
                      <a:pt x="157" y="301"/>
                    </a:lnTo>
                    <a:lnTo>
                      <a:pt x="157" y="113"/>
                    </a:lnTo>
                    <a:lnTo>
                      <a:pt x="4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85" name="Freeform 9"/>
              <p:cNvSpPr>
                <a:spLocks noEditPoints="1"/>
              </p:cNvSpPr>
              <p:nvPr/>
            </p:nvSpPr>
            <p:spPr bwMode="auto">
              <a:xfrm>
                <a:off x="11104505" y="-227292"/>
                <a:ext cx="89815" cy="88564"/>
              </a:xfrm>
              <a:custGeom>
                <a:avLst/>
                <a:gdLst>
                  <a:gd name="T0" fmla="*/ 399 w 861"/>
                  <a:gd name="T1" fmla="*/ 157 h 849"/>
                  <a:gd name="T2" fmla="*/ 350 w 861"/>
                  <a:gd name="T3" fmla="*/ 178 h 849"/>
                  <a:gd name="T4" fmla="*/ 319 w 861"/>
                  <a:gd name="T5" fmla="*/ 216 h 849"/>
                  <a:gd name="T6" fmla="*/ 301 w 861"/>
                  <a:gd name="T7" fmla="*/ 265 h 849"/>
                  <a:gd name="T8" fmla="*/ 293 w 861"/>
                  <a:gd name="T9" fmla="*/ 322 h 849"/>
                  <a:gd name="T10" fmla="*/ 570 w 861"/>
                  <a:gd name="T11" fmla="*/ 280 h 849"/>
                  <a:gd name="T12" fmla="*/ 537 w 861"/>
                  <a:gd name="T13" fmla="*/ 202 h 849"/>
                  <a:gd name="T14" fmla="*/ 493 w 861"/>
                  <a:gd name="T15" fmla="*/ 164 h 849"/>
                  <a:gd name="T16" fmla="*/ 432 w 861"/>
                  <a:gd name="T17" fmla="*/ 151 h 849"/>
                  <a:gd name="T18" fmla="*/ 498 w 861"/>
                  <a:gd name="T19" fmla="*/ 3 h 849"/>
                  <a:gd name="T20" fmla="*/ 612 w 861"/>
                  <a:gd name="T21" fmla="*/ 26 h 849"/>
                  <a:gd name="T22" fmla="*/ 701 w 861"/>
                  <a:gd name="T23" fmla="*/ 68 h 849"/>
                  <a:gd name="T24" fmla="*/ 769 w 861"/>
                  <a:gd name="T25" fmla="*/ 131 h 849"/>
                  <a:gd name="T26" fmla="*/ 816 w 861"/>
                  <a:gd name="T27" fmla="*/ 212 h 849"/>
                  <a:gd name="T28" fmla="*/ 845 w 861"/>
                  <a:gd name="T29" fmla="*/ 310 h 849"/>
                  <a:gd name="T30" fmla="*/ 859 w 861"/>
                  <a:gd name="T31" fmla="*/ 423 h 849"/>
                  <a:gd name="T32" fmla="*/ 286 w 861"/>
                  <a:gd name="T33" fmla="*/ 484 h 849"/>
                  <a:gd name="T34" fmla="*/ 291 w 861"/>
                  <a:gd name="T35" fmla="*/ 551 h 849"/>
                  <a:gd name="T36" fmla="*/ 306 w 861"/>
                  <a:gd name="T37" fmla="*/ 608 h 849"/>
                  <a:gd name="T38" fmla="*/ 338 w 861"/>
                  <a:gd name="T39" fmla="*/ 652 h 849"/>
                  <a:gd name="T40" fmla="*/ 390 w 861"/>
                  <a:gd name="T41" fmla="*/ 674 h 849"/>
                  <a:gd name="T42" fmla="*/ 465 w 861"/>
                  <a:gd name="T43" fmla="*/ 674 h 849"/>
                  <a:gd name="T44" fmla="*/ 526 w 861"/>
                  <a:gd name="T45" fmla="*/ 648 h 849"/>
                  <a:gd name="T46" fmla="*/ 565 w 861"/>
                  <a:gd name="T47" fmla="*/ 598 h 849"/>
                  <a:gd name="T48" fmla="*/ 854 w 861"/>
                  <a:gd name="T49" fmla="*/ 563 h 849"/>
                  <a:gd name="T50" fmla="*/ 833 w 861"/>
                  <a:gd name="T51" fmla="*/ 645 h 849"/>
                  <a:gd name="T52" fmla="*/ 791 w 861"/>
                  <a:gd name="T53" fmla="*/ 713 h 849"/>
                  <a:gd name="T54" fmla="*/ 734 w 861"/>
                  <a:gd name="T55" fmla="*/ 765 h 849"/>
                  <a:gd name="T56" fmla="*/ 659 w 861"/>
                  <a:gd name="T57" fmla="*/ 810 h 849"/>
                  <a:gd name="T58" fmla="*/ 559 w 861"/>
                  <a:gd name="T59" fmla="*/ 840 h 849"/>
                  <a:gd name="T60" fmla="*/ 449 w 861"/>
                  <a:gd name="T61" fmla="*/ 849 h 849"/>
                  <a:gd name="T62" fmla="*/ 305 w 861"/>
                  <a:gd name="T63" fmla="*/ 836 h 849"/>
                  <a:gd name="T64" fmla="*/ 190 w 861"/>
                  <a:gd name="T65" fmla="*/ 801 h 849"/>
                  <a:gd name="T66" fmla="*/ 104 w 861"/>
                  <a:gd name="T67" fmla="*/ 740 h 849"/>
                  <a:gd name="T68" fmla="*/ 45 w 861"/>
                  <a:gd name="T69" fmla="*/ 653 h 849"/>
                  <a:gd name="T70" fmla="*/ 12 w 861"/>
                  <a:gd name="T71" fmla="*/ 540 h 849"/>
                  <a:gd name="T72" fmla="*/ 0 w 861"/>
                  <a:gd name="T73" fmla="*/ 397 h 849"/>
                  <a:gd name="T74" fmla="*/ 15 w 861"/>
                  <a:gd name="T75" fmla="*/ 280 h 849"/>
                  <a:gd name="T76" fmla="*/ 59 w 861"/>
                  <a:gd name="T77" fmla="*/ 181 h 849"/>
                  <a:gd name="T78" fmla="*/ 125 w 861"/>
                  <a:gd name="T79" fmla="*/ 104 h 849"/>
                  <a:gd name="T80" fmla="*/ 212 w 861"/>
                  <a:gd name="T81" fmla="*/ 47 h 849"/>
                  <a:gd name="T82" fmla="*/ 315 w 861"/>
                  <a:gd name="T83" fmla="*/ 12 h 849"/>
                  <a:gd name="T84" fmla="*/ 432 w 861"/>
                  <a:gd name="T85" fmla="*/ 0 h 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61" h="849">
                    <a:moveTo>
                      <a:pt x="432" y="151"/>
                    </a:moveTo>
                    <a:lnTo>
                      <a:pt x="399" y="157"/>
                    </a:lnTo>
                    <a:lnTo>
                      <a:pt x="373" y="165"/>
                    </a:lnTo>
                    <a:lnTo>
                      <a:pt x="350" y="178"/>
                    </a:lnTo>
                    <a:lnTo>
                      <a:pt x="333" y="195"/>
                    </a:lnTo>
                    <a:lnTo>
                      <a:pt x="319" y="216"/>
                    </a:lnTo>
                    <a:lnTo>
                      <a:pt x="308" y="239"/>
                    </a:lnTo>
                    <a:lnTo>
                      <a:pt x="301" y="265"/>
                    </a:lnTo>
                    <a:lnTo>
                      <a:pt x="296" y="293"/>
                    </a:lnTo>
                    <a:lnTo>
                      <a:pt x="293" y="322"/>
                    </a:lnTo>
                    <a:lnTo>
                      <a:pt x="573" y="322"/>
                    </a:lnTo>
                    <a:lnTo>
                      <a:pt x="570" y="280"/>
                    </a:lnTo>
                    <a:lnTo>
                      <a:pt x="556" y="239"/>
                    </a:lnTo>
                    <a:lnTo>
                      <a:pt x="537" y="202"/>
                    </a:lnTo>
                    <a:lnTo>
                      <a:pt x="516" y="181"/>
                    </a:lnTo>
                    <a:lnTo>
                      <a:pt x="493" y="164"/>
                    </a:lnTo>
                    <a:lnTo>
                      <a:pt x="463" y="153"/>
                    </a:lnTo>
                    <a:lnTo>
                      <a:pt x="432" y="151"/>
                    </a:lnTo>
                    <a:close/>
                    <a:moveTo>
                      <a:pt x="432" y="0"/>
                    </a:moveTo>
                    <a:lnTo>
                      <a:pt x="498" y="3"/>
                    </a:lnTo>
                    <a:lnTo>
                      <a:pt x="558" y="12"/>
                    </a:lnTo>
                    <a:lnTo>
                      <a:pt x="612" y="26"/>
                    </a:lnTo>
                    <a:lnTo>
                      <a:pt x="659" y="43"/>
                    </a:lnTo>
                    <a:lnTo>
                      <a:pt x="701" y="68"/>
                    </a:lnTo>
                    <a:lnTo>
                      <a:pt x="737" y="97"/>
                    </a:lnTo>
                    <a:lnTo>
                      <a:pt x="769" y="131"/>
                    </a:lnTo>
                    <a:lnTo>
                      <a:pt x="795" y="169"/>
                    </a:lnTo>
                    <a:lnTo>
                      <a:pt x="816" y="212"/>
                    </a:lnTo>
                    <a:lnTo>
                      <a:pt x="831" y="258"/>
                    </a:lnTo>
                    <a:lnTo>
                      <a:pt x="845" y="310"/>
                    </a:lnTo>
                    <a:lnTo>
                      <a:pt x="854" y="364"/>
                    </a:lnTo>
                    <a:lnTo>
                      <a:pt x="859" y="423"/>
                    </a:lnTo>
                    <a:lnTo>
                      <a:pt x="861" y="484"/>
                    </a:lnTo>
                    <a:lnTo>
                      <a:pt x="286" y="484"/>
                    </a:lnTo>
                    <a:lnTo>
                      <a:pt x="287" y="519"/>
                    </a:lnTo>
                    <a:lnTo>
                      <a:pt x="291" y="551"/>
                    </a:lnTo>
                    <a:lnTo>
                      <a:pt x="296" y="582"/>
                    </a:lnTo>
                    <a:lnTo>
                      <a:pt x="306" y="608"/>
                    </a:lnTo>
                    <a:lnTo>
                      <a:pt x="320" y="632"/>
                    </a:lnTo>
                    <a:lnTo>
                      <a:pt x="338" y="652"/>
                    </a:lnTo>
                    <a:lnTo>
                      <a:pt x="362" y="666"/>
                    </a:lnTo>
                    <a:lnTo>
                      <a:pt x="390" y="674"/>
                    </a:lnTo>
                    <a:lnTo>
                      <a:pt x="425" y="678"/>
                    </a:lnTo>
                    <a:lnTo>
                      <a:pt x="465" y="674"/>
                    </a:lnTo>
                    <a:lnTo>
                      <a:pt x="498" y="666"/>
                    </a:lnTo>
                    <a:lnTo>
                      <a:pt x="526" y="648"/>
                    </a:lnTo>
                    <a:lnTo>
                      <a:pt x="549" y="625"/>
                    </a:lnTo>
                    <a:lnTo>
                      <a:pt x="565" y="598"/>
                    </a:lnTo>
                    <a:lnTo>
                      <a:pt x="573" y="563"/>
                    </a:lnTo>
                    <a:lnTo>
                      <a:pt x="854" y="563"/>
                    </a:lnTo>
                    <a:lnTo>
                      <a:pt x="847" y="606"/>
                    </a:lnTo>
                    <a:lnTo>
                      <a:pt x="833" y="645"/>
                    </a:lnTo>
                    <a:lnTo>
                      <a:pt x="814" y="681"/>
                    </a:lnTo>
                    <a:lnTo>
                      <a:pt x="791" y="713"/>
                    </a:lnTo>
                    <a:lnTo>
                      <a:pt x="765" y="740"/>
                    </a:lnTo>
                    <a:lnTo>
                      <a:pt x="734" y="765"/>
                    </a:lnTo>
                    <a:lnTo>
                      <a:pt x="702" y="786"/>
                    </a:lnTo>
                    <a:lnTo>
                      <a:pt x="659" y="810"/>
                    </a:lnTo>
                    <a:lnTo>
                      <a:pt x="610" y="828"/>
                    </a:lnTo>
                    <a:lnTo>
                      <a:pt x="559" y="840"/>
                    </a:lnTo>
                    <a:lnTo>
                      <a:pt x="505" y="847"/>
                    </a:lnTo>
                    <a:lnTo>
                      <a:pt x="449" y="849"/>
                    </a:lnTo>
                    <a:lnTo>
                      <a:pt x="373" y="845"/>
                    </a:lnTo>
                    <a:lnTo>
                      <a:pt x="305" y="836"/>
                    </a:lnTo>
                    <a:lnTo>
                      <a:pt x="244" y="822"/>
                    </a:lnTo>
                    <a:lnTo>
                      <a:pt x="190" y="801"/>
                    </a:lnTo>
                    <a:lnTo>
                      <a:pt x="144" y="774"/>
                    </a:lnTo>
                    <a:lnTo>
                      <a:pt x="104" y="740"/>
                    </a:lnTo>
                    <a:lnTo>
                      <a:pt x="71" y="700"/>
                    </a:lnTo>
                    <a:lnTo>
                      <a:pt x="45" y="653"/>
                    </a:lnTo>
                    <a:lnTo>
                      <a:pt x="26" y="601"/>
                    </a:lnTo>
                    <a:lnTo>
                      <a:pt x="12" y="540"/>
                    </a:lnTo>
                    <a:lnTo>
                      <a:pt x="3" y="472"/>
                    </a:lnTo>
                    <a:lnTo>
                      <a:pt x="0" y="397"/>
                    </a:lnTo>
                    <a:lnTo>
                      <a:pt x="5" y="336"/>
                    </a:lnTo>
                    <a:lnTo>
                      <a:pt x="15" y="280"/>
                    </a:lnTo>
                    <a:lnTo>
                      <a:pt x="34" y="228"/>
                    </a:lnTo>
                    <a:lnTo>
                      <a:pt x="59" y="181"/>
                    </a:lnTo>
                    <a:lnTo>
                      <a:pt x="89" y="141"/>
                    </a:lnTo>
                    <a:lnTo>
                      <a:pt x="125" y="104"/>
                    </a:lnTo>
                    <a:lnTo>
                      <a:pt x="167" y="73"/>
                    </a:lnTo>
                    <a:lnTo>
                      <a:pt x="212" y="47"/>
                    </a:lnTo>
                    <a:lnTo>
                      <a:pt x="263" y="26"/>
                    </a:lnTo>
                    <a:lnTo>
                      <a:pt x="315" y="12"/>
                    </a:lnTo>
                    <a:lnTo>
                      <a:pt x="373" y="3"/>
                    </a:lnTo>
                    <a:lnTo>
                      <a:pt x="4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86" name="Freeform 10"/>
              <p:cNvSpPr>
                <a:spLocks/>
              </p:cNvSpPr>
              <p:nvPr/>
            </p:nvSpPr>
            <p:spPr bwMode="auto">
              <a:xfrm>
                <a:off x="11206108" y="-268184"/>
                <a:ext cx="40266" cy="128725"/>
              </a:xfrm>
              <a:custGeom>
                <a:avLst/>
                <a:gdLst>
                  <a:gd name="T0" fmla="*/ 279 w 386"/>
                  <a:gd name="T1" fmla="*/ 0 h 1234"/>
                  <a:gd name="T2" fmla="*/ 279 w 386"/>
                  <a:gd name="T3" fmla="*/ 955 h 1234"/>
                  <a:gd name="T4" fmla="*/ 281 w 386"/>
                  <a:gd name="T5" fmla="*/ 979 h 1234"/>
                  <a:gd name="T6" fmla="*/ 286 w 386"/>
                  <a:gd name="T7" fmla="*/ 1000 h 1234"/>
                  <a:gd name="T8" fmla="*/ 297 w 386"/>
                  <a:gd name="T9" fmla="*/ 1017 h 1234"/>
                  <a:gd name="T10" fmla="*/ 312 w 386"/>
                  <a:gd name="T11" fmla="*/ 1031 h 1234"/>
                  <a:gd name="T12" fmla="*/ 332 w 386"/>
                  <a:gd name="T13" fmla="*/ 1040 h 1234"/>
                  <a:gd name="T14" fmla="*/ 356 w 386"/>
                  <a:gd name="T15" fmla="*/ 1042 h 1234"/>
                  <a:gd name="T16" fmla="*/ 386 w 386"/>
                  <a:gd name="T17" fmla="*/ 1038 h 1234"/>
                  <a:gd name="T18" fmla="*/ 386 w 386"/>
                  <a:gd name="T19" fmla="*/ 1225 h 1234"/>
                  <a:gd name="T20" fmla="*/ 346 w 386"/>
                  <a:gd name="T21" fmla="*/ 1228 h 1234"/>
                  <a:gd name="T22" fmla="*/ 311 w 386"/>
                  <a:gd name="T23" fmla="*/ 1232 h 1234"/>
                  <a:gd name="T24" fmla="*/ 274 w 386"/>
                  <a:gd name="T25" fmla="*/ 1232 h 1234"/>
                  <a:gd name="T26" fmla="*/ 234 w 386"/>
                  <a:gd name="T27" fmla="*/ 1234 h 1234"/>
                  <a:gd name="T28" fmla="*/ 199 w 386"/>
                  <a:gd name="T29" fmla="*/ 1230 h 1234"/>
                  <a:gd name="T30" fmla="*/ 164 w 386"/>
                  <a:gd name="T31" fmla="*/ 1223 h 1234"/>
                  <a:gd name="T32" fmla="*/ 129 w 386"/>
                  <a:gd name="T33" fmla="*/ 1211 h 1234"/>
                  <a:gd name="T34" fmla="*/ 98 w 386"/>
                  <a:gd name="T35" fmla="*/ 1193 h 1234"/>
                  <a:gd name="T36" fmla="*/ 70 w 386"/>
                  <a:gd name="T37" fmla="*/ 1173 h 1234"/>
                  <a:gd name="T38" fmla="*/ 46 w 386"/>
                  <a:gd name="T39" fmla="*/ 1146 h 1234"/>
                  <a:gd name="T40" fmla="*/ 26 w 386"/>
                  <a:gd name="T41" fmla="*/ 1117 h 1234"/>
                  <a:gd name="T42" fmla="*/ 16 w 386"/>
                  <a:gd name="T43" fmla="*/ 1082 h 1234"/>
                  <a:gd name="T44" fmla="*/ 4 w 386"/>
                  <a:gd name="T45" fmla="*/ 1004 h 1234"/>
                  <a:gd name="T46" fmla="*/ 0 w 386"/>
                  <a:gd name="T47" fmla="*/ 925 h 1234"/>
                  <a:gd name="T48" fmla="*/ 0 w 386"/>
                  <a:gd name="T49" fmla="*/ 847 h 1234"/>
                  <a:gd name="T50" fmla="*/ 0 w 386"/>
                  <a:gd name="T51" fmla="*/ 768 h 1234"/>
                  <a:gd name="T52" fmla="*/ 0 w 386"/>
                  <a:gd name="T53" fmla="*/ 117 h 1234"/>
                  <a:gd name="T54" fmla="*/ 279 w 386"/>
                  <a:gd name="T55" fmla="*/ 0 h 1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86" h="1234">
                    <a:moveTo>
                      <a:pt x="279" y="0"/>
                    </a:moveTo>
                    <a:lnTo>
                      <a:pt x="279" y="955"/>
                    </a:lnTo>
                    <a:lnTo>
                      <a:pt x="281" y="979"/>
                    </a:lnTo>
                    <a:lnTo>
                      <a:pt x="286" y="1000"/>
                    </a:lnTo>
                    <a:lnTo>
                      <a:pt x="297" y="1017"/>
                    </a:lnTo>
                    <a:lnTo>
                      <a:pt x="312" y="1031"/>
                    </a:lnTo>
                    <a:lnTo>
                      <a:pt x="332" y="1040"/>
                    </a:lnTo>
                    <a:lnTo>
                      <a:pt x="356" y="1042"/>
                    </a:lnTo>
                    <a:lnTo>
                      <a:pt x="386" y="1038"/>
                    </a:lnTo>
                    <a:lnTo>
                      <a:pt x="386" y="1225"/>
                    </a:lnTo>
                    <a:lnTo>
                      <a:pt x="346" y="1228"/>
                    </a:lnTo>
                    <a:lnTo>
                      <a:pt x="311" y="1232"/>
                    </a:lnTo>
                    <a:lnTo>
                      <a:pt x="274" y="1232"/>
                    </a:lnTo>
                    <a:lnTo>
                      <a:pt x="234" y="1234"/>
                    </a:lnTo>
                    <a:lnTo>
                      <a:pt x="199" y="1230"/>
                    </a:lnTo>
                    <a:lnTo>
                      <a:pt x="164" y="1223"/>
                    </a:lnTo>
                    <a:lnTo>
                      <a:pt x="129" y="1211"/>
                    </a:lnTo>
                    <a:lnTo>
                      <a:pt x="98" y="1193"/>
                    </a:lnTo>
                    <a:lnTo>
                      <a:pt x="70" y="1173"/>
                    </a:lnTo>
                    <a:lnTo>
                      <a:pt x="46" y="1146"/>
                    </a:lnTo>
                    <a:lnTo>
                      <a:pt x="26" y="1117"/>
                    </a:lnTo>
                    <a:lnTo>
                      <a:pt x="16" y="1082"/>
                    </a:lnTo>
                    <a:lnTo>
                      <a:pt x="4" y="1004"/>
                    </a:lnTo>
                    <a:lnTo>
                      <a:pt x="0" y="925"/>
                    </a:lnTo>
                    <a:lnTo>
                      <a:pt x="0" y="847"/>
                    </a:lnTo>
                    <a:lnTo>
                      <a:pt x="0" y="768"/>
                    </a:lnTo>
                    <a:lnTo>
                      <a:pt x="0" y="117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11253259" y="-268184"/>
                <a:ext cx="40161" cy="128725"/>
              </a:xfrm>
              <a:custGeom>
                <a:avLst/>
                <a:gdLst>
                  <a:gd name="T0" fmla="*/ 279 w 385"/>
                  <a:gd name="T1" fmla="*/ 0 h 1234"/>
                  <a:gd name="T2" fmla="*/ 279 w 385"/>
                  <a:gd name="T3" fmla="*/ 955 h 1234"/>
                  <a:gd name="T4" fmla="*/ 281 w 385"/>
                  <a:gd name="T5" fmla="*/ 979 h 1234"/>
                  <a:gd name="T6" fmla="*/ 288 w 385"/>
                  <a:gd name="T7" fmla="*/ 1000 h 1234"/>
                  <a:gd name="T8" fmla="*/ 298 w 385"/>
                  <a:gd name="T9" fmla="*/ 1017 h 1234"/>
                  <a:gd name="T10" fmla="*/ 312 w 385"/>
                  <a:gd name="T11" fmla="*/ 1031 h 1234"/>
                  <a:gd name="T12" fmla="*/ 331 w 385"/>
                  <a:gd name="T13" fmla="*/ 1040 h 1234"/>
                  <a:gd name="T14" fmla="*/ 356 w 385"/>
                  <a:gd name="T15" fmla="*/ 1042 h 1234"/>
                  <a:gd name="T16" fmla="*/ 385 w 385"/>
                  <a:gd name="T17" fmla="*/ 1038 h 1234"/>
                  <a:gd name="T18" fmla="*/ 385 w 385"/>
                  <a:gd name="T19" fmla="*/ 1225 h 1234"/>
                  <a:gd name="T20" fmla="*/ 345 w 385"/>
                  <a:gd name="T21" fmla="*/ 1228 h 1234"/>
                  <a:gd name="T22" fmla="*/ 310 w 385"/>
                  <a:gd name="T23" fmla="*/ 1232 h 1234"/>
                  <a:gd name="T24" fmla="*/ 274 w 385"/>
                  <a:gd name="T25" fmla="*/ 1232 h 1234"/>
                  <a:gd name="T26" fmla="*/ 234 w 385"/>
                  <a:gd name="T27" fmla="*/ 1234 h 1234"/>
                  <a:gd name="T28" fmla="*/ 199 w 385"/>
                  <a:gd name="T29" fmla="*/ 1230 h 1234"/>
                  <a:gd name="T30" fmla="*/ 164 w 385"/>
                  <a:gd name="T31" fmla="*/ 1223 h 1234"/>
                  <a:gd name="T32" fmla="*/ 131 w 385"/>
                  <a:gd name="T33" fmla="*/ 1211 h 1234"/>
                  <a:gd name="T34" fmla="*/ 98 w 385"/>
                  <a:gd name="T35" fmla="*/ 1193 h 1234"/>
                  <a:gd name="T36" fmla="*/ 70 w 385"/>
                  <a:gd name="T37" fmla="*/ 1173 h 1234"/>
                  <a:gd name="T38" fmla="*/ 45 w 385"/>
                  <a:gd name="T39" fmla="*/ 1146 h 1234"/>
                  <a:gd name="T40" fmla="*/ 28 w 385"/>
                  <a:gd name="T41" fmla="*/ 1117 h 1234"/>
                  <a:gd name="T42" fmla="*/ 16 w 385"/>
                  <a:gd name="T43" fmla="*/ 1082 h 1234"/>
                  <a:gd name="T44" fmla="*/ 3 w 385"/>
                  <a:gd name="T45" fmla="*/ 1004 h 1234"/>
                  <a:gd name="T46" fmla="*/ 0 w 385"/>
                  <a:gd name="T47" fmla="*/ 925 h 1234"/>
                  <a:gd name="T48" fmla="*/ 0 w 385"/>
                  <a:gd name="T49" fmla="*/ 847 h 1234"/>
                  <a:gd name="T50" fmla="*/ 0 w 385"/>
                  <a:gd name="T51" fmla="*/ 768 h 1234"/>
                  <a:gd name="T52" fmla="*/ 0 w 385"/>
                  <a:gd name="T53" fmla="*/ 117 h 1234"/>
                  <a:gd name="T54" fmla="*/ 279 w 385"/>
                  <a:gd name="T55" fmla="*/ 0 h 1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85" h="1234">
                    <a:moveTo>
                      <a:pt x="279" y="0"/>
                    </a:moveTo>
                    <a:lnTo>
                      <a:pt x="279" y="955"/>
                    </a:lnTo>
                    <a:lnTo>
                      <a:pt x="281" y="979"/>
                    </a:lnTo>
                    <a:lnTo>
                      <a:pt x="288" y="1000"/>
                    </a:lnTo>
                    <a:lnTo>
                      <a:pt x="298" y="1017"/>
                    </a:lnTo>
                    <a:lnTo>
                      <a:pt x="312" y="1031"/>
                    </a:lnTo>
                    <a:lnTo>
                      <a:pt x="331" y="1040"/>
                    </a:lnTo>
                    <a:lnTo>
                      <a:pt x="356" y="1042"/>
                    </a:lnTo>
                    <a:lnTo>
                      <a:pt x="385" y="1038"/>
                    </a:lnTo>
                    <a:lnTo>
                      <a:pt x="385" y="1225"/>
                    </a:lnTo>
                    <a:lnTo>
                      <a:pt x="345" y="1228"/>
                    </a:lnTo>
                    <a:lnTo>
                      <a:pt x="310" y="1232"/>
                    </a:lnTo>
                    <a:lnTo>
                      <a:pt x="274" y="1232"/>
                    </a:lnTo>
                    <a:lnTo>
                      <a:pt x="234" y="1234"/>
                    </a:lnTo>
                    <a:lnTo>
                      <a:pt x="199" y="1230"/>
                    </a:lnTo>
                    <a:lnTo>
                      <a:pt x="164" y="1223"/>
                    </a:lnTo>
                    <a:lnTo>
                      <a:pt x="131" y="1211"/>
                    </a:lnTo>
                    <a:lnTo>
                      <a:pt x="98" y="1193"/>
                    </a:lnTo>
                    <a:lnTo>
                      <a:pt x="70" y="1173"/>
                    </a:lnTo>
                    <a:lnTo>
                      <a:pt x="45" y="1146"/>
                    </a:lnTo>
                    <a:lnTo>
                      <a:pt x="28" y="1117"/>
                    </a:lnTo>
                    <a:lnTo>
                      <a:pt x="16" y="1082"/>
                    </a:lnTo>
                    <a:lnTo>
                      <a:pt x="3" y="1004"/>
                    </a:lnTo>
                    <a:lnTo>
                      <a:pt x="0" y="925"/>
                    </a:lnTo>
                    <a:lnTo>
                      <a:pt x="0" y="847"/>
                    </a:lnTo>
                    <a:lnTo>
                      <a:pt x="0" y="768"/>
                    </a:lnTo>
                    <a:lnTo>
                      <a:pt x="0" y="117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88" name="Freeform 12"/>
              <p:cNvSpPr>
                <a:spLocks/>
              </p:cNvSpPr>
              <p:nvPr/>
            </p:nvSpPr>
            <p:spPr bwMode="auto">
              <a:xfrm>
                <a:off x="10693400" y="-225102"/>
                <a:ext cx="151883" cy="86478"/>
              </a:xfrm>
              <a:custGeom>
                <a:avLst/>
                <a:gdLst>
                  <a:gd name="T0" fmla="*/ 281 w 1456"/>
                  <a:gd name="T1" fmla="*/ 0 h 829"/>
                  <a:gd name="T2" fmla="*/ 282 w 1456"/>
                  <a:gd name="T3" fmla="*/ 413 h 829"/>
                  <a:gd name="T4" fmla="*/ 293 w 1456"/>
                  <a:gd name="T5" fmla="*/ 491 h 829"/>
                  <a:gd name="T6" fmla="*/ 319 w 1456"/>
                  <a:gd name="T7" fmla="*/ 549 h 829"/>
                  <a:gd name="T8" fmla="*/ 361 w 1456"/>
                  <a:gd name="T9" fmla="*/ 584 h 829"/>
                  <a:gd name="T10" fmla="*/ 425 w 1456"/>
                  <a:gd name="T11" fmla="*/ 596 h 829"/>
                  <a:gd name="T12" fmla="*/ 502 w 1456"/>
                  <a:gd name="T13" fmla="*/ 582 h 829"/>
                  <a:gd name="T14" fmla="*/ 558 w 1456"/>
                  <a:gd name="T15" fmla="*/ 536 h 829"/>
                  <a:gd name="T16" fmla="*/ 591 w 1456"/>
                  <a:gd name="T17" fmla="*/ 463 h 829"/>
                  <a:gd name="T18" fmla="*/ 605 w 1456"/>
                  <a:gd name="T19" fmla="*/ 366 h 829"/>
                  <a:gd name="T20" fmla="*/ 851 w 1456"/>
                  <a:gd name="T21" fmla="*/ 0 h 829"/>
                  <a:gd name="T22" fmla="*/ 856 w 1456"/>
                  <a:gd name="T23" fmla="*/ 418 h 829"/>
                  <a:gd name="T24" fmla="*/ 879 w 1456"/>
                  <a:gd name="T25" fmla="*/ 503 h 829"/>
                  <a:gd name="T26" fmla="*/ 924 w 1456"/>
                  <a:gd name="T27" fmla="*/ 563 h 829"/>
                  <a:gd name="T28" fmla="*/ 990 w 1456"/>
                  <a:gd name="T29" fmla="*/ 592 h 829"/>
                  <a:gd name="T30" fmla="*/ 1065 w 1456"/>
                  <a:gd name="T31" fmla="*/ 594 h 829"/>
                  <a:gd name="T32" fmla="*/ 1119 w 1456"/>
                  <a:gd name="T33" fmla="*/ 570 h 829"/>
                  <a:gd name="T34" fmla="*/ 1153 w 1456"/>
                  <a:gd name="T35" fmla="*/ 523 h 829"/>
                  <a:gd name="T36" fmla="*/ 1170 w 1456"/>
                  <a:gd name="T37" fmla="*/ 455 h 829"/>
                  <a:gd name="T38" fmla="*/ 1177 w 1456"/>
                  <a:gd name="T39" fmla="*/ 366 h 829"/>
                  <a:gd name="T40" fmla="*/ 1456 w 1456"/>
                  <a:gd name="T41" fmla="*/ 0 h 829"/>
                  <a:gd name="T42" fmla="*/ 1452 w 1456"/>
                  <a:gd name="T43" fmla="*/ 453 h 829"/>
                  <a:gd name="T44" fmla="*/ 1426 w 1456"/>
                  <a:gd name="T45" fmla="*/ 573 h 829"/>
                  <a:gd name="T46" fmla="*/ 1376 w 1456"/>
                  <a:gd name="T47" fmla="*/ 669 h 829"/>
                  <a:gd name="T48" fmla="*/ 1308 w 1456"/>
                  <a:gd name="T49" fmla="*/ 742 h 829"/>
                  <a:gd name="T50" fmla="*/ 1226 w 1456"/>
                  <a:gd name="T51" fmla="*/ 791 h 829"/>
                  <a:gd name="T52" fmla="*/ 1132 w 1456"/>
                  <a:gd name="T53" fmla="*/ 819 h 829"/>
                  <a:gd name="T54" fmla="*/ 1030 w 1456"/>
                  <a:gd name="T55" fmla="*/ 829 h 829"/>
                  <a:gd name="T56" fmla="*/ 919 w 1456"/>
                  <a:gd name="T57" fmla="*/ 817 h 829"/>
                  <a:gd name="T58" fmla="*/ 816 w 1456"/>
                  <a:gd name="T59" fmla="*/ 782 h 829"/>
                  <a:gd name="T60" fmla="*/ 729 w 1456"/>
                  <a:gd name="T61" fmla="*/ 719 h 829"/>
                  <a:gd name="T62" fmla="*/ 640 w 1456"/>
                  <a:gd name="T63" fmla="*/ 782 h 829"/>
                  <a:gd name="T64" fmla="*/ 539 w 1456"/>
                  <a:gd name="T65" fmla="*/ 817 h 829"/>
                  <a:gd name="T66" fmla="*/ 425 w 1456"/>
                  <a:gd name="T67" fmla="*/ 829 h 829"/>
                  <a:gd name="T68" fmla="*/ 324 w 1456"/>
                  <a:gd name="T69" fmla="*/ 819 h 829"/>
                  <a:gd name="T70" fmla="*/ 230 w 1456"/>
                  <a:gd name="T71" fmla="*/ 791 h 829"/>
                  <a:gd name="T72" fmla="*/ 148 w 1456"/>
                  <a:gd name="T73" fmla="*/ 742 h 829"/>
                  <a:gd name="T74" fmla="*/ 80 w 1456"/>
                  <a:gd name="T75" fmla="*/ 669 h 829"/>
                  <a:gd name="T76" fmla="*/ 31 w 1456"/>
                  <a:gd name="T77" fmla="*/ 573 h 829"/>
                  <a:gd name="T78" fmla="*/ 3 w 1456"/>
                  <a:gd name="T79" fmla="*/ 453 h 829"/>
                  <a:gd name="T80" fmla="*/ 0 w 1456"/>
                  <a:gd name="T81" fmla="*/ 0 h 8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56" h="829">
                    <a:moveTo>
                      <a:pt x="0" y="0"/>
                    </a:moveTo>
                    <a:lnTo>
                      <a:pt x="281" y="0"/>
                    </a:lnTo>
                    <a:lnTo>
                      <a:pt x="281" y="366"/>
                    </a:lnTo>
                    <a:lnTo>
                      <a:pt x="282" y="413"/>
                    </a:lnTo>
                    <a:lnTo>
                      <a:pt x="286" y="455"/>
                    </a:lnTo>
                    <a:lnTo>
                      <a:pt x="293" y="491"/>
                    </a:lnTo>
                    <a:lnTo>
                      <a:pt x="303" y="523"/>
                    </a:lnTo>
                    <a:lnTo>
                      <a:pt x="319" y="549"/>
                    </a:lnTo>
                    <a:lnTo>
                      <a:pt x="337" y="570"/>
                    </a:lnTo>
                    <a:lnTo>
                      <a:pt x="361" y="584"/>
                    </a:lnTo>
                    <a:lnTo>
                      <a:pt x="391" y="594"/>
                    </a:lnTo>
                    <a:lnTo>
                      <a:pt x="425" y="596"/>
                    </a:lnTo>
                    <a:lnTo>
                      <a:pt x="467" y="592"/>
                    </a:lnTo>
                    <a:lnTo>
                      <a:pt x="502" y="582"/>
                    </a:lnTo>
                    <a:lnTo>
                      <a:pt x="532" y="563"/>
                    </a:lnTo>
                    <a:lnTo>
                      <a:pt x="558" y="536"/>
                    </a:lnTo>
                    <a:lnTo>
                      <a:pt x="577" y="503"/>
                    </a:lnTo>
                    <a:lnTo>
                      <a:pt x="591" y="463"/>
                    </a:lnTo>
                    <a:lnTo>
                      <a:pt x="602" y="418"/>
                    </a:lnTo>
                    <a:lnTo>
                      <a:pt x="605" y="366"/>
                    </a:lnTo>
                    <a:lnTo>
                      <a:pt x="605" y="0"/>
                    </a:lnTo>
                    <a:lnTo>
                      <a:pt x="851" y="0"/>
                    </a:lnTo>
                    <a:lnTo>
                      <a:pt x="851" y="366"/>
                    </a:lnTo>
                    <a:lnTo>
                      <a:pt x="856" y="418"/>
                    </a:lnTo>
                    <a:lnTo>
                      <a:pt x="865" y="463"/>
                    </a:lnTo>
                    <a:lnTo>
                      <a:pt x="879" y="503"/>
                    </a:lnTo>
                    <a:lnTo>
                      <a:pt x="900" y="536"/>
                    </a:lnTo>
                    <a:lnTo>
                      <a:pt x="924" y="563"/>
                    </a:lnTo>
                    <a:lnTo>
                      <a:pt x="954" y="582"/>
                    </a:lnTo>
                    <a:lnTo>
                      <a:pt x="990" y="592"/>
                    </a:lnTo>
                    <a:lnTo>
                      <a:pt x="1030" y="596"/>
                    </a:lnTo>
                    <a:lnTo>
                      <a:pt x="1065" y="594"/>
                    </a:lnTo>
                    <a:lnTo>
                      <a:pt x="1095" y="584"/>
                    </a:lnTo>
                    <a:lnTo>
                      <a:pt x="1119" y="570"/>
                    </a:lnTo>
                    <a:lnTo>
                      <a:pt x="1139" y="549"/>
                    </a:lnTo>
                    <a:lnTo>
                      <a:pt x="1153" y="523"/>
                    </a:lnTo>
                    <a:lnTo>
                      <a:pt x="1163" y="491"/>
                    </a:lnTo>
                    <a:lnTo>
                      <a:pt x="1170" y="455"/>
                    </a:lnTo>
                    <a:lnTo>
                      <a:pt x="1173" y="413"/>
                    </a:lnTo>
                    <a:lnTo>
                      <a:pt x="1177" y="366"/>
                    </a:lnTo>
                    <a:lnTo>
                      <a:pt x="1177" y="0"/>
                    </a:lnTo>
                    <a:lnTo>
                      <a:pt x="1456" y="0"/>
                    </a:lnTo>
                    <a:lnTo>
                      <a:pt x="1456" y="381"/>
                    </a:lnTo>
                    <a:lnTo>
                      <a:pt x="1452" y="453"/>
                    </a:lnTo>
                    <a:lnTo>
                      <a:pt x="1442" y="517"/>
                    </a:lnTo>
                    <a:lnTo>
                      <a:pt x="1426" y="573"/>
                    </a:lnTo>
                    <a:lnTo>
                      <a:pt x="1404" y="625"/>
                    </a:lnTo>
                    <a:lnTo>
                      <a:pt x="1376" y="669"/>
                    </a:lnTo>
                    <a:lnTo>
                      <a:pt x="1344" y="709"/>
                    </a:lnTo>
                    <a:lnTo>
                      <a:pt x="1308" y="742"/>
                    </a:lnTo>
                    <a:lnTo>
                      <a:pt x="1269" y="768"/>
                    </a:lnTo>
                    <a:lnTo>
                      <a:pt x="1226" y="791"/>
                    </a:lnTo>
                    <a:lnTo>
                      <a:pt x="1180" y="808"/>
                    </a:lnTo>
                    <a:lnTo>
                      <a:pt x="1132" y="819"/>
                    </a:lnTo>
                    <a:lnTo>
                      <a:pt x="1083" y="826"/>
                    </a:lnTo>
                    <a:lnTo>
                      <a:pt x="1030" y="829"/>
                    </a:lnTo>
                    <a:lnTo>
                      <a:pt x="973" y="826"/>
                    </a:lnTo>
                    <a:lnTo>
                      <a:pt x="919" y="817"/>
                    </a:lnTo>
                    <a:lnTo>
                      <a:pt x="865" y="803"/>
                    </a:lnTo>
                    <a:lnTo>
                      <a:pt x="816" y="782"/>
                    </a:lnTo>
                    <a:lnTo>
                      <a:pt x="771" y="754"/>
                    </a:lnTo>
                    <a:lnTo>
                      <a:pt x="729" y="719"/>
                    </a:lnTo>
                    <a:lnTo>
                      <a:pt x="687" y="754"/>
                    </a:lnTo>
                    <a:lnTo>
                      <a:pt x="640" y="782"/>
                    </a:lnTo>
                    <a:lnTo>
                      <a:pt x="591" y="803"/>
                    </a:lnTo>
                    <a:lnTo>
                      <a:pt x="539" y="817"/>
                    </a:lnTo>
                    <a:lnTo>
                      <a:pt x="483" y="826"/>
                    </a:lnTo>
                    <a:lnTo>
                      <a:pt x="425" y="829"/>
                    </a:lnTo>
                    <a:lnTo>
                      <a:pt x="375" y="826"/>
                    </a:lnTo>
                    <a:lnTo>
                      <a:pt x="324" y="819"/>
                    </a:lnTo>
                    <a:lnTo>
                      <a:pt x="277" y="808"/>
                    </a:lnTo>
                    <a:lnTo>
                      <a:pt x="230" y="791"/>
                    </a:lnTo>
                    <a:lnTo>
                      <a:pt x="188" y="768"/>
                    </a:lnTo>
                    <a:lnTo>
                      <a:pt x="148" y="742"/>
                    </a:lnTo>
                    <a:lnTo>
                      <a:pt x="112" y="709"/>
                    </a:lnTo>
                    <a:lnTo>
                      <a:pt x="80" y="669"/>
                    </a:lnTo>
                    <a:lnTo>
                      <a:pt x="52" y="625"/>
                    </a:lnTo>
                    <a:lnTo>
                      <a:pt x="31" y="573"/>
                    </a:lnTo>
                    <a:lnTo>
                      <a:pt x="14" y="517"/>
                    </a:lnTo>
                    <a:lnTo>
                      <a:pt x="3" y="453"/>
                    </a:lnTo>
                    <a:lnTo>
                      <a:pt x="0" y="38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</p:grpSp>
      </p:grpSp>
      <p:sp>
        <p:nvSpPr>
          <p:cNvPr id="89" name="Rechthoek 37"/>
          <p:cNvSpPr/>
          <p:nvPr/>
        </p:nvSpPr>
        <p:spPr>
          <a:xfrm rot="16200000">
            <a:off x="6058750" y="-6090303"/>
            <a:ext cx="50400" cy="12204000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90" name="Rechthoek 59"/>
          <p:cNvSpPr/>
          <p:nvPr/>
        </p:nvSpPr>
        <p:spPr>
          <a:xfrm rot="16200000">
            <a:off x="11594592" y="-196953"/>
            <a:ext cx="414000" cy="780898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>
            <a:innerShdw blurRad="508000" dist="50800" dir="18900000">
              <a:prstClr val="black">
                <a:alpha val="27000"/>
              </a:prstClr>
            </a:innerShdw>
          </a:effectLst>
        </p:spPr>
        <p:txBody>
          <a:bodyPr lIns="6552000" tIns="0" rIns="21600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91" name="Rechthoek 60"/>
          <p:cNvSpPr/>
          <p:nvPr/>
        </p:nvSpPr>
        <p:spPr>
          <a:xfrm rot="16200000">
            <a:off x="10726100" y="-126147"/>
            <a:ext cx="572400" cy="797684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92" name="Rechthoek 63"/>
          <p:cNvSpPr/>
          <p:nvPr/>
        </p:nvSpPr>
        <p:spPr>
          <a:xfrm rot="16200000">
            <a:off x="10112421" y="-309343"/>
            <a:ext cx="205200" cy="796875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>
            <a:innerShdw blurRad="508000" dist="50800" dir="18900000">
              <a:prstClr val="black">
                <a:alpha val="27000"/>
              </a:prstClr>
            </a:innerShdw>
          </a:effectLst>
        </p:spPr>
        <p:txBody>
          <a:bodyPr lIns="6552000" tIns="0" rIns="21600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733BF9-7392-4393-A7DC-2877ECC4793E}"/>
              </a:ext>
            </a:extLst>
          </p:cNvPr>
          <p:cNvSpPr txBox="1"/>
          <p:nvPr/>
        </p:nvSpPr>
        <p:spPr>
          <a:xfrm>
            <a:off x="2193379" y="4209234"/>
            <a:ext cx="155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HTML5</a:t>
            </a:r>
            <a:endParaRPr lang="nl-NL" sz="3200" dirty="0"/>
          </a:p>
        </p:txBody>
      </p:sp>
      <p:pic>
        <p:nvPicPr>
          <p:cNvPr id="41" name="Afbeelding 22" descr="Leraar">
            <a:extLst>
              <a:ext uri="{FF2B5EF4-FFF2-40B4-BE49-F238E27FC236}">
                <a16:creationId xmlns:a16="http://schemas.microsoft.com/office/drawing/2014/main" id="{8D5EBDDA-050C-4334-844E-683E7DBB6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598" y="4069087"/>
            <a:ext cx="914400" cy="9144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AB414DDE-21B3-41F6-A1D6-14BE3BC6FCAD}"/>
              </a:ext>
            </a:extLst>
          </p:cNvPr>
          <p:cNvSpPr/>
          <p:nvPr/>
        </p:nvSpPr>
        <p:spPr>
          <a:xfrm>
            <a:off x="2193379" y="1994231"/>
            <a:ext cx="48365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Going beyond RDS on IaaS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D3B9F2B-EE36-469D-B617-9979D567DB5F}"/>
              </a:ext>
            </a:extLst>
          </p:cNvPr>
          <p:cNvSpPr/>
          <p:nvPr/>
        </p:nvSpPr>
        <p:spPr>
          <a:xfrm>
            <a:off x="2193379" y="3090989"/>
            <a:ext cx="68709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Remote Desktop modern infrastructure</a:t>
            </a:r>
            <a:endParaRPr lang="nl-NL" sz="3200" dirty="0"/>
          </a:p>
        </p:txBody>
      </p:sp>
      <p:pic>
        <p:nvPicPr>
          <p:cNvPr id="45" name="Graphic 44" descr="Gauge">
            <a:extLst>
              <a:ext uri="{FF2B5EF4-FFF2-40B4-BE49-F238E27FC236}">
                <a16:creationId xmlns:a16="http://schemas.microsoft.com/office/drawing/2014/main" id="{F848D890-9513-4F57-B593-2D1DDC22D6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2900" y="1795294"/>
            <a:ext cx="914400" cy="914400"/>
          </a:xfrm>
          <a:prstGeom prst="rect">
            <a:avLst/>
          </a:prstGeom>
        </p:spPr>
      </p:pic>
      <p:pic>
        <p:nvPicPr>
          <p:cNvPr id="46" name="Graphic 45" descr="Puzzle">
            <a:extLst>
              <a:ext uri="{FF2B5EF4-FFF2-40B4-BE49-F238E27FC236}">
                <a16:creationId xmlns:a16="http://schemas.microsoft.com/office/drawing/2014/main" id="{E7D14457-E481-4ED9-925E-EDA423F600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0598" y="29260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3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9A924A-7332-4E53-B924-329968C97E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94" r="3927" b="4356"/>
          <a:stretch/>
        </p:blipFill>
        <p:spPr>
          <a:xfrm>
            <a:off x="-59464" y="-13869"/>
            <a:ext cx="12219289" cy="6852705"/>
          </a:xfrm>
          <a:prstGeom prst="rect">
            <a:avLst/>
          </a:prstGeom>
        </p:spPr>
      </p:pic>
      <p:sp>
        <p:nvSpPr>
          <p:cNvPr id="18" name="Grijze AchterGrond"/>
          <p:cNvSpPr/>
          <p:nvPr/>
        </p:nvSpPr>
        <p:spPr>
          <a:xfrm>
            <a:off x="-24138" y="7922"/>
            <a:ext cx="12216176" cy="683464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0" name="TextBox 19">
            <a:extLst/>
          </p:cNvPr>
          <p:cNvSpPr txBox="1"/>
          <p:nvPr/>
        </p:nvSpPr>
        <p:spPr>
          <a:xfrm>
            <a:off x="336518" y="284439"/>
            <a:ext cx="6280437" cy="70788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cap="all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RDS 2016 on Azure IaaS</a:t>
            </a:r>
          </a:p>
        </p:txBody>
      </p:sp>
      <p:grpSp>
        <p:nvGrpSpPr>
          <p:cNvPr id="75" name="Groep 159"/>
          <p:cNvGrpSpPr/>
          <p:nvPr/>
        </p:nvGrpSpPr>
        <p:grpSpPr>
          <a:xfrm>
            <a:off x="-18050" y="-25841"/>
            <a:ext cx="12210088" cy="585099"/>
            <a:chOff x="-18050" y="-13141"/>
            <a:chExt cx="12210088" cy="585099"/>
          </a:xfrm>
          <a:solidFill>
            <a:srgbClr val="008BC7"/>
          </a:solidFill>
        </p:grpSpPr>
        <p:sp>
          <p:nvSpPr>
            <p:cNvPr id="76" name="Rechthoek 160">
              <a:hlinkClick r:id="" action="ppaction://noaction"/>
            </p:cNvPr>
            <p:cNvSpPr/>
            <p:nvPr/>
          </p:nvSpPr>
          <p:spPr>
            <a:xfrm rot="5400000">
              <a:off x="4883064" y="-4895674"/>
              <a:ext cx="51072" cy="98172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264000" tIns="0" rIns="21600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endParaRPr>
            </a:p>
          </p:txBody>
        </p:sp>
        <p:sp>
          <p:nvSpPr>
            <p:cNvPr id="77" name="Rechthoek 168"/>
            <p:cNvSpPr/>
            <p:nvPr/>
          </p:nvSpPr>
          <p:spPr>
            <a:xfrm rot="16200000">
              <a:off x="6058750" y="-6077240"/>
              <a:ext cx="50400" cy="122040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endParaRPr>
            </a:p>
          </p:txBody>
        </p:sp>
        <p:sp>
          <p:nvSpPr>
            <p:cNvPr id="78" name="Rechthoek 169"/>
            <p:cNvSpPr/>
            <p:nvPr/>
          </p:nvSpPr>
          <p:spPr>
            <a:xfrm rot="16200000">
              <a:off x="11594590" y="-196589"/>
              <a:ext cx="414000" cy="780896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innerShdw blurRad="508000" dist="50800" dir="18900000">
                <a:prstClr val="black">
                  <a:alpha val="27000"/>
                </a:prstClr>
              </a:innerShdw>
            </a:effectLst>
          </p:spPr>
          <p:txBody>
            <a:bodyPr lIns="6552000" tIns="0" rIns="21600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endParaRPr>
            </a:p>
          </p:txBody>
        </p:sp>
        <p:sp>
          <p:nvSpPr>
            <p:cNvPr id="79" name="Rechthoek 170"/>
            <p:cNvSpPr/>
            <p:nvPr/>
          </p:nvSpPr>
          <p:spPr>
            <a:xfrm rot="16200000">
              <a:off x="10726100" y="-113084"/>
              <a:ext cx="572400" cy="7976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endParaRPr>
            </a:p>
          </p:txBody>
        </p:sp>
        <p:sp>
          <p:nvSpPr>
            <p:cNvPr id="80" name="Rechthoek 171"/>
            <p:cNvSpPr/>
            <p:nvPr/>
          </p:nvSpPr>
          <p:spPr>
            <a:xfrm rot="16200000">
              <a:off x="10112421" y="-296280"/>
              <a:ext cx="205200" cy="79687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innerShdw blurRad="508000" dist="50800" dir="18900000">
                <a:prstClr val="black">
                  <a:alpha val="27000"/>
                </a:prstClr>
              </a:innerShdw>
            </a:effectLst>
          </p:spPr>
          <p:txBody>
            <a:bodyPr lIns="6552000" tIns="0" rIns="21600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endParaRPr>
            </a:p>
          </p:txBody>
        </p:sp>
        <p:grpSp>
          <p:nvGrpSpPr>
            <p:cNvPr id="81" name="Groep 172"/>
            <p:cNvGrpSpPr/>
            <p:nvPr/>
          </p:nvGrpSpPr>
          <p:grpSpPr>
            <a:xfrm>
              <a:off x="10693401" y="354348"/>
              <a:ext cx="600020" cy="148128"/>
              <a:chOff x="10693400" y="-268184"/>
              <a:chExt cx="600020" cy="148128"/>
            </a:xfrm>
            <a:grpFill/>
          </p:grpSpPr>
          <p:sp>
            <p:nvSpPr>
              <p:cNvPr id="82" name="Freeform 6"/>
              <p:cNvSpPr>
                <a:spLocks noEditPoints="1"/>
              </p:cNvSpPr>
              <p:nvPr/>
            </p:nvSpPr>
            <p:spPr bwMode="auto">
              <a:xfrm>
                <a:off x="10856236" y="-227292"/>
                <a:ext cx="97117" cy="88564"/>
              </a:xfrm>
              <a:custGeom>
                <a:avLst/>
                <a:gdLst>
                  <a:gd name="T0" fmla="*/ 432 w 931"/>
                  <a:gd name="T1" fmla="*/ 179 h 849"/>
                  <a:gd name="T2" fmla="*/ 381 w 931"/>
                  <a:gd name="T3" fmla="*/ 202 h 849"/>
                  <a:gd name="T4" fmla="*/ 347 w 931"/>
                  <a:gd name="T5" fmla="*/ 246 h 849"/>
                  <a:gd name="T6" fmla="*/ 324 w 931"/>
                  <a:gd name="T7" fmla="*/ 300 h 849"/>
                  <a:gd name="T8" fmla="*/ 313 w 931"/>
                  <a:gd name="T9" fmla="*/ 361 h 849"/>
                  <a:gd name="T10" fmla="*/ 310 w 931"/>
                  <a:gd name="T11" fmla="*/ 425 h 849"/>
                  <a:gd name="T12" fmla="*/ 313 w 931"/>
                  <a:gd name="T13" fmla="*/ 488 h 849"/>
                  <a:gd name="T14" fmla="*/ 324 w 931"/>
                  <a:gd name="T15" fmla="*/ 549 h 849"/>
                  <a:gd name="T16" fmla="*/ 347 w 931"/>
                  <a:gd name="T17" fmla="*/ 605 h 849"/>
                  <a:gd name="T18" fmla="*/ 381 w 931"/>
                  <a:gd name="T19" fmla="*/ 646 h 849"/>
                  <a:gd name="T20" fmla="*/ 432 w 931"/>
                  <a:gd name="T21" fmla="*/ 671 h 849"/>
                  <a:gd name="T22" fmla="*/ 496 w 931"/>
                  <a:gd name="T23" fmla="*/ 671 h 849"/>
                  <a:gd name="T24" fmla="*/ 549 w 931"/>
                  <a:gd name="T25" fmla="*/ 646 h 849"/>
                  <a:gd name="T26" fmla="*/ 584 w 931"/>
                  <a:gd name="T27" fmla="*/ 605 h 849"/>
                  <a:gd name="T28" fmla="*/ 605 w 931"/>
                  <a:gd name="T29" fmla="*/ 549 h 849"/>
                  <a:gd name="T30" fmla="*/ 617 w 931"/>
                  <a:gd name="T31" fmla="*/ 488 h 849"/>
                  <a:gd name="T32" fmla="*/ 620 w 931"/>
                  <a:gd name="T33" fmla="*/ 425 h 849"/>
                  <a:gd name="T34" fmla="*/ 617 w 931"/>
                  <a:gd name="T35" fmla="*/ 361 h 849"/>
                  <a:gd name="T36" fmla="*/ 605 w 931"/>
                  <a:gd name="T37" fmla="*/ 300 h 849"/>
                  <a:gd name="T38" fmla="*/ 584 w 931"/>
                  <a:gd name="T39" fmla="*/ 246 h 849"/>
                  <a:gd name="T40" fmla="*/ 549 w 931"/>
                  <a:gd name="T41" fmla="*/ 202 h 849"/>
                  <a:gd name="T42" fmla="*/ 496 w 931"/>
                  <a:gd name="T43" fmla="*/ 179 h 849"/>
                  <a:gd name="T44" fmla="*/ 465 w 931"/>
                  <a:gd name="T45" fmla="*/ 0 h 849"/>
                  <a:gd name="T46" fmla="*/ 577 w 931"/>
                  <a:gd name="T47" fmla="*/ 10 h 849"/>
                  <a:gd name="T48" fmla="*/ 681 w 931"/>
                  <a:gd name="T49" fmla="*/ 38 h 849"/>
                  <a:gd name="T50" fmla="*/ 772 w 931"/>
                  <a:gd name="T51" fmla="*/ 87 h 849"/>
                  <a:gd name="T52" fmla="*/ 845 w 931"/>
                  <a:gd name="T53" fmla="*/ 155 h 849"/>
                  <a:gd name="T54" fmla="*/ 898 w 931"/>
                  <a:gd name="T55" fmla="*/ 246 h 849"/>
                  <a:gd name="T56" fmla="*/ 927 w 931"/>
                  <a:gd name="T57" fmla="*/ 359 h 849"/>
                  <a:gd name="T58" fmla="*/ 927 w 931"/>
                  <a:gd name="T59" fmla="*/ 490 h 849"/>
                  <a:gd name="T60" fmla="*/ 898 w 931"/>
                  <a:gd name="T61" fmla="*/ 603 h 849"/>
                  <a:gd name="T62" fmla="*/ 845 w 931"/>
                  <a:gd name="T63" fmla="*/ 693 h 849"/>
                  <a:gd name="T64" fmla="*/ 772 w 931"/>
                  <a:gd name="T65" fmla="*/ 763 h 849"/>
                  <a:gd name="T66" fmla="*/ 681 w 931"/>
                  <a:gd name="T67" fmla="*/ 810 h 849"/>
                  <a:gd name="T68" fmla="*/ 577 w 931"/>
                  <a:gd name="T69" fmla="*/ 840 h 849"/>
                  <a:gd name="T70" fmla="*/ 465 w 931"/>
                  <a:gd name="T71" fmla="*/ 849 h 849"/>
                  <a:gd name="T72" fmla="*/ 352 w 931"/>
                  <a:gd name="T73" fmla="*/ 840 h 849"/>
                  <a:gd name="T74" fmla="*/ 249 w 931"/>
                  <a:gd name="T75" fmla="*/ 810 h 849"/>
                  <a:gd name="T76" fmla="*/ 158 w 931"/>
                  <a:gd name="T77" fmla="*/ 763 h 849"/>
                  <a:gd name="T78" fmla="*/ 85 w 931"/>
                  <a:gd name="T79" fmla="*/ 693 h 849"/>
                  <a:gd name="T80" fmla="*/ 31 w 931"/>
                  <a:gd name="T81" fmla="*/ 603 h 849"/>
                  <a:gd name="T82" fmla="*/ 3 w 931"/>
                  <a:gd name="T83" fmla="*/ 490 h 849"/>
                  <a:gd name="T84" fmla="*/ 3 w 931"/>
                  <a:gd name="T85" fmla="*/ 359 h 849"/>
                  <a:gd name="T86" fmla="*/ 31 w 931"/>
                  <a:gd name="T87" fmla="*/ 246 h 849"/>
                  <a:gd name="T88" fmla="*/ 85 w 931"/>
                  <a:gd name="T89" fmla="*/ 155 h 849"/>
                  <a:gd name="T90" fmla="*/ 158 w 931"/>
                  <a:gd name="T91" fmla="*/ 87 h 849"/>
                  <a:gd name="T92" fmla="*/ 249 w 931"/>
                  <a:gd name="T93" fmla="*/ 38 h 849"/>
                  <a:gd name="T94" fmla="*/ 352 w 931"/>
                  <a:gd name="T95" fmla="*/ 10 h 849"/>
                  <a:gd name="T96" fmla="*/ 465 w 931"/>
                  <a:gd name="T97" fmla="*/ 0 h 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31" h="849">
                    <a:moveTo>
                      <a:pt x="465" y="176"/>
                    </a:moveTo>
                    <a:lnTo>
                      <a:pt x="432" y="179"/>
                    </a:lnTo>
                    <a:lnTo>
                      <a:pt x="404" y="188"/>
                    </a:lnTo>
                    <a:lnTo>
                      <a:pt x="381" y="202"/>
                    </a:lnTo>
                    <a:lnTo>
                      <a:pt x="362" y="221"/>
                    </a:lnTo>
                    <a:lnTo>
                      <a:pt x="347" y="246"/>
                    </a:lnTo>
                    <a:lnTo>
                      <a:pt x="334" y="272"/>
                    </a:lnTo>
                    <a:lnTo>
                      <a:pt x="324" y="300"/>
                    </a:lnTo>
                    <a:lnTo>
                      <a:pt x="317" y="329"/>
                    </a:lnTo>
                    <a:lnTo>
                      <a:pt x="313" y="361"/>
                    </a:lnTo>
                    <a:lnTo>
                      <a:pt x="310" y="394"/>
                    </a:lnTo>
                    <a:lnTo>
                      <a:pt x="310" y="425"/>
                    </a:lnTo>
                    <a:lnTo>
                      <a:pt x="310" y="456"/>
                    </a:lnTo>
                    <a:lnTo>
                      <a:pt x="313" y="488"/>
                    </a:lnTo>
                    <a:lnTo>
                      <a:pt x="317" y="519"/>
                    </a:lnTo>
                    <a:lnTo>
                      <a:pt x="324" y="549"/>
                    </a:lnTo>
                    <a:lnTo>
                      <a:pt x="334" y="578"/>
                    </a:lnTo>
                    <a:lnTo>
                      <a:pt x="347" y="605"/>
                    </a:lnTo>
                    <a:lnTo>
                      <a:pt x="362" y="627"/>
                    </a:lnTo>
                    <a:lnTo>
                      <a:pt x="381" y="646"/>
                    </a:lnTo>
                    <a:lnTo>
                      <a:pt x="404" y="660"/>
                    </a:lnTo>
                    <a:lnTo>
                      <a:pt x="432" y="671"/>
                    </a:lnTo>
                    <a:lnTo>
                      <a:pt x="465" y="673"/>
                    </a:lnTo>
                    <a:lnTo>
                      <a:pt x="496" y="671"/>
                    </a:lnTo>
                    <a:lnTo>
                      <a:pt x="524" y="660"/>
                    </a:lnTo>
                    <a:lnTo>
                      <a:pt x="549" y="646"/>
                    </a:lnTo>
                    <a:lnTo>
                      <a:pt x="568" y="627"/>
                    </a:lnTo>
                    <a:lnTo>
                      <a:pt x="584" y="605"/>
                    </a:lnTo>
                    <a:lnTo>
                      <a:pt x="596" y="578"/>
                    </a:lnTo>
                    <a:lnTo>
                      <a:pt x="605" y="549"/>
                    </a:lnTo>
                    <a:lnTo>
                      <a:pt x="612" y="519"/>
                    </a:lnTo>
                    <a:lnTo>
                      <a:pt x="617" y="488"/>
                    </a:lnTo>
                    <a:lnTo>
                      <a:pt x="619" y="456"/>
                    </a:lnTo>
                    <a:lnTo>
                      <a:pt x="620" y="425"/>
                    </a:lnTo>
                    <a:lnTo>
                      <a:pt x="619" y="394"/>
                    </a:lnTo>
                    <a:lnTo>
                      <a:pt x="617" y="361"/>
                    </a:lnTo>
                    <a:lnTo>
                      <a:pt x="612" y="329"/>
                    </a:lnTo>
                    <a:lnTo>
                      <a:pt x="605" y="300"/>
                    </a:lnTo>
                    <a:lnTo>
                      <a:pt x="596" y="272"/>
                    </a:lnTo>
                    <a:lnTo>
                      <a:pt x="584" y="246"/>
                    </a:lnTo>
                    <a:lnTo>
                      <a:pt x="568" y="221"/>
                    </a:lnTo>
                    <a:lnTo>
                      <a:pt x="549" y="202"/>
                    </a:lnTo>
                    <a:lnTo>
                      <a:pt x="524" y="188"/>
                    </a:lnTo>
                    <a:lnTo>
                      <a:pt x="496" y="179"/>
                    </a:lnTo>
                    <a:lnTo>
                      <a:pt x="465" y="176"/>
                    </a:lnTo>
                    <a:close/>
                    <a:moveTo>
                      <a:pt x="465" y="0"/>
                    </a:moveTo>
                    <a:lnTo>
                      <a:pt x="523" y="3"/>
                    </a:lnTo>
                    <a:lnTo>
                      <a:pt x="577" y="10"/>
                    </a:lnTo>
                    <a:lnTo>
                      <a:pt x="631" y="21"/>
                    </a:lnTo>
                    <a:lnTo>
                      <a:pt x="681" y="38"/>
                    </a:lnTo>
                    <a:lnTo>
                      <a:pt x="728" y="59"/>
                    </a:lnTo>
                    <a:lnTo>
                      <a:pt x="772" y="87"/>
                    </a:lnTo>
                    <a:lnTo>
                      <a:pt x="810" y="118"/>
                    </a:lnTo>
                    <a:lnTo>
                      <a:pt x="845" y="155"/>
                    </a:lnTo>
                    <a:lnTo>
                      <a:pt x="875" y="199"/>
                    </a:lnTo>
                    <a:lnTo>
                      <a:pt x="898" y="246"/>
                    </a:lnTo>
                    <a:lnTo>
                      <a:pt x="917" y="300"/>
                    </a:lnTo>
                    <a:lnTo>
                      <a:pt x="927" y="359"/>
                    </a:lnTo>
                    <a:lnTo>
                      <a:pt x="931" y="425"/>
                    </a:lnTo>
                    <a:lnTo>
                      <a:pt x="927" y="490"/>
                    </a:lnTo>
                    <a:lnTo>
                      <a:pt x="917" y="549"/>
                    </a:lnTo>
                    <a:lnTo>
                      <a:pt x="898" y="603"/>
                    </a:lnTo>
                    <a:lnTo>
                      <a:pt x="875" y="650"/>
                    </a:lnTo>
                    <a:lnTo>
                      <a:pt x="845" y="693"/>
                    </a:lnTo>
                    <a:lnTo>
                      <a:pt x="810" y="730"/>
                    </a:lnTo>
                    <a:lnTo>
                      <a:pt x="772" y="763"/>
                    </a:lnTo>
                    <a:lnTo>
                      <a:pt x="728" y="789"/>
                    </a:lnTo>
                    <a:lnTo>
                      <a:pt x="681" y="810"/>
                    </a:lnTo>
                    <a:lnTo>
                      <a:pt x="631" y="828"/>
                    </a:lnTo>
                    <a:lnTo>
                      <a:pt x="577" y="840"/>
                    </a:lnTo>
                    <a:lnTo>
                      <a:pt x="523" y="847"/>
                    </a:lnTo>
                    <a:lnTo>
                      <a:pt x="465" y="849"/>
                    </a:lnTo>
                    <a:lnTo>
                      <a:pt x="408" y="847"/>
                    </a:lnTo>
                    <a:lnTo>
                      <a:pt x="352" y="840"/>
                    </a:lnTo>
                    <a:lnTo>
                      <a:pt x="299" y="828"/>
                    </a:lnTo>
                    <a:lnTo>
                      <a:pt x="249" y="810"/>
                    </a:lnTo>
                    <a:lnTo>
                      <a:pt x="202" y="789"/>
                    </a:lnTo>
                    <a:lnTo>
                      <a:pt x="158" y="763"/>
                    </a:lnTo>
                    <a:lnTo>
                      <a:pt x="118" y="730"/>
                    </a:lnTo>
                    <a:lnTo>
                      <a:pt x="85" y="693"/>
                    </a:lnTo>
                    <a:lnTo>
                      <a:pt x="55" y="650"/>
                    </a:lnTo>
                    <a:lnTo>
                      <a:pt x="31" y="603"/>
                    </a:lnTo>
                    <a:lnTo>
                      <a:pt x="14" y="549"/>
                    </a:lnTo>
                    <a:lnTo>
                      <a:pt x="3" y="490"/>
                    </a:lnTo>
                    <a:lnTo>
                      <a:pt x="0" y="425"/>
                    </a:lnTo>
                    <a:lnTo>
                      <a:pt x="3" y="359"/>
                    </a:lnTo>
                    <a:lnTo>
                      <a:pt x="14" y="300"/>
                    </a:lnTo>
                    <a:lnTo>
                      <a:pt x="31" y="246"/>
                    </a:lnTo>
                    <a:lnTo>
                      <a:pt x="55" y="199"/>
                    </a:lnTo>
                    <a:lnTo>
                      <a:pt x="85" y="155"/>
                    </a:lnTo>
                    <a:lnTo>
                      <a:pt x="118" y="118"/>
                    </a:lnTo>
                    <a:lnTo>
                      <a:pt x="158" y="87"/>
                    </a:lnTo>
                    <a:lnTo>
                      <a:pt x="202" y="59"/>
                    </a:lnTo>
                    <a:lnTo>
                      <a:pt x="249" y="38"/>
                    </a:lnTo>
                    <a:lnTo>
                      <a:pt x="299" y="21"/>
                    </a:lnTo>
                    <a:lnTo>
                      <a:pt x="352" y="10"/>
                    </a:lnTo>
                    <a:lnTo>
                      <a:pt x="408" y="3"/>
                    </a:lnTo>
                    <a:lnTo>
                      <a:pt x="4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83" name="Freeform 7"/>
              <p:cNvSpPr>
                <a:spLocks/>
              </p:cNvSpPr>
              <p:nvPr/>
            </p:nvSpPr>
            <p:spPr bwMode="auto">
              <a:xfrm>
                <a:off x="10962950" y="-227292"/>
                <a:ext cx="60711" cy="85956"/>
              </a:xfrm>
              <a:custGeom>
                <a:avLst/>
                <a:gdLst>
                  <a:gd name="T0" fmla="*/ 582 w 582"/>
                  <a:gd name="T1" fmla="*/ 0 h 824"/>
                  <a:gd name="T2" fmla="*/ 582 w 582"/>
                  <a:gd name="T3" fmla="*/ 258 h 824"/>
                  <a:gd name="T4" fmla="*/ 551 w 582"/>
                  <a:gd name="T5" fmla="*/ 256 h 824"/>
                  <a:gd name="T6" fmla="*/ 520 w 582"/>
                  <a:gd name="T7" fmla="*/ 256 h 824"/>
                  <a:gd name="T8" fmla="*/ 474 w 582"/>
                  <a:gd name="T9" fmla="*/ 259 h 824"/>
                  <a:gd name="T10" fmla="*/ 436 w 582"/>
                  <a:gd name="T11" fmla="*/ 266 h 824"/>
                  <a:gd name="T12" fmla="*/ 405 w 582"/>
                  <a:gd name="T13" fmla="*/ 280 h 824"/>
                  <a:gd name="T14" fmla="*/ 377 w 582"/>
                  <a:gd name="T15" fmla="*/ 300 h 824"/>
                  <a:gd name="T16" fmla="*/ 354 w 582"/>
                  <a:gd name="T17" fmla="*/ 322 h 824"/>
                  <a:gd name="T18" fmla="*/ 337 w 582"/>
                  <a:gd name="T19" fmla="*/ 350 h 824"/>
                  <a:gd name="T20" fmla="*/ 324 w 582"/>
                  <a:gd name="T21" fmla="*/ 383 h 824"/>
                  <a:gd name="T22" fmla="*/ 317 w 582"/>
                  <a:gd name="T23" fmla="*/ 420 h 824"/>
                  <a:gd name="T24" fmla="*/ 312 w 582"/>
                  <a:gd name="T25" fmla="*/ 460 h 824"/>
                  <a:gd name="T26" fmla="*/ 312 w 582"/>
                  <a:gd name="T27" fmla="*/ 503 h 824"/>
                  <a:gd name="T28" fmla="*/ 312 w 582"/>
                  <a:gd name="T29" fmla="*/ 824 h 824"/>
                  <a:gd name="T30" fmla="*/ 9 w 582"/>
                  <a:gd name="T31" fmla="*/ 824 h 824"/>
                  <a:gd name="T32" fmla="*/ 9 w 582"/>
                  <a:gd name="T33" fmla="*/ 230 h 824"/>
                  <a:gd name="T34" fmla="*/ 9 w 582"/>
                  <a:gd name="T35" fmla="*/ 190 h 824"/>
                  <a:gd name="T36" fmla="*/ 7 w 582"/>
                  <a:gd name="T37" fmla="*/ 151 h 824"/>
                  <a:gd name="T38" fmla="*/ 5 w 582"/>
                  <a:gd name="T39" fmla="*/ 113 h 824"/>
                  <a:gd name="T40" fmla="*/ 4 w 582"/>
                  <a:gd name="T41" fmla="*/ 71 h 824"/>
                  <a:gd name="T42" fmla="*/ 0 w 582"/>
                  <a:gd name="T43" fmla="*/ 24 h 824"/>
                  <a:gd name="T44" fmla="*/ 307 w 582"/>
                  <a:gd name="T45" fmla="*/ 24 h 824"/>
                  <a:gd name="T46" fmla="*/ 312 w 582"/>
                  <a:gd name="T47" fmla="*/ 174 h 824"/>
                  <a:gd name="T48" fmla="*/ 316 w 582"/>
                  <a:gd name="T49" fmla="*/ 174 h 824"/>
                  <a:gd name="T50" fmla="*/ 330 w 582"/>
                  <a:gd name="T51" fmla="*/ 134 h 824"/>
                  <a:gd name="T52" fmla="*/ 347 w 582"/>
                  <a:gd name="T53" fmla="*/ 99 h 824"/>
                  <a:gd name="T54" fmla="*/ 370 w 582"/>
                  <a:gd name="T55" fmla="*/ 70 h 824"/>
                  <a:gd name="T56" fmla="*/ 398 w 582"/>
                  <a:gd name="T57" fmla="*/ 47 h 824"/>
                  <a:gd name="T58" fmla="*/ 427 w 582"/>
                  <a:gd name="T59" fmla="*/ 28 h 824"/>
                  <a:gd name="T60" fmla="*/ 462 w 582"/>
                  <a:gd name="T61" fmla="*/ 14 h 824"/>
                  <a:gd name="T62" fmla="*/ 499 w 582"/>
                  <a:gd name="T63" fmla="*/ 5 h 824"/>
                  <a:gd name="T64" fmla="*/ 541 w 582"/>
                  <a:gd name="T65" fmla="*/ 2 h 824"/>
                  <a:gd name="T66" fmla="*/ 582 w 582"/>
                  <a:gd name="T67" fmla="*/ 0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82" h="824">
                    <a:moveTo>
                      <a:pt x="582" y="0"/>
                    </a:moveTo>
                    <a:lnTo>
                      <a:pt x="582" y="258"/>
                    </a:lnTo>
                    <a:lnTo>
                      <a:pt x="551" y="256"/>
                    </a:lnTo>
                    <a:lnTo>
                      <a:pt x="520" y="256"/>
                    </a:lnTo>
                    <a:lnTo>
                      <a:pt x="474" y="259"/>
                    </a:lnTo>
                    <a:lnTo>
                      <a:pt x="436" y="266"/>
                    </a:lnTo>
                    <a:lnTo>
                      <a:pt x="405" y="280"/>
                    </a:lnTo>
                    <a:lnTo>
                      <a:pt x="377" y="300"/>
                    </a:lnTo>
                    <a:lnTo>
                      <a:pt x="354" y="322"/>
                    </a:lnTo>
                    <a:lnTo>
                      <a:pt x="337" y="350"/>
                    </a:lnTo>
                    <a:lnTo>
                      <a:pt x="324" y="383"/>
                    </a:lnTo>
                    <a:lnTo>
                      <a:pt x="317" y="420"/>
                    </a:lnTo>
                    <a:lnTo>
                      <a:pt x="312" y="460"/>
                    </a:lnTo>
                    <a:lnTo>
                      <a:pt x="312" y="503"/>
                    </a:lnTo>
                    <a:lnTo>
                      <a:pt x="312" y="824"/>
                    </a:lnTo>
                    <a:lnTo>
                      <a:pt x="9" y="824"/>
                    </a:lnTo>
                    <a:lnTo>
                      <a:pt x="9" y="230"/>
                    </a:lnTo>
                    <a:lnTo>
                      <a:pt x="9" y="190"/>
                    </a:lnTo>
                    <a:lnTo>
                      <a:pt x="7" y="151"/>
                    </a:lnTo>
                    <a:lnTo>
                      <a:pt x="5" y="113"/>
                    </a:lnTo>
                    <a:lnTo>
                      <a:pt x="4" y="71"/>
                    </a:lnTo>
                    <a:lnTo>
                      <a:pt x="0" y="24"/>
                    </a:lnTo>
                    <a:lnTo>
                      <a:pt x="307" y="24"/>
                    </a:lnTo>
                    <a:lnTo>
                      <a:pt x="312" y="174"/>
                    </a:lnTo>
                    <a:lnTo>
                      <a:pt x="316" y="174"/>
                    </a:lnTo>
                    <a:lnTo>
                      <a:pt x="330" y="134"/>
                    </a:lnTo>
                    <a:lnTo>
                      <a:pt x="347" y="99"/>
                    </a:lnTo>
                    <a:lnTo>
                      <a:pt x="370" y="70"/>
                    </a:lnTo>
                    <a:lnTo>
                      <a:pt x="398" y="47"/>
                    </a:lnTo>
                    <a:lnTo>
                      <a:pt x="427" y="28"/>
                    </a:lnTo>
                    <a:lnTo>
                      <a:pt x="462" y="14"/>
                    </a:lnTo>
                    <a:lnTo>
                      <a:pt x="499" y="5"/>
                    </a:lnTo>
                    <a:lnTo>
                      <a:pt x="541" y="2"/>
                    </a:lnTo>
                    <a:lnTo>
                      <a:pt x="58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84" name="Freeform 8"/>
              <p:cNvSpPr>
                <a:spLocks/>
              </p:cNvSpPr>
              <p:nvPr/>
            </p:nvSpPr>
            <p:spPr bwMode="auto">
              <a:xfrm>
                <a:off x="11033884" y="-256188"/>
                <a:ext cx="66240" cy="136132"/>
              </a:xfrm>
              <a:custGeom>
                <a:avLst/>
                <a:gdLst>
                  <a:gd name="T0" fmla="*/ 460 w 635"/>
                  <a:gd name="T1" fmla="*/ 0 h 1305"/>
                  <a:gd name="T2" fmla="*/ 460 w 635"/>
                  <a:gd name="T3" fmla="*/ 301 h 1305"/>
                  <a:gd name="T4" fmla="*/ 635 w 635"/>
                  <a:gd name="T5" fmla="*/ 301 h 1305"/>
                  <a:gd name="T6" fmla="*/ 635 w 635"/>
                  <a:gd name="T7" fmla="*/ 493 h 1305"/>
                  <a:gd name="T8" fmla="*/ 460 w 635"/>
                  <a:gd name="T9" fmla="*/ 493 h 1305"/>
                  <a:gd name="T10" fmla="*/ 460 w 635"/>
                  <a:gd name="T11" fmla="*/ 990 h 1305"/>
                  <a:gd name="T12" fmla="*/ 460 w 635"/>
                  <a:gd name="T13" fmla="*/ 1000 h 1305"/>
                  <a:gd name="T14" fmla="*/ 459 w 635"/>
                  <a:gd name="T15" fmla="*/ 1014 h 1305"/>
                  <a:gd name="T16" fmla="*/ 459 w 635"/>
                  <a:gd name="T17" fmla="*/ 1031 h 1305"/>
                  <a:gd name="T18" fmla="*/ 460 w 635"/>
                  <a:gd name="T19" fmla="*/ 1051 h 1305"/>
                  <a:gd name="T20" fmla="*/ 464 w 635"/>
                  <a:gd name="T21" fmla="*/ 1070 h 1305"/>
                  <a:gd name="T22" fmla="*/ 471 w 635"/>
                  <a:gd name="T23" fmla="*/ 1087 h 1305"/>
                  <a:gd name="T24" fmla="*/ 481 w 635"/>
                  <a:gd name="T25" fmla="*/ 1101 h 1305"/>
                  <a:gd name="T26" fmla="*/ 497 w 635"/>
                  <a:gd name="T27" fmla="*/ 1112 h 1305"/>
                  <a:gd name="T28" fmla="*/ 518 w 635"/>
                  <a:gd name="T29" fmla="*/ 1115 h 1305"/>
                  <a:gd name="T30" fmla="*/ 558 w 635"/>
                  <a:gd name="T31" fmla="*/ 1115 h 1305"/>
                  <a:gd name="T32" fmla="*/ 596 w 635"/>
                  <a:gd name="T33" fmla="*/ 1113 h 1305"/>
                  <a:gd name="T34" fmla="*/ 633 w 635"/>
                  <a:gd name="T35" fmla="*/ 1110 h 1305"/>
                  <a:gd name="T36" fmla="*/ 633 w 635"/>
                  <a:gd name="T37" fmla="*/ 1289 h 1305"/>
                  <a:gd name="T38" fmla="*/ 586 w 635"/>
                  <a:gd name="T39" fmla="*/ 1298 h 1305"/>
                  <a:gd name="T40" fmla="*/ 544 w 635"/>
                  <a:gd name="T41" fmla="*/ 1303 h 1305"/>
                  <a:gd name="T42" fmla="*/ 506 w 635"/>
                  <a:gd name="T43" fmla="*/ 1305 h 1305"/>
                  <a:gd name="T44" fmla="*/ 471 w 635"/>
                  <a:gd name="T45" fmla="*/ 1305 h 1305"/>
                  <a:gd name="T46" fmla="*/ 426 w 635"/>
                  <a:gd name="T47" fmla="*/ 1305 h 1305"/>
                  <a:gd name="T48" fmla="*/ 382 w 635"/>
                  <a:gd name="T49" fmla="*/ 1303 h 1305"/>
                  <a:gd name="T50" fmla="*/ 342 w 635"/>
                  <a:gd name="T51" fmla="*/ 1300 h 1305"/>
                  <a:gd name="T52" fmla="*/ 305 w 635"/>
                  <a:gd name="T53" fmla="*/ 1293 h 1305"/>
                  <a:gd name="T54" fmla="*/ 274 w 635"/>
                  <a:gd name="T55" fmla="*/ 1282 h 1305"/>
                  <a:gd name="T56" fmla="*/ 244 w 635"/>
                  <a:gd name="T57" fmla="*/ 1268 h 1305"/>
                  <a:gd name="T58" fmla="*/ 218 w 635"/>
                  <a:gd name="T59" fmla="*/ 1251 h 1305"/>
                  <a:gd name="T60" fmla="*/ 197 w 635"/>
                  <a:gd name="T61" fmla="*/ 1230 h 1305"/>
                  <a:gd name="T62" fmla="*/ 180 w 635"/>
                  <a:gd name="T63" fmla="*/ 1202 h 1305"/>
                  <a:gd name="T64" fmla="*/ 167 w 635"/>
                  <a:gd name="T65" fmla="*/ 1169 h 1305"/>
                  <a:gd name="T66" fmla="*/ 159 w 635"/>
                  <a:gd name="T67" fmla="*/ 1131 h 1305"/>
                  <a:gd name="T68" fmla="*/ 155 w 635"/>
                  <a:gd name="T69" fmla="*/ 1085 h 1305"/>
                  <a:gd name="T70" fmla="*/ 157 w 635"/>
                  <a:gd name="T71" fmla="*/ 1031 h 1305"/>
                  <a:gd name="T72" fmla="*/ 157 w 635"/>
                  <a:gd name="T73" fmla="*/ 493 h 1305"/>
                  <a:gd name="T74" fmla="*/ 0 w 635"/>
                  <a:gd name="T75" fmla="*/ 493 h 1305"/>
                  <a:gd name="T76" fmla="*/ 0 w 635"/>
                  <a:gd name="T77" fmla="*/ 301 h 1305"/>
                  <a:gd name="T78" fmla="*/ 157 w 635"/>
                  <a:gd name="T79" fmla="*/ 301 h 1305"/>
                  <a:gd name="T80" fmla="*/ 157 w 635"/>
                  <a:gd name="T81" fmla="*/ 113 h 1305"/>
                  <a:gd name="T82" fmla="*/ 460 w 635"/>
                  <a:gd name="T83" fmla="*/ 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35" h="1305">
                    <a:moveTo>
                      <a:pt x="460" y="0"/>
                    </a:moveTo>
                    <a:lnTo>
                      <a:pt x="460" y="301"/>
                    </a:lnTo>
                    <a:lnTo>
                      <a:pt x="635" y="301"/>
                    </a:lnTo>
                    <a:lnTo>
                      <a:pt x="635" y="493"/>
                    </a:lnTo>
                    <a:lnTo>
                      <a:pt x="460" y="493"/>
                    </a:lnTo>
                    <a:lnTo>
                      <a:pt x="460" y="990"/>
                    </a:lnTo>
                    <a:lnTo>
                      <a:pt x="460" y="1000"/>
                    </a:lnTo>
                    <a:lnTo>
                      <a:pt x="459" y="1014"/>
                    </a:lnTo>
                    <a:lnTo>
                      <a:pt x="459" y="1031"/>
                    </a:lnTo>
                    <a:lnTo>
                      <a:pt x="460" y="1051"/>
                    </a:lnTo>
                    <a:lnTo>
                      <a:pt x="464" y="1070"/>
                    </a:lnTo>
                    <a:lnTo>
                      <a:pt x="471" y="1087"/>
                    </a:lnTo>
                    <a:lnTo>
                      <a:pt x="481" y="1101"/>
                    </a:lnTo>
                    <a:lnTo>
                      <a:pt x="497" y="1112"/>
                    </a:lnTo>
                    <a:lnTo>
                      <a:pt x="518" y="1115"/>
                    </a:lnTo>
                    <a:lnTo>
                      <a:pt x="558" y="1115"/>
                    </a:lnTo>
                    <a:lnTo>
                      <a:pt x="596" y="1113"/>
                    </a:lnTo>
                    <a:lnTo>
                      <a:pt x="633" y="1110"/>
                    </a:lnTo>
                    <a:lnTo>
                      <a:pt x="633" y="1289"/>
                    </a:lnTo>
                    <a:lnTo>
                      <a:pt x="586" y="1298"/>
                    </a:lnTo>
                    <a:lnTo>
                      <a:pt x="544" y="1303"/>
                    </a:lnTo>
                    <a:lnTo>
                      <a:pt x="506" y="1305"/>
                    </a:lnTo>
                    <a:lnTo>
                      <a:pt x="471" y="1305"/>
                    </a:lnTo>
                    <a:lnTo>
                      <a:pt x="426" y="1305"/>
                    </a:lnTo>
                    <a:lnTo>
                      <a:pt x="382" y="1303"/>
                    </a:lnTo>
                    <a:lnTo>
                      <a:pt x="342" y="1300"/>
                    </a:lnTo>
                    <a:lnTo>
                      <a:pt x="305" y="1293"/>
                    </a:lnTo>
                    <a:lnTo>
                      <a:pt x="274" y="1282"/>
                    </a:lnTo>
                    <a:lnTo>
                      <a:pt x="244" y="1268"/>
                    </a:lnTo>
                    <a:lnTo>
                      <a:pt x="218" y="1251"/>
                    </a:lnTo>
                    <a:lnTo>
                      <a:pt x="197" y="1230"/>
                    </a:lnTo>
                    <a:lnTo>
                      <a:pt x="180" y="1202"/>
                    </a:lnTo>
                    <a:lnTo>
                      <a:pt x="167" y="1169"/>
                    </a:lnTo>
                    <a:lnTo>
                      <a:pt x="159" y="1131"/>
                    </a:lnTo>
                    <a:lnTo>
                      <a:pt x="155" y="1085"/>
                    </a:lnTo>
                    <a:lnTo>
                      <a:pt x="157" y="1031"/>
                    </a:lnTo>
                    <a:lnTo>
                      <a:pt x="157" y="493"/>
                    </a:lnTo>
                    <a:lnTo>
                      <a:pt x="0" y="493"/>
                    </a:lnTo>
                    <a:lnTo>
                      <a:pt x="0" y="301"/>
                    </a:lnTo>
                    <a:lnTo>
                      <a:pt x="157" y="301"/>
                    </a:lnTo>
                    <a:lnTo>
                      <a:pt x="157" y="113"/>
                    </a:lnTo>
                    <a:lnTo>
                      <a:pt x="4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85" name="Freeform 9"/>
              <p:cNvSpPr>
                <a:spLocks noEditPoints="1"/>
              </p:cNvSpPr>
              <p:nvPr/>
            </p:nvSpPr>
            <p:spPr bwMode="auto">
              <a:xfrm>
                <a:off x="11104505" y="-227292"/>
                <a:ext cx="89815" cy="88564"/>
              </a:xfrm>
              <a:custGeom>
                <a:avLst/>
                <a:gdLst>
                  <a:gd name="T0" fmla="*/ 399 w 861"/>
                  <a:gd name="T1" fmla="*/ 157 h 849"/>
                  <a:gd name="T2" fmla="*/ 350 w 861"/>
                  <a:gd name="T3" fmla="*/ 178 h 849"/>
                  <a:gd name="T4" fmla="*/ 319 w 861"/>
                  <a:gd name="T5" fmla="*/ 216 h 849"/>
                  <a:gd name="T6" fmla="*/ 301 w 861"/>
                  <a:gd name="T7" fmla="*/ 265 h 849"/>
                  <a:gd name="T8" fmla="*/ 293 w 861"/>
                  <a:gd name="T9" fmla="*/ 322 h 849"/>
                  <a:gd name="T10" fmla="*/ 570 w 861"/>
                  <a:gd name="T11" fmla="*/ 280 h 849"/>
                  <a:gd name="T12" fmla="*/ 537 w 861"/>
                  <a:gd name="T13" fmla="*/ 202 h 849"/>
                  <a:gd name="T14" fmla="*/ 493 w 861"/>
                  <a:gd name="T15" fmla="*/ 164 h 849"/>
                  <a:gd name="T16" fmla="*/ 432 w 861"/>
                  <a:gd name="T17" fmla="*/ 151 h 849"/>
                  <a:gd name="T18" fmla="*/ 498 w 861"/>
                  <a:gd name="T19" fmla="*/ 3 h 849"/>
                  <a:gd name="T20" fmla="*/ 612 w 861"/>
                  <a:gd name="T21" fmla="*/ 26 h 849"/>
                  <a:gd name="T22" fmla="*/ 701 w 861"/>
                  <a:gd name="T23" fmla="*/ 68 h 849"/>
                  <a:gd name="T24" fmla="*/ 769 w 861"/>
                  <a:gd name="T25" fmla="*/ 131 h 849"/>
                  <a:gd name="T26" fmla="*/ 816 w 861"/>
                  <a:gd name="T27" fmla="*/ 212 h 849"/>
                  <a:gd name="T28" fmla="*/ 845 w 861"/>
                  <a:gd name="T29" fmla="*/ 310 h 849"/>
                  <a:gd name="T30" fmla="*/ 859 w 861"/>
                  <a:gd name="T31" fmla="*/ 423 h 849"/>
                  <a:gd name="T32" fmla="*/ 286 w 861"/>
                  <a:gd name="T33" fmla="*/ 484 h 849"/>
                  <a:gd name="T34" fmla="*/ 291 w 861"/>
                  <a:gd name="T35" fmla="*/ 551 h 849"/>
                  <a:gd name="T36" fmla="*/ 306 w 861"/>
                  <a:gd name="T37" fmla="*/ 608 h 849"/>
                  <a:gd name="T38" fmla="*/ 338 w 861"/>
                  <a:gd name="T39" fmla="*/ 652 h 849"/>
                  <a:gd name="T40" fmla="*/ 390 w 861"/>
                  <a:gd name="T41" fmla="*/ 674 h 849"/>
                  <a:gd name="T42" fmla="*/ 465 w 861"/>
                  <a:gd name="T43" fmla="*/ 674 h 849"/>
                  <a:gd name="T44" fmla="*/ 526 w 861"/>
                  <a:gd name="T45" fmla="*/ 648 h 849"/>
                  <a:gd name="T46" fmla="*/ 565 w 861"/>
                  <a:gd name="T47" fmla="*/ 598 h 849"/>
                  <a:gd name="T48" fmla="*/ 854 w 861"/>
                  <a:gd name="T49" fmla="*/ 563 h 849"/>
                  <a:gd name="T50" fmla="*/ 833 w 861"/>
                  <a:gd name="T51" fmla="*/ 645 h 849"/>
                  <a:gd name="T52" fmla="*/ 791 w 861"/>
                  <a:gd name="T53" fmla="*/ 713 h 849"/>
                  <a:gd name="T54" fmla="*/ 734 w 861"/>
                  <a:gd name="T55" fmla="*/ 765 h 849"/>
                  <a:gd name="T56" fmla="*/ 659 w 861"/>
                  <a:gd name="T57" fmla="*/ 810 h 849"/>
                  <a:gd name="T58" fmla="*/ 559 w 861"/>
                  <a:gd name="T59" fmla="*/ 840 h 849"/>
                  <a:gd name="T60" fmla="*/ 449 w 861"/>
                  <a:gd name="T61" fmla="*/ 849 h 849"/>
                  <a:gd name="T62" fmla="*/ 305 w 861"/>
                  <a:gd name="T63" fmla="*/ 836 h 849"/>
                  <a:gd name="T64" fmla="*/ 190 w 861"/>
                  <a:gd name="T65" fmla="*/ 801 h 849"/>
                  <a:gd name="T66" fmla="*/ 104 w 861"/>
                  <a:gd name="T67" fmla="*/ 740 h 849"/>
                  <a:gd name="T68" fmla="*/ 45 w 861"/>
                  <a:gd name="T69" fmla="*/ 653 h 849"/>
                  <a:gd name="T70" fmla="*/ 12 w 861"/>
                  <a:gd name="T71" fmla="*/ 540 h 849"/>
                  <a:gd name="T72" fmla="*/ 0 w 861"/>
                  <a:gd name="T73" fmla="*/ 397 h 849"/>
                  <a:gd name="T74" fmla="*/ 15 w 861"/>
                  <a:gd name="T75" fmla="*/ 280 h 849"/>
                  <a:gd name="T76" fmla="*/ 59 w 861"/>
                  <a:gd name="T77" fmla="*/ 181 h 849"/>
                  <a:gd name="T78" fmla="*/ 125 w 861"/>
                  <a:gd name="T79" fmla="*/ 104 h 849"/>
                  <a:gd name="T80" fmla="*/ 212 w 861"/>
                  <a:gd name="T81" fmla="*/ 47 h 849"/>
                  <a:gd name="T82" fmla="*/ 315 w 861"/>
                  <a:gd name="T83" fmla="*/ 12 h 849"/>
                  <a:gd name="T84" fmla="*/ 432 w 861"/>
                  <a:gd name="T85" fmla="*/ 0 h 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61" h="849">
                    <a:moveTo>
                      <a:pt x="432" y="151"/>
                    </a:moveTo>
                    <a:lnTo>
                      <a:pt x="399" y="157"/>
                    </a:lnTo>
                    <a:lnTo>
                      <a:pt x="373" y="165"/>
                    </a:lnTo>
                    <a:lnTo>
                      <a:pt x="350" y="178"/>
                    </a:lnTo>
                    <a:lnTo>
                      <a:pt x="333" y="195"/>
                    </a:lnTo>
                    <a:lnTo>
                      <a:pt x="319" y="216"/>
                    </a:lnTo>
                    <a:lnTo>
                      <a:pt x="308" y="239"/>
                    </a:lnTo>
                    <a:lnTo>
                      <a:pt x="301" y="265"/>
                    </a:lnTo>
                    <a:lnTo>
                      <a:pt x="296" y="293"/>
                    </a:lnTo>
                    <a:lnTo>
                      <a:pt x="293" y="322"/>
                    </a:lnTo>
                    <a:lnTo>
                      <a:pt x="573" y="322"/>
                    </a:lnTo>
                    <a:lnTo>
                      <a:pt x="570" y="280"/>
                    </a:lnTo>
                    <a:lnTo>
                      <a:pt x="556" y="239"/>
                    </a:lnTo>
                    <a:lnTo>
                      <a:pt x="537" y="202"/>
                    </a:lnTo>
                    <a:lnTo>
                      <a:pt x="516" y="181"/>
                    </a:lnTo>
                    <a:lnTo>
                      <a:pt x="493" y="164"/>
                    </a:lnTo>
                    <a:lnTo>
                      <a:pt x="463" y="153"/>
                    </a:lnTo>
                    <a:lnTo>
                      <a:pt x="432" y="151"/>
                    </a:lnTo>
                    <a:close/>
                    <a:moveTo>
                      <a:pt x="432" y="0"/>
                    </a:moveTo>
                    <a:lnTo>
                      <a:pt x="498" y="3"/>
                    </a:lnTo>
                    <a:lnTo>
                      <a:pt x="558" y="12"/>
                    </a:lnTo>
                    <a:lnTo>
                      <a:pt x="612" y="26"/>
                    </a:lnTo>
                    <a:lnTo>
                      <a:pt x="659" y="43"/>
                    </a:lnTo>
                    <a:lnTo>
                      <a:pt x="701" y="68"/>
                    </a:lnTo>
                    <a:lnTo>
                      <a:pt x="737" y="97"/>
                    </a:lnTo>
                    <a:lnTo>
                      <a:pt x="769" y="131"/>
                    </a:lnTo>
                    <a:lnTo>
                      <a:pt x="795" y="169"/>
                    </a:lnTo>
                    <a:lnTo>
                      <a:pt x="816" y="212"/>
                    </a:lnTo>
                    <a:lnTo>
                      <a:pt x="831" y="258"/>
                    </a:lnTo>
                    <a:lnTo>
                      <a:pt x="845" y="310"/>
                    </a:lnTo>
                    <a:lnTo>
                      <a:pt x="854" y="364"/>
                    </a:lnTo>
                    <a:lnTo>
                      <a:pt x="859" y="423"/>
                    </a:lnTo>
                    <a:lnTo>
                      <a:pt x="861" y="484"/>
                    </a:lnTo>
                    <a:lnTo>
                      <a:pt x="286" y="484"/>
                    </a:lnTo>
                    <a:lnTo>
                      <a:pt x="287" y="519"/>
                    </a:lnTo>
                    <a:lnTo>
                      <a:pt x="291" y="551"/>
                    </a:lnTo>
                    <a:lnTo>
                      <a:pt x="296" y="582"/>
                    </a:lnTo>
                    <a:lnTo>
                      <a:pt x="306" y="608"/>
                    </a:lnTo>
                    <a:lnTo>
                      <a:pt x="320" y="632"/>
                    </a:lnTo>
                    <a:lnTo>
                      <a:pt x="338" y="652"/>
                    </a:lnTo>
                    <a:lnTo>
                      <a:pt x="362" y="666"/>
                    </a:lnTo>
                    <a:lnTo>
                      <a:pt x="390" y="674"/>
                    </a:lnTo>
                    <a:lnTo>
                      <a:pt x="425" y="678"/>
                    </a:lnTo>
                    <a:lnTo>
                      <a:pt x="465" y="674"/>
                    </a:lnTo>
                    <a:lnTo>
                      <a:pt x="498" y="666"/>
                    </a:lnTo>
                    <a:lnTo>
                      <a:pt x="526" y="648"/>
                    </a:lnTo>
                    <a:lnTo>
                      <a:pt x="549" y="625"/>
                    </a:lnTo>
                    <a:lnTo>
                      <a:pt x="565" y="598"/>
                    </a:lnTo>
                    <a:lnTo>
                      <a:pt x="573" y="563"/>
                    </a:lnTo>
                    <a:lnTo>
                      <a:pt x="854" y="563"/>
                    </a:lnTo>
                    <a:lnTo>
                      <a:pt x="847" y="606"/>
                    </a:lnTo>
                    <a:lnTo>
                      <a:pt x="833" y="645"/>
                    </a:lnTo>
                    <a:lnTo>
                      <a:pt x="814" y="681"/>
                    </a:lnTo>
                    <a:lnTo>
                      <a:pt x="791" y="713"/>
                    </a:lnTo>
                    <a:lnTo>
                      <a:pt x="765" y="740"/>
                    </a:lnTo>
                    <a:lnTo>
                      <a:pt x="734" y="765"/>
                    </a:lnTo>
                    <a:lnTo>
                      <a:pt x="702" y="786"/>
                    </a:lnTo>
                    <a:lnTo>
                      <a:pt x="659" y="810"/>
                    </a:lnTo>
                    <a:lnTo>
                      <a:pt x="610" y="828"/>
                    </a:lnTo>
                    <a:lnTo>
                      <a:pt x="559" y="840"/>
                    </a:lnTo>
                    <a:lnTo>
                      <a:pt x="505" y="847"/>
                    </a:lnTo>
                    <a:lnTo>
                      <a:pt x="449" y="849"/>
                    </a:lnTo>
                    <a:lnTo>
                      <a:pt x="373" y="845"/>
                    </a:lnTo>
                    <a:lnTo>
                      <a:pt x="305" y="836"/>
                    </a:lnTo>
                    <a:lnTo>
                      <a:pt x="244" y="822"/>
                    </a:lnTo>
                    <a:lnTo>
                      <a:pt x="190" y="801"/>
                    </a:lnTo>
                    <a:lnTo>
                      <a:pt x="144" y="774"/>
                    </a:lnTo>
                    <a:lnTo>
                      <a:pt x="104" y="740"/>
                    </a:lnTo>
                    <a:lnTo>
                      <a:pt x="71" y="700"/>
                    </a:lnTo>
                    <a:lnTo>
                      <a:pt x="45" y="653"/>
                    </a:lnTo>
                    <a:lnTo>
                      <a:pt x="26" y="601"/>
                    </a:lnTo>
                    <a:lnTo>
                      <a:pt x="12" y="540"/>
                    </a:lnTo>
                    <a:lnTo>
                      <a:pt x="3" y="472"/>
                    </a:lnTo>
                    <a:lnTo>
                      <a:pt x="0" y="397"/>
                    </a:lnTo>
                    <a:lnTo>
                      <a:pt x="5" y="336"/>
                    </a:lnTo>
                    <a:lnTo>
                      <a:pt x="15" y="280"/>
                    </a:lnTo>
                    <a:lnTo>
                      <a:pt x="34" y="228"/>
                    </a:lnTo>
                    <a:lnTo>
                      <a:pt x="59" y="181"/>
                    </a:lnTo>
                    <a:lnTo>
                      <a:pt x="89" y="141"/>
                    </a:lnTo>
                    <a:lnTo>
                      <a:pt x="125" y="104"/>
                    </a:lnTo>
                    <a:lnTo>
                      <a:pt x="167" y="73"/>
                    </a:lnTo>
                    <a:lnTo>
                      <a:pt x="212" y="47"/>
                    </a:lnTo>
                    <a:lnTo>
                      <a:pt x="263" y="26"/>
                    </a:lnTo>
                    <a:lnTo>
                      <a:pt x="315" y="12"/>
                    </a:lnTo>
                    <a:lnTo>
                      <a:pt x="373" y="3"/>
                    </a:lnTo>
                    <a:lnTo>
                      <a:pt x="4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86" name="Freeform 10"/>
              <p:cNvSpPr>
                <a:spLocks/>
              </p:cNvSpPr>
              <p:nvPr/>
            </p:nvSpPr>
            <p:spPr bwMode="auto">
              <a:xfrm>
                <a:off x="11206108" y="-268184"/>
                <a:ext cx="40266" cy="128725"/>
              </a:xfrm>
              <a:custGeom>
                <a:avLst/>
                <a:gdLst>
                  <a:gd name="T0" fmla="*/ 279 w 386"/>
                  <a:gd name="T1" fmla="*/ 0 h 1234"/>
                  <a:gd name="T2" fmla="*/ 279 w 386"/>
                  <a:gd name="T3" fmla="*/ 955 h 1234"/>
                  <a:gd name="T4" fmla="*/ 281 w 386"/>
                  <a:gd name="T5" fmla="*/ 979 h 1234"/>
                  <a:gd name="T6" fmla="*/ 286 w 386"/>
                  <a:gd name="T7" fmla="*/ 1000 h 1234"/>
                  <a:gd name="T8" fmla="*/ 297 w 386"/>
                  <a:gd name="T9" fmla="*/ 1017 h 1234"/>
                  <a:gd name="T10" fmla="*/ 312 w 386"/>
                  <a:gd name="T11" fmla="*/ 1031 h 1234"/>
                  <a:gd name="T12" fmla="*/ 332 w 386"/>
                  <a:gd name="T13" fmla="*/ 1040 h 1234"/>
                  <a:gd name="T14" fmla="*/ 356 w 386"/>
                  <a:gd name="T15" fmla="*/ 1042 h 1234"/>
                  <a:gd name="T16" fmla="*/ 386 w 386"/>
                  <a:gd name="T17" fmla="*/ 1038 h 1234"/>
                  <a:gd name="T18" fmla="*/ 386 w 386"/>
                  <a:gd name="T19" fmla="*/ 1225 h 1234"/>
                  <a:gd name="T20" fmla="*/ 346 w 386"/>
                  <a:gd name="T21" fmla="*/ 1228 h 1234"/>
                  <a:gd name="T22" fmla="*/ 311 w 386"/>
                  <a:gd name="T23" fmla="*/ 1232 h 1234"/>
                  <a:gd name="T24" fmla="*/ 274 w 386"/>
                  <a:gd name="T25" fmla="*/ 1232 h 1234"/>
                  <a:gd name="T26" fmla="*/ 234 w 386"/>
                  <a:gd name="T27" fmla="*/ 1234 h 1234"/>
                  <a:gd name="T28" fmla="*/ 199 w 386"/>
                  <a:gd name="T29" fmla="*/ 1230 h 1234"/>
                  <a:gd name="T30" fmla="*/ 164 w 386"/>
                  <a:gd name="T31" fmla="*/ 1223 h 1234"/>
                  <a:gd name="T32" fmla="*/ 129 w 386"/>
                  <a:gd name="T33" fmla="*/ 1211 h 1234"/>
                  <a:gd name="T34" fmla="*/ 98 w 386"/>
                  <a:gd name="T35" fmla="*/ 1193 h 1234"/>
                  <a:gd name="T36" fmla="*/ 70 w 386"/>
                  <a:gd name="T37" fmla="*/ 1173 h 1234"/>
                  <a:gd name="T38" fmla="*/ 46 w 386"/>
                  <a:gd name="T39" fmla="*/ 1146 h 1234"/>
                  <a:gd name="T40" fmla="*/ 26 w 386"/>
                  <a:gd name="T41" fmla="*/ 1117 h 1234"/>
                  <a:gd name="T42" fmla="*/ 16 w 386"/>
                  <a:gd name="T43" fmla="*/ 1082 h 1234"/>
                  <a:gd name="T44" fmla="*/ 4 w 386"/>
                  <a:gd name="T45" fmla="*/ 1004 h 1234"/>
                  <a:gd name="T46" fmla="*/ 0 w 386"/>
                  <a:gd name="T47" fmla="*/ 925 h 1234"/>
                  <a:gd name="T48" fmla="*/ 0 w 386"/>
                  <a:gd name="T49" fmla="*/ 847 h 1234"/>
                  <a:gd name="T50" fmla="*/ 0 w 386"/>
                  <a:gd name="T51" fmla="*/ 768 h 1234"/>
                  <a:gd name="T52" fmla="*/ 0 w 386"/>
                  <a:gd name="T53" fmla="*/ 117 h 1234"/>
                  <a:gd name="T54" fmla="*/ 279 w 386"/>
                  <a:gd name="T55" fmla="*/ 0 h 1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86" h="1234">
                    <a:moveTo>
                      <a:pt x="279" y="0"/>
                    </a:moveTo>
                    <a:lnTo>
                      <a:pt x="279" y="955"/>
                    </a:lnTo>
                    <a:lnTo>
                      <a:pt x="281" y="979"/>
                    </a:lnTo>
                    <a:lnTo>
                      <a:pt x="286" y="1000"/>
                    </a:lnTo>
                    <a:lnTo>
                      <a:pt x="297" y="1017"/>
                    </a:lnTo>
                    <a:lnTo>
                      <a:pt x="312" y="1031"/>
                    </a:lnTo>
                    <a:lnTo>
                      <a:pt x="332" y="1040"/>
                    </a:lnTo>
                    <a:lnTo>
                      <a:pt x="356" y="1042"/>
                    </a:lnTo>
                    <a:lnTo>
                      <a:pt x="386" y="1038"/>
                    </a:lnTo>
                    <a:lnTo>
                      <a:pt x="386" y="1225"/>
                    </a:lnTo>
                    <a:lnTo>
                      <a:pt x="346" y="1228"/>
                    </a:lnTo>
                    <a:lnTo>
                      <a:pt x="311" y="1232"/>
                    </a:lnTo>
                    <a:lnTo>
                      <a:pt x="274" y="1232"/>
                    </a:lnTo>
                    <a:lnTo>
                      <a:pt x="234" y="1234"/>
                    </a:lnTo>
                    <a:lnTo>
                      <a:pt x="199" y="1230"/>
                    </a:lnTo>
                    <a:lnTo>
                      <a:pt x="164" y="1223"/>
                    </a:lnTo>
                    <a:lnTo>
                      <a:pt x="129" y="1211"/>
                    </a:lnTo>
                    <a:lnTo>
                      <a:pt x="98" y="1193"/>
                    </a:lnTo>
                    <a:lnTo>
                      <a:pt x="70" y="1173"/>
                    </a:lnTo>
                    <a:lnTo>
                      <a:pt x="46" y="1146"/>
                    </a:lnTo>
                    <a:lnTo>
                      <a:pt x="26" y="1117"/>
                    </a:lnTo>
                    <a:lnTo>
                      <a:pt x="16" y="1082"/>
                    </a:lnTo>
                    <a:lnTo>
                      <a:pt x="4" y="1004"/>
                    </a:lnTo>
                    <a:lnTo>
                      <a:pt x="0" y="925"/>
                    </a:lnTo>
                    <a:lnTo>
                      <a:pt x="0" y="847"/>
                    </a:lnTo>
                    <a:lnTo>
                      <a:pt x="0" y="768"/>
                    </a:lnTo>
                    <a:lnTo>
                      <a:pt x="0" y="117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11253259" y="-268184"/>
                <a:ext cx="40161" cy="128725"/>
              </a:xfrm>
              <a:custGeom>
                <a:avLst/>
                <a:gdLst>
                  <a:gd name="T0" fmla="*/ 279 w 385"/>
                  <a:gd name="T1" fmla="*/ 0 h 1234"/>
                  <a:gd name="T2" fmla="*/ 279 w 385"/>
                  <a:gd name="T3" fmla="*/ 955 h 1234"/>
                  <a:gd name="T4" fmla="*/ 281 w 385"/>
                  <a:gd name="T5" fmla="*/ 979 h 1234"/>
                  <a:gd name="T6" fmla="*/ 288 w 385"/>
                  <a:gd name="T7" fmla="*/ 1000 h 1234"/>
                  <a:gd name="T8" fmla="*/ 298 w 385"/>
                  <a:gd name="T9" fmla="*/ 1017 h 1234"/>
                  <a:gd name="T10" fmla="*/ 312 w 385"/>
                  <a:gd name="T11" fmla="*/ 1031 h 1234"/>
                  <a:gd name="T12" fmla="*/ 331 w 385"/>
                  <a:gd name="T13" fmla="*/ 1040 h 1234"/>
                  <a:gd name="T14" fmla="*/ 356 w 385"/>
                  <a:gd name="T15" fmla="*/ 1042 h 1234"/>
                  <a:gd name="T16" fmla="*/ 385 w 385"/>
                  <a:gd name="T17" fmla="*/ 1038 h 1234"/>
                  <a:gd name="T18" fmla="*/ 385 w 385"/>
                  <a:gd name="T19" fmla="*/ 1225 h 1234"/>
                  <a:gd name="T20" fmla="*/ 345 w 385"/>
                  <a:gd name="T21" fmla="*/ 1228 h 1234"/>
                  <a:gd name="T22" fmla="*/ 310 w 385"/>
                  <a:gd name="T23" fmla="*/ 1232 h 1234"/>
                  <a:gd name="T24" fmla="*/ 274 w 385"/>
                  <a:gd name="T25" fmla="*/ 1232 h 1234"/>
                  <a:gd name="T26" fmla="*/ 234 w 385"/>
                  <a:gd name="T27" fmla="*/ 1234 h 1234"/>
                  <a:gd name="T28" fmla="*/ 199 w 385"/>
                  <a:gd name="T29" fmla="*/ 1230 h 1234"/>
                  <a:gd name="T30" fmla="*/ 164 w 385"/>
                  <a:gd name="T31" fmla="*/ 1223 h 1234"/>
                  <a:gd name="T32" fmla="*/ 131 w 385"/>
                  <a:gd name="T33" fmla="*/ 1211 h 1234"/>
                  <a:gd name="T34" fmla="*/ 98 w 385"/>
                  <a:gd name="T35" fmla="*/ 1193 h 1234"/>
                  <a:gd name="T36" fmla="*/ 70 w 385"/>
                  <a:gd name="T37" fmla="*/ 1173 h 1234"/>
                  <a:gd name="T38" fmla="*/ 45 w 385"/>
                  <a:gd name="T39" fmla="*/ 1146 h 1234"/>
                  <a:gd name="T40" fmla="*/ 28 w 385"/>
                  <a:gd name="T41" fmla="*/ 1117 h 1234"/>
                  <a:gd name="T42" fmla="*/ 16 w 385"/>
                  <a:gd name="T43" fmla="*/ 1082 h 1234"/>
                  <a:gd name="T44" fmla="*/ 3 w 385"/>
                  <a:gd name="T45" fmla="*/ 1004 h 1234"/>
                  <a:gd name="T46" fmla="*/ 0 w 385"/>
                  <a:gd name="T47" fmla="*/ 925 h 1234"/>
                  <a:gd name="T48" fmla="*/ 0 w 385"/>
                  <a:gd name="T49" fmla="*/ 847 h 1234"/>
                  <a:gd name="T50" fmla="*/ 0 w 385"/>
                  <a:gd name="T51" fmla="*/ 768 h 1234"/>
                  <a:gd name="T52" fmla="*/ 0 w 385"/>
                  <a:gd name="T53" fmla="*/ 117 h 1234"/>
                  <a:gd name="T54" fmla="*/ 279 w 385"/>
                  <a:gd name="T55" fmla="*/ 0 h 1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85" h="1234">
                    <a:moveTo>
                      <a:pt x="279" y="0"/>
                    </a:moveTo>
                    <a:lnTo>
                      <a:pt x="279" y="955"/>
                    </a:lnTo>
                    <a:lnTo>
                      <a:pt x="281" y="979"/>
                    </a:lnTo>
                    <a:lnTo>
                      <a:pt x="288" y="1000"/>
                    </a:lnTo>
                    <a:lnTo>
                      <a:pt x="298" y="1017"/>
                    </a:lnTo>
                    <a:lnTo>
                      <a:pt x="312" y="1031"/>
                    </a:lnTo>
                    <a:lnTo>
                      <a:pt x="331" y="1040"/>
                    </a:lnTo>
                    <a:lnTo>
                      <a:pt x="356" y="1042"/>
                    </a:lnTo>
                    <a:lnTo>
                      <a:pt x="385" y="1038"/>
                    </a:lnTo>
                    <a:lnTo>
                      <a:pt x="385" y="1225"/>
                    </a:lnTo>
                    <a:lnTo>
                      <a:pt x="345" y="1228"/>
                    </a:lnTo>
                    <a:lnTo>
                      <a:pt x="310" y="1232"/>
                    </a:lnTo>
                    <a:lnTo>
                      <a:pt x="274" y="1232"/>
                    </a:lnTo>
                    <a:lnTo>
                      <a:pt x="234" y="1234"/>
                    </a:lnTo>
                    <a:lnTo>
                      <a:pt x="199" y="1230"/>
                    </a:lnTo>
                    <a:lnTo>
                      <a:pt x="164" y="1223"/>
                    </a:lnTo>
                    <a:lnTo>
                      <a:pt x="131" y="1211"/>
                    </a:lnTo>
                    <a:lnTo>
                      <a:pt x="98" y="1193"/>
                    </a:lnTo>
                    <a:lnTo>
                      <a:pt x="70" y="1173"/>
                    </a:lnTo>
                    <a:lnTo>
                      <a:pt x="45" y="1146"/>
                    </a:lnTo>
                    <a:lnTo>
                      <a:pt x="28" y="1117"/>
                    </a:lnTo>
                    <a:lnTo>
                      <a:pt x="16" y="1082"/>
                    </a:lnTo>
                    <a:lnTo>
                      <a:pt x="3" y="1004"/>
                    </a:lnTo>
                    <a:lnTo>
                      <a:pt x="0" y="925"/>
                    </a:lnTo>
                    <a:lnTo>
                      <a:pt x="0" y="847"/>
                    </a:lnTo>
                    <a:lnTo>
                      <a:pt x="0" y="768"/>
                    </a:lnTo>
                    <a:lnTo>
                      <a:pt x="0" y="117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88" name="Freeform 12"/>
              <p:cNvSpPr>
                <a:spLocks/>
              </p:cNvSpPr>
              <p:nvPr/>
            </p:nvSpPr>
            <p:spPr bwMode="auto">
              <a:xfrm>
                <a:off x="10693400" y="-225102"/>
                <a:ext cx="151883" cy="86478"/>
              </a:xfrm>
              <a:custGeom>
                <a:avLst/>
                <a:gdLst>
                  <a:gd name="T0" fmla="*/ 281 w 1456"/>
                  <a:gd name="T1" fmla="*/ 0 h 829"/>
                  <a:gd name="T2" fmla="*/ 282 w 1456"/>
                  <a:gd name="T3" fmla="*/ 413 h 829"/>
                  <a:gd name="T4" fmla="*/ 293 w 1456"/>
                  <a:gd name="T5" fmla="*/ 491 h 829"/>
                  <a:gd name="T6" fmla="*/ 319 w 1456"/>
                  <a:gd name="T7" fmla="*/ 549 h 829"/>
                  <a:gd name="T8" fmla="*/ 361 w 1456"/>
                  <a:gd name="T9" fmla="*/ 584 h 829"/>
                  <a:gd name="T10" fmla="*/ 425 w 1456"/>
                  <a:gd name="T11" fmla="*/ 596 h 829"/>
                  <a:gd name="T12" fmla="*/ 502 w 1456"/>
                  <a:gd name="T13" fmla="*/ 582 h 829"/>
                  <a:gd name="T14" fmla="*/ 558 w 1456"/>
                  <a:gd name="T15" fmla="*/ 536 h 829"/>
                  <a:gd name="T16" fmla="*/ 591 w 1456"/>
                  <a:gd name="T17" fmla="*/ 463 h 829"/>
                  <a:gd name="T18" fmla="*/ 605 w 1456"/>
                  <a:gd name="T19" fmla="*/ 366 h 829"/>
                  <a:gd name="T20" fmla="*/ 851 w 1456"/>
                  <a:gd name="T21" fmla="*/ 0 h 829"/>
                  <a:gd name="T22" fmla="*/ 856 w 1456"/>
                  <a:gd name="T23" fmla="*/ 418 h 829"/>
                  <a:gd name="T24" fmla="*/ 879 w 1456"/>
                  <a:gd name="T25" fmla="*/ 503 h 829"/>
                  <a:gd name="T26" fmla="*/ 924 w 1456"/>
                  <a:gd name="T27" fmla="*/ 563 h 829"/>
                  <a:gd name="T28" fmla="*/ 990 w 1456"/>
                  <a:gd name="T29" fmla="*/ 592 h 829"/>
                  <a:gd name="T30" fmla="*/ 1065 w 1456"/>
                  <a:gd name="T31" fmla="*/ 594 h 829"/>
                  <a:gd name="T32" fmla="*/ 1119 w 1456"/>
                  <a:gd name="T33" fmla="*/ 570 h 829"/>
                  <a:gd name="T34" fmla="*/ 1153 w 1456"/>
                  <a:gd name="T35" fmla="*/ 523 h 829"/>
                  <a:gd name="T36" fmla="*/ 1170 w 1456"/>
                  <a:gd name="T37" fmla="*/ 455 h 829"/>
                  <a:gd name="T38" fmla="*/ 1177 w 1456"/>
                  <a:gd name="T39" fmla="*/ 366 h 829"/>
                  <a:gd name="T40" fmla="*/ 1456 w 1456"/>
                  <a:gd name="T41" fmla="*/ 0 h 829"/>
                  <a:gd name="T42" fmla="*/ 1452 w 1456"/>
                  <a:gd name="T43" fmla="*/ 453 h 829"/>
                  <a:gd name="T44" fmla="*/ 1426 w 1456"/>
                  <a:gd name="T45" fmla="*/ 573 h 829"/>
                  <a:gd name="T46" fmla="*/ 1376 w 1456"/>
                  <a:gd name="T47" fmla="*/ 669 h 829"/>
                  <a:gd name="T48" fmla="*/ 1308 w 1456"/>
                  <a:gd name="T49" fmla="*/ 742 h 829"/>
                  <a:gd name="T50" fmla="*/ 1226 w 1456"/>
                  <a:gd name="T51" fmla="*/ 791 h 829"/>
                  <a:gd name="T52" fmla="*/ 1132 w 1456"/>
                  <a:gd name="T53" fmla="*/ 819 h 829"/>
                  <a:gd name="T54" fmla="*/ 1030 w 1456"/>
                  <a:gd name="T55" fmla="*/ 829 h 829"/>
                  <a:gd name="T56" fmla="*/ 919 w 1456"/>
                  <a:gd name="T57" fmla="*/ 817 h 829"/>
                  <a:gd name="T58" fmla="*/ 816 w 1456"/>
                  <a:gd name="T59" fmla="*/ 782 h 829"/>
                  <a:gd name="T60" fmla="*/ 729 w 1456"/>
                  <a:gd name="T61" fmla="*/ 719 h 829"/>
                  <a:gd name="T62" fmla="*/ 640 w 1456"/>
                  <a:gd name="T63" fmla="*/ 782 h 829"/>
                  <a:gd name="T64" fmla="*/ 539 w 1456"/>
                  <a:gd name="T65" fmla="*/ 817 h 829"/>
                  <a:gd name="T66" fmla="*/ 425 w 1456"/>
                  <a:gd name="T67" fmla="*/ 829 h 829"/>
                  <a:gd name="T68" fmla="*/ 324 w 1456"/>
                  <a:gd name="T69" fmla="*/ 819 h 829"/>
                  <a:gd name="T70" fmla="*/ 230 w 1456"/>
                  <a:gd name="T71" fmla="*/ 791 h 829"/>
                  <a:gd name="T72" fmla="*/ 148 w 1456"/>
                  <a:gd name="T73" fmla="*/ 742 h 829"/>
                  <a:gd name="T74" fmla="*/ 80 w 1456"/>
                  <a:gd name="T75" fmla="*/ 669 h 829"/>
                  <a:gd name="T76" fmla="*/ 31 w 1456"/>
                  <a:gd name="T77" fmla="*/ 573 h 829"/>
                  <a:gd name="T78" fmla="*/ 3 w 1456"/>
                  <a:gd name="T79" fmla="*/ 453 h 829"/>
                  <a:gd name="T80" fmla="*/ 0 w 1456"/>
                  <a:gd name="T81" fmla="*/ 0 h 8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56" h="829">
                    <a:moveTo>
                      <a:pt x="0" y="0"/>
                    </a:moveTo>
                    <a:lnTo>
                      <a:pt x="281" y="0"/>
                    </a:lnTo>
                    <a:lnTo>
                      <a:pt x="281" y="366"/>
                    </a:lnTo>
                    <a:lnTo>
                      <a:pt x="282" y="413"/>
                    </a:lnTo>
                    <a:lnTo>
                      <a:pt x="286" y="455"/>
                    </a:lnTo>
                    <a:lnTo>
                      <a:pt x="293" y="491"/>
                    </a:lnTo>
                    <a:lnTo>
                      <a:pt x="303" y="523"/>
                    </a:lnTo>
                    <a:lnTo>
                      <a:pt x="319" y="549"/>
                    </a:lnTo>
                    <a:lnTo>
                      <a:pt x="337" y="570"/>
                    </a:lnTo>
                    <a:lnTo>
                      <a:pt x="361" y="584"/>
                    </a:lnTo>
                    <a:lnTo>
                      <a:pt x="391" y="594"/>
                    </a:lnTo>
                    <a:lnTo>
                      <a:pt x="425" y="596"/>
                    </a:lnTo>
                    <a:lnTo>
                      <a:pt x="467" y="592"/>
                    </a:lnTo>
                    <a:lnTo>
                      <a:pt x="502" y="582"/>
                    </a:lnTo>
                    <a:lnTo>
                      <a:pt x="532" y="563"/>
                    </a:lnTo>
                    <a:lnTo>
                      <a:pt x="558" y="536"/>
                    </a:lnTo>
                    <a:lnTo>
                      <a:pt x="577" y="503"/>
                    </a:lnTo>
                    <a:lnTo>
                      <a:pt x="591" y="463"/>
                    </a:lnTo>
                    <a:lnTo>
                      <a:pt x="602" y="418"/>
                    </a:lnTo>
                    <a:lnTo>
                      <a:pt x="605" y="366"/>
                    </a:lnTo>
                    <a:lnTo>
                      <a:pt x="605" y="0"/>
                    </a:lnTo>
                    <a:lnTo>
                      <a:pt x="851" y="0"/>
                    </a:lnTo>
                    <a:lnTo>
                      <a:pt x="851" y="366"/>
                    </a:lnTo>
                    <a:lnTo>
                      <a:pt x="856" y="418"/>
                    </a:lnTo>
                    <a:lnTo>
                      <a:pt x="865" y="463"/>
                    </a:lnTo>
                    <a:lnTo>
                      <a:pt x="879" y="503"/>
                    </a:lnTo>
                    <a:lnTo>
                      <a:pt x="900" y="536"/>
                    </a:lnTo>
                    <a:lnTo>
                      <a:pt x="924" y="563"/>
                    </a:lnTo>
                    <a:lnTo>
                      <a:pt x="954" y="582"/>
                    </a:lnTo>
                    <a:lnTo>
                      <a:pt x="990" y="592"/>
                    </a:lnTo>
                    <a:lnTo>
                      <a:pt x="1030" y="596"/>
                    </a:lnTo>
                    <a:lnTo>
                      <a:pt x="1065" y="594"/>
                    </a:lnTo>
                    <a:lnTo>
                      <a:pt x="1095" y="584"/>
                    </a:lnTo>
                    <a:lnTo>
                      <a:pt x="1119" y="570"/>
                    </a:lnTo>
                    <a:lnTo>
                      <a:pt x="1139" y="549"/>
                    </a:lnTo>
                    <a:lnTo>
                      <a:pt x="1153" y="523"/>
                    </a:lnTo>
                    <a:lnTo>
                      <a:pt x="1163" y="491"/>
                    </a:lnTo>
                    <a:lnTo>
                      <a:pt x="1170" y="455"/>
                    </a:lnTo>
                    <a:lnTo>
                      <a:pt x="1173" y="413"/>
                    </a:lnTo>
                    <a:lnTo>
                      <a:pt x="1177" y="366"/>
                    </a:lnTo>
                    <a:lnTo>
                      <a:pt x="1177" y="0"/>
                    </a:lnTo>
                    <a:lnTo>
                      <a:pt x="1456" y="0"/>
                    </a:lnTo>
                    <a:lnTo>
                      <a:pt x="1456" y="381"/>
                    </a:lnTo>
                    <a:lnTo>
                      <a:pt x="1452" y="453"/>
                    </a:lnTo>
                    <a:lnTo>
                      <a:pt x="1442" y="517"/>
                    </a:lnTo>
                    <a:lnTo>
                      <a:pt x="1426" y="573"/>
                    </a:lnTo>
                    <a:lnTo>
                      <a:pt x="1404" y="625"/>
                    </a:lnTo>
                    <a:lnTo>
                      <a:pt x="1376" y="669"/>
                    </a:lnTo>
                    <a:lnTo>
                      <a:pt x="1344" y="709"/>
                    </a:lnTo>
                    <a:lnTo>
                      <a:pt x="1308" y="742"/>
                    </a:lnTo>
                    <a:lnTo>
                      <a:pt x="1269" y="768"/>
                    </a:lnTo>
                    <a:lnTo>
                      <a:pt x="1226" y="791"/>
                    </a:lnTo>
                    <a:lnTo>
                      <a:pt x="1180" y="808"/>
                    </a:lnTo>
                    <a:lnTo>
                      <a:pt x="1132" y="819"/>
                    </a:lnTo>
                    <a:lnTo>
                      <a:pt x="1083" y="826"/>
                    </a:lnTo>
                    <a:lnTo>
                      <a:pt x="1030" y="829"/>
                    </a:lnTo>
                    <a:lnTo>
                      <a:pt x="973" y="826"/>
                    </a:lnTo>
                    <a:lnTo>
                      <a:pt x="919" y="817"/>
                    </a:lnTo>
                    <a:lnTo>
                      <a:pt x="865" y="803"/>
                    </a:lnTo>
                    <a:lnTo>
                      <a:pt x="816" y="782"/>
                    </a:lnTo>
                    <a:lnTo>
                      <a:pt x="771" y="754"/>
                    </a:lnTo>
                    <a:lnTo>
                      <a:pt x="729" y="719"/>
                    </a:lnTo>
                    <a:lnTo>
                      <a:pt x="687" y="754"/>
                    </a:lnTo>
                    <a:lnTo>
                      <a:pt x="640" y="782"/>
                    </a:lnTo>
                    <a:lnTo>
                      <a:pt x="591" y="803"/>
                    </a:lnTo>
                    <a:lnTo>
                      <a:pt x="539" y="817"/>
                    </a:lnTo>
                    <a:lnTo>
                      <a:pt x="483" y="826"/>
                    </a:lnTo>
                    <a:lnTo>
                      <a:pt x="425" y="829"/>
                    </a:lnTo>
                    <a:lnTo>
                      <a:pt x="375" y="826"/>
                    </a:lnTo>
                    <a:lnTo>
                      <a:pt x="324" y="819"/>
                    </a:lnTo>
                    <a:lnTo>
                      <a:pt x="277" y="808"/>
                    </a:lnTo>
                    <a:lnTo>
                      <a:pt x="230" y="791"/>
                    </a:lnTo>
                    <a:lnTo>
                      <a:pt x="188" y="768"/>
                    </a:lnTo>
                    <a:lnTo>
                      <a:pt x="148" y="742"/>
                    </a:lnTo>
                    <a:lnTo>
                      <a:pt x="112" y="709"/>
                    </a:lnTo>
                    <a:lnTo>
                      <a:pt x="80" y="669"/>
                    </a:lnTo>
                    <a:lnTo>
                      <a:pt x="52" y="625"/>
                    </a:lnTo>
                    <a:lnTo>
                      <a:pt x="31" y="573"/>
                    </a:lnTo>
                    <a:lnTo>
                      <a:pt x="14" y="517"/>
                    </a:lnTo>
                    <a:lnTo>
                      <a:pt x="3" y="453"/>
                    </a:lnTo>
                    <a:lnTo>
                      <a:pt x="0" y="38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</p:grpSp>
      </p:grpSp>
      <p:sp>
        <p:nvSpPr>
          <p:cNvPr id="89" name="Rechthoek 37"/>
          <p:cNvSpPr/>
          <p:nvPr/>
        </p:nvSpPr>
        <p:spPr>
          <a:xfrm rot="16200000">
            <a:off x="6058750" y="-6090303"/>
            <a:ext cx="50400" cy="12204000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90" name="Rechthoek 59"/>
          <p:cNvSpPr/>
          <p:nvPr/>
        </p:nvSpPr>
        <p:spPr>
          <a:xfrm rot="16200000">
            <a:off x="11594592" y="-196953"/>
            <a:ext cx="414000" cy="780898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>
            <a:innerShdw blurRad="508000" dist="50800" dir="18900000">
              <a:prstClr val="black">
                <a:alpha val="27000"/>
              </a:prstClr>
            </a:innerShdw>
          </a:effectLst>
        </p:spPr>
        <p:txBody>
          <a:bodyPr lIns="6552000" tIns="0" rIns="21600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91" name="Rechthoek 60"/>
          <p:cNvSpPr/>
          <p:nvPr/>
        </p:nvSpPr>
        <p:spPr>
          <a:xfrm rot="16200000">
            <a:off x="10726100" y="-126147"/>
            <a:ext cx="572400" cy="797684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92" name="Rechthoek 63"/>
          <p:cNvSpPr/>
          <p:nvPr/>
        </p:nvSpPr>
        <p:spPr>
          <a:xfrm rot="16200000">
            <a:off x="10112421" y="-309343"/>
            <a:ext cx="205200" cy="796875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>
            <a:innerShdw blurRad="508000" dist="50800" dir="18900000">
              <a:prstClr val="black">
                <a:alpha val="27000"/>
              </a:prstClr>
            </a:innerShdw>
          </a:effectLst>
        </p:spPr>
        <p:txBody>
          <a:bodyPr lIns="6552000" tIns="0" rIns="21600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48" name="Rechthoek 74">
            <a:extLst>
              <a:ext uri="{FF2B5EF4-FFF2-40B4-BE49-F238E27FC236}">
                <a16:creationId xmlns:a16="http://schemas.microsoft.com/office/drawing/2014/main" id="{EE1F6D62-4C3F-4F50-8C3E-042318B7E568}"/>
              </a:ext>
            </a:extLst>
          </p:cNvPr>
          <p:cNvSpPr/>
          <p:nvPr/>
        </p:nvSpPr>
        <p:spPr>
          <a:xfrm rot="16200000">
            <a:off x="6041676" y="715713"/>
            <a:ext cx="224573" cy="12060000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49" name="Rechthoek 46">
            <a:extLst>
              <a:ext uri="{FF2B5EF4-FFF2-40B4-BE49-F238E27FC236}">
                <a16:creationId xmlns:a16="http://schemas.microsoft.com/office/drawing/2014/main" id="{1BE01BB2-E228-4B79-A668-801FDCC12BBC}"/>
              </a:ext>
            </a:extLst>
          </p:cNvPr>
          <p:cNvSpPr/>
          <p:nvPr/>
        </p:nvSpPr>
        <p:spPr>
          <a:xfrm rot="16200000">
            <a:off x="2004238" y="6383173"/>
            <a:ext cx="327482" cy="622169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>
            <a:innerShdw blurRad="508000" dist="50800" dir="18900000">
              <a:prstClr val="black">
                <a:alpha val="27000"/>
              </a:prstClr>
            </a:innerShdw>
          </a:effectLst>
        </p:spPr>
        <p:txBody>
          <a:bodyPr rot="0" spcFirstLastPara="0" vertOverflow="overflow" horzOverflow="overflow" vert="horz" wrap="square" lIns="5184000" tIns="0" rIns="21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50" name="Rechthoek 47">
            <a:extLst>
              <a:ext uri="{FF2B5EF4-FFF2-40B4-BE49-F238E27FC236}">
                <a16:creationId xmlns:a16="http://schemas.microsoft.com/office/drawing/2014/main" id="{C595051A-D1BB-478C-AEC9-6C8959AC91B7}"/>
              </a:ext>
            </a:extLst>
          </p:cNvPr>
          <p:cNvSpPr/>
          <p:nvPr/>
        </p:nvSpPr>
        <p:spPr>
          <a:xfrm rot="16200000">
            <a:off x="1290799" y="6292699"/>
            <a:ext cx="507802" cy="622800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048000" tIns="0" rIns="21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51" name="Rechthoek 50">
            <a:extLst>
              <a:ext uri="{FF2B5EF4-FFF2-40B4-BE49-F238E27FC236}">
                <a16:creationId xmlns:a16="http://schemas.microsoft.com/office/drawing/2014/main" id="{C186FD3F-AC8D-4463-B3B3-FABF3083326C}"/>
              </a:ext>
            </a:extLst>
          </p:cNvPr>
          <p:cNvSpPr/>
          <p:nvPr/>
        </p:nvSpPr>
        <p:spPr>
          <a:xfrm rot="16200000">
            <a:off x="720518" y="6345218"/>
            <a:ext cx="403402" cy="622162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>
            <a:innerShdw blurRad="508000" dist="50800" dir="18900000">
              <a:prstClr val="black">
                <a:alpha val="27000"/>
              </a:prstClr>
            </a:innerShdw>
          </a:effectLst>
        </p:spPr>
        <p:txBody>
          <a:bodyPr lIns="6552000" tIns="0" rIns="21600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52" name="Rechthoek 51">
            <a:extLst>
              <a:ext uri="{FF2B5EF4-FFF2-40B4-BE49-F238E27FC236}">
                <a16:creationId xmlns:a16="http://schemas.microsoft.com/office/drawing/2014/main" id="{BEBCA869-ECC5-4CA9-B455-006BA83BAE96}"/>
              </a:ext>
            </a:extLst>
          </p:cNvPr>
          <p:cNvSpPr/>
          <p:nvPr/>
        </p:nvSpPr>
        <p:spPr>
          <a:xfrm rot="16200000">
            <a:off x="-39907" y="6206956"/>
            <a:ext cx="684203" cy="617886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CB7BD07-2F63-41F9-A5E8-541EE97E0F5D}"/>
              </a:ext>
            </a:extLst>
          </p:cNvPr>
          <p:cNvSpPr txBox="1"/>
          <p:nvPr/>
        </p:nvSpPr>
        <p:spPr>
          <a:xfrm>
            <a:off x="2478261" y="6553904"/>
            <a:ext cx="409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@fberson          </a:t>
            </a:r>
            <a:endParaRPr lang="nl-NL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4" name="Afbeelding 46">
            <a:extLst>
              <a:ext uri="{FF2B5EF4-FFF2-40B4-BE49-F238E27FC236}">
                <a16:creationId xmlns:a16="http://schemas.microsoft.com/office/drawing/2014/main" id="{F8BFA1E5-8255-4E8A-B5C2-FCB2638A8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499" y="6647828"/>
            <a:ext cx="200532" cy="200532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65AEF98D-27D5-45B5-8AAE-A93C36FF002A}"/>
              </a:ext>
            </a:extLst>
          </p:cNvPr>
          <p:cNvSpPr/>
          <p:nvPr/>
        </p:nvSpPr>
        <p:spPr bwMode="auto">
          <a:xfrm>
            <a:off x="3228294" y="4632236"/>
            <a:ext cx="8377504" cy="1066165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bg1"/>
              </a:solidFill>
              <a:cs typeface="Segoe UI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EB2598C-5BBB-4B77-90BE-99966BFC7254}"/>
              </a:ext>
            </a:extLst>
          </p:cNvPr>
          <p:cNvSpPr/>
          <p:nvPr/>
        </p:nvSpPr>
        <p:spPr bwMode="auto">
          <a:xfrm>
            <a:off x="3228294" y="1886329"/>
            <a:ext cx="8382000" cy="2763446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370DDE3-26AF-4B9D-A7F5-65AD9B3EDF03}"/>
              </a:ext>
            </a:extLst>
          </p:cNvPr>
          <p:cNvGrpSpPr/>
          <p:nvPr/>
        </p:nvGrpSpPr>
        <p:grpSpPr>
          <a:xfrm>
            <a:off x="560345" y="2070682"/>
            <a:ext cx="1019017" cy="2326560"/>
            <a:chOff x="579437" y="2389902"/>
            <a:chExt cx="1019017" cy="232656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A4334AA2-5F57-41B7-BCF4-76BB51D62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91" y="3013554"/>
              <a:ext cx="604108" cy="636108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5D722D37-5DC4-439D-96BD-B424950F3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437" y="3643468"/>
              <a:ext cx="1019017" cy="1072994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9BF906CD-B20B-48BC-8491-7DD5AF890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678" y="2389902"/>
              <a:ext cx="386533" cy="407007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80B6ABB-DA03-4D4A-BF8C-A0110D6D69BC}"/>
              </a:ext>
            </a:extLst>
          </p:cNvPr>
          <p:cNvGrpSpPr/>
          <p:nvPr/>
        </p:nvGrpSpPr>
        <p:grpSpPr>
          <a:xfrm>
            <a:off x="3673271" y="2346433"/>
            <a:ext cx="869174" cy="763021"/>
            <a:chOff x="2289729" y="2202925"/>
            <a:chExt cx="651966" cy="543549"/>
          </a:xfrm>
        </p:grpSpPr>
        <p:sp>
          <p:nvSpPr>
            <p:cNvPr id="69" name="Rectangle: Rounded Corners 172">
              <a:extLst>
                <a:ext uri="{FF2B5EF4-FFF2-40B4-BE49-F238E27FC236}">
                  <a16:creationId xmlns:a16="http://schemas.microsoft.com/office/drawing/2014/main" id="{8035B9AC-D8C4-4DE1-9558-E415FB9FF893}"/>
                </a:ext>
              </a:extLst>
            </p:cNvPr>
            <p:cNvSpPr/>
            <p:nvPr/>
          </p:nvSpPr>
          <p:spPr>
            <a:xfrm>
              <a:off x="2362379" y="2274354"/>
              <a:ext cx="579316" cy="472120"/>
            </a:xfrm>
            <a:prstGeom prst="roundRect">
              <a:avLst>
                <a:gd name="adj" fmla="val 6755"/>
              </a:avLst>
            </a:prstGeom>
            <a:solidFill>
              <a:srgbClr val="E9AB30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63">
                <a:defRPr/>
              </a:pPr>
              <a:endParaRPr lang="en-US" sz="13797">
                <a:solidFill>
                  <a:schemeClr val="bg1"/>
                </a:solidFill>
                <a:latin typeface="Segoe UI"/>
              </a:endParaRPr>
            </a:p>
          </p:txBody>
        </p:sp>
        <p:sp>
          <p:nvSpPr>
            <p:cNvPr id="70" name="Rectangle: Rounded Corners 173">
              <a:extLst>
                <a:ext uri="{FF2B5EF4-FFF2-40B4-BE49-F238E27FC236}">
                  <a16:creationId xmlns:a16="http://schemas.microsoft.com/office/drawing/2014/main" id="{2C654AC2-2A40-4525-8D02-66C69FF94AC3}"/>
                </a:ext>
              </a:extLst>
            </p:cNvPr>
            <p:cNvSpPr/>
            <p:nvPr/>
          </p:nvSpPr>
          <p:spPr>
            <a:xfrm>
              <a:off x="2325443" y="2238639"/>
              <a:ext cx="579316" cy="472120"/>
            </a:xfrm>
            <a:prstGeom prst="roundRect">
              <a:avLst>
                <a:gd name="adj" fmla="val 6755"/>
              </a:avLst>
            </a:prstGeom>
            <a:solidFill>
              <a:srgbClr val="E9AB30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63">
                <a:defRPr/>
              </a:pPr>
              <a:endParaRPr lang="en-US" sz="13797">
                <a:solidFill>
                  <a:schemeClr val="bg1"/>
                </a:solidFill>
                <a:latin typeface="Segoe UI"/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DBC0AAA-6595-4FA0-A357-CC0B9984C5EE}"/>
                </a:ext>
              </a:extLst>
            </p:cNvPr>
            <p:cNvGrpSpPr/>
            <p:nvPr/>
          </p:nvGrpSpPr>
          <p:grpSpPr>
            <a:xfrm>
              <a:off x="2289729" y="2202925"/>
              <a:ext cx="579316" cy="472120"/>
              <a:chOff x="2289729" y="2202925"/>
              <a:chExt cx="579316" cy="472120"/>
            </a:xfrm>
          </p:grpSpPr>
          <p:sp>
            <p:nvSpPr>
              <p:cNvPr id="72" name="Rectangle: Rounded Corners 175">
                <a:extLst>
                  <a:ext uri="{FF2B5EF4-FFF2-40B4-BE49-F238E27FC236}">
                    <a16:creationId xmlns:a16="http://schemas.microsoft.com/office/drawing/2014/main" id="{477B0839-99D1-486F-9B3D-B88D310EBDDE}"/>
                  </a:ext>
                </a:extLst>
              </p:cNvPr>
              <p:cNvSpPr/>
              <p:nvPr/>
            </p:nvSpPr>
            <p:spPr>
              <a:xfrm>
                <a:off x="2289729" y="2202925"/>
                <a:ext cx="579316" cy="472120"/>
              </a:xfrm>
              <a:prstGeom prst="roundRect">
                <a:avLst>
                  <a:gd name="adj" fmla="val 6755"/>
                </a:avLst>
              </a:prstGeom>
              <a:solidFill>
                <a:srgbClr val="E9AB30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2563">
                  <a:defRPr/>
                </a:pPr>
                <a:endParaRPr lang="en-US" sz="13797" dirty="0">
                  <a:solidFill>
                    <a:schemeClr val="bg1"/>
                  </a:solidFill>
                  <a:latin typeface="Segoe UI"/>
                </a:endParaRPr>
              </a:p>
            </p:txBody>
          </p: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57CB0B8B-B8E3-424F-BDA3-C6917EEDB1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6111" y="2269821"/>
                <a:ext cx="338328" cy="338328"/>
              </a:xfrm>
              <a:prstGeom prst="rect">
                <a:avLst/>
              </a:prstGeom>
            </p:spPr>
          </p:pic>
        </p:grp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5C9488A-97EF-45CA-A6AF-69887DF2E32F}"/>
              </a:ext>
            </a:extLst>
          </p:cNvPr>
          <p:cNvGrpSpPr/>
          <p:nvPr/>
        </p:nvGrpSpPr>
        <p:grpSpPr>
          <a:xfrm>
            <a:off x="3673271" y="3533543"/>
            <a:ext cx="870259" cy="779080"/>
            <a:chOff x="5303618" y="3611728"/>
            <a:chExt cx="870259" cy="779080"/>
          </a:xfrm>
        </p:grpSpPr>
        <p:sp>
          <p:nvSpPr>
            <p:cNvPr id="93" name="Rectangle: Rounded Corners 170">
              <a:extLst>
                <a:ext uri="{FF2B5EF4-FFF2-40B4-BE49-F238E27FC236}">
                  <a16:creationId xmlns:a16="http://schemas.microsoft.com/office/drawing/2014/main" id="{548FF8D4-07E5-4399-AC40-D2589CD3E059}"/>
                </a:ext>
              </a:extLst>
            </p:cNvPr>
            <p:cNvSpPr/>
            <p:nvPr/>
          </p:nvSpPr>
          <p:spPr>
            <a:xfrm>
              <a:off x="5401557" y="3721128"/>
              <a:ext cx="772320" cy="669680"/>
            </a:xfrm>
            <a:prstGeom prst="roundRect">
              <a:avLst>
                <a:gd name="adj" fmla="val 6755"/>
              </a:avLst>
            </a:prstGeom>
            <a:solidFill>
              <a:srgbClr val="A4CA2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63">
                <a:defRPr/>
              </a:pPr>
              <a:endParaRPr lang="en-US" sz="13797">
                <a:solidFill>
                  <a:schemeClr val="bg1"/>
                </a:solidFill>
                <a:latin typeface="Segoe UI"/>
              </a:endParaRPr>
            </a:p>
          </p:txBody>
        </p:sp>
        <p:sp>
          <p:nvSpPr>
            <p:cNvPr id="94" name="Rectangle: Rounded Corners 170">
              <a:extLst>
                <a:ext uri="{FF2B5EF4-FFF2-40B4-BE49-F238E27FC236}">
                  <a16:creationId xmlns:a16="http://schemas.microsoft.com/office/drawing/2014/main" id="{66A00321-95FC-4C21-9E6D-64D316110920}"/>
                </a:ext>
              </a:extLst>
            </p:cNvPr>
            <p:cNvSpPr/>
            <p:nvPr/>
          </p:nvSpPr>
          <p:spPr>
            <a:xfrm>
              <a:off x="5349610" y="3666428"/>
              <a:ext cx="772320" cy="669680"/>
            </a:xfrm>
            <a:prstGeom prst="roundRect">
              <a:avLst>
                <a:gd name="adj" fmla="val 6755"/>
              </a:avLst>
            </a:prstGeom>
            <a:solidFill>
              <a:srgbClr val="A4CA2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63">
                <a:defRPr/>
              </a:pPr>
              <a:endParaRPr lang="en-US" sz="13797">
                <a:solidFill>
                  <a:schemeClr val="bg1"/>
                </a:solidFill>
                <a:latin typeface="Segoe UI"/>
              </a:endParaRPr>
            </a:p>
          </p:txBody>
        </p:sp>
        <p:sp>
          <p:nvSpPr>
            <p:cNvPr id="95" name="Rectangle: Rounded Corners 170">
              <a:extLst>
                <a:ext uri="{FF2B5EF4-FFF2-40B4-BE49-F238E27FC236}">
                  <a16:creationId xmlns:a16="http://schemas.microsoft.com/office/drawing/2014/main" id="{75E1FA79-E9EB-438D-8BCD-23BBA0B97CB8}"/>
                </a:ext>
              </a:extLst>
            </p:cNvPr>
            <p:cNvSpPr/>
            <p:nvPr/>
          </p:nvSpPr>
          <p:spPr>
            <a:xfrm>
              <a:off x="5303618" y="3611728"/>
              <a:ext cx="772320" cy="669680"/>
            </a:xfrm>
            <a:prstGeom prst="roundRect">
              <a:avLst>
                <a:gd name="adj" fmla="val 6755"/>
              </a:avLst>
            </a:prstGeom>
            <a:solidFill>
              <a:srgbClr val="A4CA2C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63">
                <a:defRPr/>
              </a:pPr>
              <a:endParaRPr lang="en-US" sz="13797">
                <a:solidFill>
                  <a:schemeClr val="bg1"/>
                </a:solidFill>
                <a:latin typeface="Segoe UI"/>
              </a:endParaRP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D78581ED-51D8-49D0-9C6B-138818651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010101"/>
                </a:clrFrom>
                <a:clrTo>
                  <a:srgbClr val="010101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2869" y="3712179"/>
              <a:ext cx="442252" cy="466334"/>
            </a:xfrm>
            <a:prstGeom prst="rect">
              <a:avLst/>
            </a:prstGeom>
            <a:solidFill>
              <a:srgbClr val="A4CA2C"/>
            </a:solidFill>
          </p:spPr>
        </p:pic>
      </p:grpSp>
      <p:pic>
        <p:nvPicPr>
          <p:cNvPr id="97" name="Picture 96">
            <a:extLst>
              <a:ext uri="{FF2B5EF4-FFF2-40B4-BE49-F238E27FC236}">
                <a16:creationId xmlns:a16="http://schemas.microsoft.com/office/drawing/2014/main" id="{57620618-E458-456C-AD03-FEA73C46508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90" y="4836823"/>
            <a:ext cx="420304" cy="442568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4F047086-7E02-4993-A23B-42B0A23C38F9}"/>
              </a:ext>
            </a:extLst>
          </p:cNvPr>
          <p:cNvGrpSpPr/>
          <p:nvPr/>
        </p:nvGrpSpPr>
        <p:grpSpPr>
          <a:xfrm>
            <a:off x="5110477" y="3579886"/>
            <a:ext cx="892543" cy="786474"/>
            <a:chOff x="5242701" y="3081271"/>
            <a:chExt cx="892543" cy="786474"/>
          </a:xfrm>
        </p:grpSpPr>
        <p:sp>
          <p:nvSpPr>
            <p:cNvPr id="99" name="Rectangle: Rounded Corners 7">
              <a:extLst>
                <a:ext uri="{FF2B5EF4-FFF2-40B4-BE49-F238E27FC236}">
                  <a16:creationId xmlns:a16="http://schemas.microsoft.com/office/drawing/2014/main" id="{0AFE0072-E460-4AD1-8CFD-A430355D1701}"/>
                </a:ext>
              </a:extLst>
            </p:cNvPr>
            <p:cNvSpPr/>
            <p:nvPr/>
          </p:nvSpPr>
          <p:spPr>
            <a:xfrm rot="16200000">
              <a:off x="5417709" y="3150210"/>
              <a:ext cx="662751" cy="772319"/>
            </a:xfrm>
            <a:custGeom>
              <a:avLst/>
              <a:gdLst>
                <a:gd name="connsiteX0" fmla="*/ 0 w 3073399"/>
                <a:gd name="connsiteY0" fmla="*/ 207158 h 1242926"/>
                <a:gd name="connsiteX1" fmla="*/ 207158 w 3073399"/>
                <a:gd name="connsiteY1" fmla="*/ 0 h 1242926"/>
                <a:gd name="connsiteX2" fmla="*/ 2866241 w 3073399"/>
                <a:gd name="connsiteY2" fmla="*/ 0 h 1242926"/>
                <a:gd name="connsiteX3" fmla="*/ 3073399 w 3073399"/>
                <a:gd name="connsiteY3" fmla="*/ 207158 h 1242926"/>
                <a:gd name="connsiteX4" fmla="*/ 3073399 w 3073399"/>
                <a:gd name="connsiteY4" fmla="*/ 1035768 h 1242926"/>
                <a:gd name="connsiteX5" fmla="*/ 2866241 w 3073399"/>
                <a:gd name="connsiteY5" fmla="*/ 1242926 h 1242926"/>
                <a:gd name="connsiteX6" fmla="*/ 207158 w 3073399"/>
                <a:gd name="connsiteY6" fmla="*/ 1242926 h 1242926"/>
                <a:gd name="connsiteX7" fmla="*/ 0 w 3073399"/>
                <a:gd name="connsiteY7" fmla="*/ 1035768 h 1242926"/>
                <a:gd name="connsiteX8" fmla="*/ 0 w 3073399"/>
                <a:gd name="connsiteY8" fmla="*/ 207158 h 1242926"/>
                <a:gd name="connsiteX0" fmla="*/ 200025 w 3073399"/>
                <a:gd name="connsiteY0" fmla="*/ 302408 h 1242926"/>
                <a:gd name="connsiteX1" fmla="*/ 207158 w 3073399"/>
                <a:gd name="connsiteY1" fmla="*/ 0 h 1242926"/>
                <a:gd name="connsiteX2" fmla="*/ 2866241 w 3073399"/>
                <a:gd name="connsiteY2" fmla="*/ 0 h 1242926"/>
                <a:gd name="connsiteX3" fmla="*/ 3073399 w 3073399"/>
                <a:gd name="connsiteY3" fmla="*/ 207158 h 1242926"/>
                <a:gd name="connsiteX4" fmla="*/ 3073399 w 3073399"/>
                <a:gd name="connsiteY4" fmla="*/ 1035768 h 1242926"/>
                <a:gd name="connsiteX5" fmla="*/ 2866241 w 3073399"/>
                <a:gd name="connsiteY5" fmla="*/ 1242926 h 1242926"/>
                <a:gd name="connsiteX6" fmla="*/ 207158 w 3073399"/>
                <a:gd name="connsiteY6" fmla="*/ 1242926 h 1242926"/>
                <a:gd name="connsiteX7" fmla="*/ 0 w 3073399"/>
                <a:gd name="connsiteY7" fmla="*/ 1035768 h 1242926"/>
                <a:gd name="connsiteX8" fmla="*/ 200025 w 3073399"/>
                <a:gd name="connsiteY8" fmla="*/ 302408 h 1242926"/>
                <a:gd name="connsiteX0" fmla="*/ 200025 w 3073399"/>
                <a:gd name="connsiteY0" fmla="*/ 302408 h 1242926"/>
                <a:gd name="connsiteX1" fmla="*/ 207158 w 3073399"/>
                <a:gd name="connsiteY1" fmla="*/ 0 h 1242926"/>
                <a:gd name="connsiteX2" fmla="*/ 2866241 w 3073399"/>
                <a:gd name="connsiteY2" fmla="*/ 0 h 1242926"/>
                <a:gd name="connsiteX3" fmla="*/ 3073399 w 3073399"/>
                <a:gd name="connsiteY3" fmla="*/ 207158 h 1242926"/>
                <a:gd name="connsiteX4" fmla="*/ 3073399 w 3073399"/>
                <a:gd name="connsiteY4" fmla="*/ 1035768 h 1242926"/>
                <a:gd name="connsiteX5" fmla="*/ 2866241 w 3073399"/>
                <a:gd name="connsiteY5" fmla="*/ 1242926 h 1242926"/>
                <a:gd name="connsiteX6" fmla="*/ 207158 w 3073399"/>
                <a:gd name="connsiteY6" fmla="*/ 1242926 h 1242926"/>
                <a:gd name="connsiteX7" fmla="*/ 0 w 3073399"/>
                <a:gd name="connsiteY7" fmla="*/ 1035768 h 1242926"/>
                <a:gd name="connsiteX8" fmla="*/ 200025 w 3073399"/>
                <a:gd name="connsiteY8" fmla="*/ 302408 h 1242926"/>
                <a:gd name="connsiteX0" fmla="*/ 200025 w 3073399"/>
                <a:gd name="connsiteY0" fmla="*/ 302408 h 1242926"/>
                <a:gd name="connsiteX1" fmla="*/ 375433 w 3073399"/>
                <a:gd name="connsiteY1" fmla="*/ 6350 h 1242926"/>
                <a:gd name="connsiteX2" fmla="*/ 2866241 w 3073399"/>
                <a:gd name="connsiteY2" fmla="*/ 0 h 1242926"/>
                <a:gd name="connsiteX3" fmla="*/ 3073399 w 3073399"/>
                <a:gd name="connsiteY3" fmla="*/ 207158 h 1242926"/>
                <a:gd name="connsiteX4" fmla="*/ 3073399 w 3073399"/>
                <a:gd name="connsiteY4" fmla="*/ 1035768 h 1242926"/>
                <a:gd name="connsiteX5" fmla="*/ 2866241 w 3073399"/>
                <a:gd name="connsiteY5" fmla="*/ 1242926 h 1242926"/>
                <a:gd name="connsiteX6" fmla="*/ 207158 w 3073399"/>
                <a:gd name="connsiteY6" fmla="*/ 1242926 h 1242926"/>
                <a:gd name="connsiteX7" fmla="*/ 0 w 3073399"/>
                <a:gd name="connsiteY7" fmla="*/ 1035768 h 1242926"/>
                <a:gd name="connsiteX8" fmla="*/ 200025 w 3073399"/>
                <a:gd name="connsiteY8" fmla="*/ 302408 h 1242926"/>
                <a:gd name="connsiteX0" fmla="*/ 123825 w 3073399"/>
                <a:gd name="connsiteY0" fmla="*/ 321458 h 1242926"/>
                <a:gd name="connsiteX1" fmla="*/ 375433 w 3073399"/>
                <a:gd name="connsiteY1" fmla="*/ 6350 h 1242926"/>
                <a:gd name="connsiteX2" fmla="*/ 2866241 w 3073399"/>
                <a:gd name="connsiteY2" fmla="*/ 0 h 1242926"/>
                <a:gd name="connsiteX3" fmla="*/ 3073399 w 3073399"/>
                <a:gd name="connsiteY3" fmla="*/ 207158 h 1242926"/>
                <a:gd name="connsiteX4" fmla="*/ 3073399 w 3073399"/>
                <a:gd name="connsiteY4" fmla="*/ 1035768 h 1242926"/>
                <a:gd name="connsiteX5" fmla="*/ 2866241 w 3073399"/>
                <a:gd name="connsiteY5" fmla="*/ 1242926 h 1242926"/>
                <a:gd name="connsiteX6" fmla="*/ 207158 w 3073399"/>
                <a:gd name="connsiteY6" fmla="*/ 1242926 h 1242926"/>
                <a:gd name="connsiteX7" fmla="*/ 0 w 3073399"/>
                <a:gd name="connsiteY7" fmla="*/ 1035768 h 1242926"/>
                <a:gd name="connsiteX8" fmla="*/ 123825 w 3073399"/>
                <a:gd name="connsiteY8" fmla="*/ 321458 h 1242926"/>
                <a:gd name="connsiteX0" fmla="*/ 104775 w 3054349"/>
                <a:gd name="connsiteY0" fmla="*/ 3214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04775 w 3054349"/>
                <a:gd name="connsiteY8" fmla="*/ 321458 h 1242926"/>
                <a:gd name="connsiteX0" fmla="*/ 107950 w 3054349"/>
                <a:gd name="connsiteY0" fmla="*/ 318283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07950 w 3054349"/>
                <a:gd name="connsiteY8" fmla="*/ 318283 h 1242926"/>
                <a:gd name="connsiteX0" fmla="*/ 107950 w 3054349"/>
                <a:gd name="connsiteY0" fmla="*/ 318283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07950 w 3054349"/>
                <a:gd name="connsiteY8" fmla="*/ 318283 h 1242926"/>
                <a:gd name="connsiteX0" fmla="*/ 107950 w 3054349"/>
                <a:gd name="connsiteY0" fmla="*/ 318283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07950 w 3054349"/>
                <a:gd name="connsiteY8" fmla="*/ 318283 h 1242926"/>
                <a:gd name="connsiteX0" fmla="*/ 133350 w 3054349"/>
                <a:gd name="connsiteY0" fmla="*/ 2706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33350 w 3054349"/>
                <a:gd name="connsiteY8" fmla="*/ 270658 h 1242926"/>
                <a:gd name="connsiteX0" fmla="*/ 133350 w 3054349"/>
                <a:gd name="connsiteY0" fmla="*/ 2706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33350 w 3054349"/>
                <a:gd name="connsiteY8" fmla="*/ 270658 h 1242926"/>
                <a:gd name="connsiteX0" fmla="*/ 133350 w 3054349"/>
                <a:gd name="connsiteY0" fmla="*/ 2706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33350 w 3054349"/>
                <a:gd name="connsiteY8" fmla="*/ 270658 h 1242926"/>
                <a:gd name="connsiteX0" fmla="*/ 133350 w 3054349"/>
                <a:gd name="connsiteY0" fmla="*/ 2706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33350 w 3054349"/>
                <a:gd name="connsiteY8" fmla="*/ 270658 h 1242926"/>
                <a:gd name="connsiteX0" fmla="*/ 133350 w 3054349"/>
                <a:gd name="connsiteY0" fmla="*/ 2706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2895599 w 3054349"/>
                <a:gd name="connsiteY3" fmla="*/ 229383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33350 w 3054349"/>
                <a:gd name="connsiteY8" fmla="*/ 270658 h 1242926"/>
                <a:gd name="connsiteX0" fmla="*/ 133350 w 3054349"/>
                <a:gd name="connsiteY0" fmla="*/ 2706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2917824 w 3054349"/>
                <a:gd name="connsiteY3" fmla="*/ 22620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33350 w 3054349"/>
                <a:gd name="connsiteY8" fmla="*/ 270658 h 1242926"/>
                <a:gd name="connsiteX0" fmla="*/ 133350 w 3054349"/>
                <a:gd name="connsiteY0" fmla="*/ 2706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2917824 w 3054349"/>
                <a:gd name="connsiteY3" fmla="*/ 22620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33350 w 3054349"/>
                <a:gd name="connsiteY8" fmla="*/ 270658 h 1242926"/>
                <a:gd name="connsiteX0" fmla="*/ 133350 w 3054349"/>
                <a:gd name="connsiteY0" fmla="*/ 264308 h 1236576"/>
                <a:gd name="connsiteX1" fmla="*/ 356383 w 3054349"/>
                <a:gd name="connsiteY1" fmla="*/ 0 h 1236576"/>
                <a:gd name="connsiteX2" fmla="*/ 2704316 w 3054349"/>
                <a:gd name="connsiteY2" fmla="*/ 0 h 1236576"/>
                <a:gd name="connsiteX3" fmla="*/ 2917824 w 3054349"/>
                <a:gd name="connsiteY3" fmla="*/ 219858 h 1236576"/>
                <a:gd name="connsiteX4" fmla="*/ 3054349 w 3054349"/>
                <a:gd name="connsiteY4" fmla="*/ 1029418 h 1236576"/>
                <a:gd name="connsiteX5" fmla="*/ 2847191 w 3054349"/>
                <a:gd name="connsiteY5" fmla="*/ 1236576 h 1236576"/>
                <a:gd name="connsiteX6" fmla="*/ 188108 w 3054349"/>
                <a:gd name="connsiteY6" fmla="*/ 1236576 h 1236576"/>
                <a:gd name="connsiteX7" fmla="*/ 0 w 3054349"/>
                <a:gd name="connsiteY7" fmla="*/ 1032593 h 1236576"/>
                <a:gd name="connsiteX8" fmla="*/ 133350 w 3054349"/>
                <a:gd name="connsiteY8" fmla="*/ 264308 h 1236576"/>
                <a:gd name="connsiteX0" fmla="*/ 114300 w 3054349"/>
                <a:gd name="connsiteY0" fmla="*/ 257958 h 1236576"/>
                <a:gd name="connsiteX1" fmla="*/ 356383 w 3054349"/>
                <a:gd name="connsiteY1" fmla="*/ 0 h 1236576"/>
                <a:gd name="connsiteX2" fmla="*/ 2704316 w 3054349"/>
                <a:gd name="connsiteY2" fmla="*/ 0 h 1236576"/>
                <a:gd name="connsiteX3" fmla="*/ 2917824 w 3054349"/>
                <a:gd name="connsiteY3" fmla="*/ 219858 h 1236576"/>
                <a:gd name="connsiteX4" fmla="*/ 3054349 w 3054349"/>
                <a:gd name="connsiteY4" fmla="*/ 1029418 h 1236576"/>
                <a:gd name="connsiteX5" fmla="*/ 2847191 w 3054349"/>
                <a:gd name="connsiteY5" fmla="*/ 1236576 h 1236576"/>
                <a:gd name="connsiteX6" fmla="*/ 188108 w 3054349"/>
                <a:gd name="connsiteY6" fmla="*/ 1236576 h 1236576"/>
                <a:gd name="connsiteX7" fmla="*/ 0 w 3054349"/>
                <a:gd name="connsiteY7" fmla="*/ 1032593 h 1236576"/>
                <a:gd name="connsiteX8" fmla="*/ 114300 w 3054349"/>
                <a:gd name="connsiteY8" fmla="*/ 257958 h 1236576"/>
                <a:gd name="connsiteX0" fmla="*/ 123825 w 3063874"/>
                <a:gd name="connsiteY0" fmla="*/ 257958 h 1236576"/>
                <a:gd name="connsiteX1" fmla="*/ 365908 w 3063874"/>
                <a:gd name="connsiteY1" fmla="*/ 0 h 1236576"/>
                <a:gd name="connsiteX2" fmla="*/ 2713841 w 3063874"/>
                <a:gd name="connsiteY2" fmla="*/ 0 h 1236576"/>
                <a:gd name="connsiteX3" fmla="*/ 2927349 w 3063874"/>
                <a:gd name="connsiteY3" fmla="*/ 219858 h 1236576"/>
                <a:gd name="connsiteX4" fmla="*/ 3063874 w 3063874"/>
                <a:gd name="connsiteY4" fmla="*/ 1029418 h 1236576"/>
                <a:gd name="connsiteX5" fmla="*/ 2856716 w 3063874"/>
                <a:gd name="connsiteY5" fmla="*/ 1236576 h 1236576"/>
                <a:gd name="connsiteX6" fmla="*/ 197633 w 3063874"/>
                <a:gd name="connsiteY6" fmla="*/ 1236576 h 1236576"/>
                <a:gd name="connsiteX7" fmla="*/ 0 w 3063874"/>
                <a:gd name="connsiteY7" fmla="*/ 1032593 h 1236576"/>
                <a:gd name="connsiteX8" fmla="*/ 123825 w 3063874"/>
                <a:gd name="connsiteY8" fmla="*/ 257958 h 1236576"/>
                <a:gd name="connsiteX0" fmla="*/ 123825 w 3063874"/>
                <a:gd name="connsiteY0" fmla="*/ 257958 h 1236576"/>
                <a:gd name="connsiteX1" fmla="*/ 365908 w 3063874"/>
                <a:gd name="connsiteY1" fmla="*/ 0 h 1236576"/>
                <a:gd name="connsiteX2" fmla="*/ 2713841 w 3063874"/>
                <a:gd name="connsiteY2" fmla="*/ 0 h 1236576"/>
                <a:gd name="connsiteX3" fmla="*/ 2927349 w 3063874"/>
                <a:gd name="connsiteY3" fmla="*/ 219858 h 1236576"/>
                <a:gd name="connsiteX4" fmla="*/ 3063874 w 3063874"/>
                <a:gd name="connsiteY4" fmla="*/ 1029418 h 1236576"/>
                <a:gd name="connsiteX5" fmla="*/ 2856716 w 3063874"/>
                <a:gd name="connsiteY5" fmla="*/ 1236576 h 1236576"/>
                <a:gd name="connsiteX6" fmla="*/ 197633 w 3063874"/>
                <a:gd name="connsiteY6" fmla="*/ 1236576 h 1236576"/>
                <a:gd name="connsiteX7" fmla="*/ 0 w 3063874"/>
                <a:gd name="connsiteY7" fmla="*/ 1032593 h 1236576"/>
                <a:gd name="connsiteX8" fmla="*/ 123825 w 3063874"/>
                <a:gd name="connsiteY8" fmla="*/ 257958 h 1236576"/>
                <a:gd name="connsiteX0" fmla="*/ 123825 w 3063874"/>
                <a:gd name="connsiteY0" fmla="*/ 257958 h 1236576"/>
                <a:gd name="connsiteX1" fmla="*/ 365908 w 3063874"/>
                <a:gd name="connsiteY1" fmla="*/ 0 h 1236576"/>
                <a:gd name="connsiteX2" fmla="*/ 2653516 w 3063874"/>
                <a:gd name="connsiteY2" fmla="*/ 0 h 1236576"/>
                <a:gd name="connsiteX3" fmla="*/ 2927349 w 3063874"/>
                <a:gd name="connsiteY3" fmla="*/ 219858 h 1236576"/>
                <a:gd name="connsiteX4" fmla="*/ 3063874 w 3063874"/>
                <a:gd name="connsiteY4" fmla="*/ 1029418 h 1236576"/>
                <a:gd name="connsiteX5" fmla="*/ 2856716 w 3063874"/>
                <a:gd name="connsiteY5" fmla="*/ 1236576 h 1236576"/>
                <a:gd name="connsiteX6" fmla="*/ 197633 w 3063874"/>
                <a:gd name="connsiteY6" fmla="*/ 1236576 h 1236576"/>
                <a:gd name="connsiteX7" fmla="*/ 0 w 3063874"/>
                <a:gd name="connsiteY7" fmla="*/ 1032593 h 1236576"/>
                <a:gd name="connsiteX8" fmla="*/ 123825 w 3063874"/>
                <a:gd name="connsiteY8" fmla="*/ 257958 h 12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63874" h="1236576">
                  <a:moveTo>
                    <a:pt x="123825" y="257958"/>
                  </a:moveTo>
                  <a:cubicBezTo>
                    <a:pt x="133350" y="127673"/>
                    <a:pt x="251498" y="0"/>
                    <a:pt x="365908" y="0"/>
                  </a:cubicBezTo>
                  <a:lnTo>
                    <a:pt x="2653516" y="0"/>
                  </a:lnTo>
                  <a:cubicBezTo>
                    <a:pt x="2767926" y="0"/>
                    <a:pt x="2892424" y="76873"/>
                    <a:pt x="2927349" y="219858"/>
                  </a:cubicBezTo>
                  <a:lnTo>
                    <a:pt x="3063874" y="1029418"/>
                  </a:lnTo>
                  <a:cubicBezTo>
                    <a:pt x="3063874" y="1143828"/>
                    <a:pt x="2971126" y="1236576"/>
                    <a:pt x="2856716" y="1236576"/>
                  </a:cubicBezTo>
                  <a:lnTo>
                    <a:pt x="197633" y="1236576"/>
                  </a:lnTo>
                  <a:cubicBezTo>
                    <a:pt x="83223" y="1236576"/>
                    <a:pt x="0" y="1147003"/>
                    <a:pt x="0" y="1032593"/>
                  </a:cubicBezTo>
                  <a:cubicBezTo>
                    <a:pt x="41275" y="756390"/>
                    <a:pt x="117475" y="315086"/>
                    <a:pt x="123825" y="257958"/>
                  </a:cubicBezTo>
                  <a:close/>
                </a:path>
              </a:pathLst>
            </a:custGeom>
            <a:solidFill>
              <a:srgbClr val="7030A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63">
                <a:defRPr/>
              </a:pPr>
              <a:endParaRPr lang="en-US" sz="13797">
                <a:solidFill>
                  <a:schemeClr val="bg1"/>
                </a:solidFill>
                <a:latin typeface="Segoe UI"/>
              </a:endParaRPr>
            </a:p>
          </p:txBody>
        </p:sp>
        <p:sp>
          <p:nvSpPr>
            <p:cNvPr id="100" name="Rectangle: Rounded Corners 7">
              <a:extLst>
                <a:ext uri="{FF2B5EF4-FFF2-40B4-BE49-F238E27FC236}">
                  <a16:creationId xmlns:a16="http://schemas.microsoft.com/office/drawing/2014/main" id="{6BE706E5-2897-4087-884F-37A8A4459873}"/>
                </a:ext>
              </a:extLst>
            </p:cNvPr>
            <p:cNvSpPr/>
            <p:nvPr/>
          </p:nvSpPr>
          <p:spPr>
            <a:xfrm rot="16200000">
              <a:off x="5357597" y="3087624"/>
              <a:ext cx="662751" cy="772319"/>
            </a:xfrm>
            <a:custGeom>
              <a:avLst/>
              <a:gdLst>
                <a:gd name="connsiteX0" fmla="*/ 0 w 3073399"/>
                <a:gd name="connsiteY0" fmla="*/ 207158 h 1242926"/>
                <a:gd name="connsiteX1" fmla="*/ 207158 w 3073399"/>
                <a:gd name="connsiteY1" fmla="*/ 0 h 1242926"/>
                <a:gd name="connsiteX2" fmla="*/ 2866241 w 3073399"/>
                <a:gd name="connsiteY2" fmla="*/ 0 h 1242926"/>
                <a:gd name="connsiteX3" fmla="*/ 3073399 w 3073399"/>
                <a:gd name="connsiteY3" fmla="*/ 207158 h 1242926"/>
                <a:gd name="connsiteX4" fmla="*/ 3073399 w 3073399"/>
                <a:gd name="connsiteY4" fmla="*/ 1035768 h 1242926"/>
                <a:gd name="connsiteX5" fmla="*/ 2866241 w 3073399"/>
                <a:gd name="connsiteY5" fmla="*/ 1242926 h 1242926"/>
                <a:gd name="connsiteX6" fmla="*/ 207158 w 3073399"/>
                <a:gd name="connsiteY6" fmla="*/ 1242926 h 1242926"/>
                <a:gd name="connsiteX7" fmla="*/ 0 w 3073399"/>
                <a:gd name="connsiteY7" fmla="*/ 1035768 h 1242926"/>
                <a:gd name="connsiteX8" fmla="*/ 0 w 3073399"/>
                <a:gd name="connsiteY8" fmla="*/ 207158 h 1242926"/>
                <a:gd name="connsiteX0" fmla="*/ 200025 w 3073399"/>
                <a:gd name="connsiteY0" fmla="*/ 302408 h 1242926"/>
                <a:gd name="connsiteX1" fmla="*/ 207158 w 3073399"/>
                <a:gd name="connsiteY1" fmla="*/ 0 h 1242926"/>
                <a:gd name="connsiteX2" fmla="*/ 2866241 w 3073399"/>
                <a:gd name="connsiteY2" fmla="*/ 0 h 1242926"/>
                <a:gd name="connsiteX3" fmla="*/ 3073399 w 3073399"/>
                <a:gd name="connsiteY3" fmla="*/ 207158 h 1242926"/>
                <a:gd name="connsiteX4" fmla="*/ 3073399 w 3073399"/>
                <a:gd name="connsiteY4" fmla="*/ 1035768 h 1242926"/>
                <a:gd name="connsiteX5" fmla="*/ 2866241 w 3073399"/>
                <a:gd name="connsiteY5" fmla="*/ 1242926 h 1242926"/>
                <a:gd name="connsiteX6" fmla="*/ 207158 w 3073399"/>
                <a:gd name="connsiteY6" fmla="*/ 1242926 h 1242926"/>
                <a:gd name="connsiteX7" fmla="*/ 0 w 3073399"/>
                <a:gd name="connsiteY7" fmla="*/ 1035768 h 1242926"/>
                <a:gd name="connsiteX8" fmla="*/ 200025 w 3073399"/>
                <a:gd name="connsiteY8" fmla="*/ 302408 h 1242926"/>
                <a:gd name="connsiteX0" fmla="*/ 200025 w 3073399"/>
                <a:gd name="connsiteY0" fmla="*/ 302408 h 1242926"/>
                <a:gd name="connsiteX1" fmla="*/ 207158 w 3073399"/>
                <a:gd name="connsiteY1" fmla="*/ 0 h 1242926"/>
                <a:gd name="connsiteX2" fmla="*/ 2866241 w 3073399"/>
                <a:gd name="connsiteY2" fmla="*/ 0 h 1242926"/>
                <a:gd name="connsiteX3" fmla="*/ 3073399 w 3073399"/>
                <a:gd name="connsiteY3" fmla="*/ 207158 h 1242926"/>
                <a:gd name="connsiteX4" fmla="*/ 3073399 w 3073399"/>
                <a:gd name="connsiteY4" fmla="*/ 1035768 h 1242926"/>
                <a:gd name="connsiteX5" fmla="*/ 2866241 w 3073399"/>
                <a:gd name="connsiteY5" fmla="*/ 1242926 h 1242926"/>
                <a:gd name="connsiteX6" fmla="*/ 207158 w 3073399"/>
                <a:gd name="connsiteY6" fmla="*/ 1242926 h 1242926"/>
                <a:gd name="connsiteX7" fmla="*/ 0 w 3073399"/>
                <a:gd name="connsiteY7" fmla="*/ 1035768 h 1242926"/>
                <a:gd name="connsiteX8" fmla="*/ 200025 w 3073399"/>
                <a:gd name="connsiteY8" fmla="*/ 302408 h 1242926"/>
                <a:gd name="connsiteX0" fmla="*/ 200025 w 3073399"/>
                <a:gd name="connsiteY0" fmla="*/ 302408 h 1242926"/>
                <a:gd name="connsiteX1" fmla="*/ 375433 w 3073399"/>
                <a:gd name="connsiteY1" fmla="*/ 6350 h 1242926"/>
                <a:gd name="connsiteX2" fmla="*/ 2866241 w 3073399"/>
                <a:gd name="connsiteY2" fmla="*/ 0 h 1242926"/>
                <a:gd name="connsiteX3" fmla="*/ 3073399 w 3073399"/>
                <a:gd name="connsiteY3" fmla="*/ 207158 h 1242926"/>
                <a:gd name="connsiteX4" fmla="*/ 3073399 w 3073399"/>
                <a:gd name="connsiteY4" fmla="*/ 1035768 h 1242926"/>
                <a:gd name="connsiteX5" fmla="*/ 2866241 w 3073399"/>
                <a:gd name="connsiteY5" fmla="*/ 1242926 h 1242926"/>
                <a:gd name="connsiteX6" fmla="*/ 207158 w 3073399"/>
                <a:gd name="connsiteY6" fmla="*/ 1242926 h 1242926"/>
                <a:gd name="connsiteX7" fmla="*/ 0 w 3073399"/>
                <a:gd name="connsiteY7" fmla="*/ 1035768 h 1242926"/>
                <a:gd name="connsiteX8" fmla="*/ 200025 w 3073399"/>
                <a:gd name="connsiteY8" fmla="*/ 302408 h 1242926"/>
                <a:gd name="connsiteX0" fmla="*/ 123825 w 3073399"/>
                <a:gd name="connsiteY0" fmla="*/ 321458 h 1242926"/>
                <a:gd name="connsiteX1" fmla="*/ 375433 w 3073399"/>
                <a:gd name="connsiteY1" fmla="*/ 6350 h 1242926"/>
                <a:gd name="connsiteX2" fmla="*/ 2866241 w 3073399"/>
                <a:gd name="connsiteY2" fmla="*/ 0 h 1242926"/>
                <a:gd name="connsiteX3" fmla="*/ 3073399 w 3073399"/>
                <a:gd name="connsiteY3" fmla="*/ 207158 h 1242926"/>
                <a:gd name="connsiteX4" fmla="*/ 3073399 w 3073399"/>
                <a:gd name="connsiteY4" fmla="*/ 1035768 h 1242926"/>
                <a:gd name="connsiteX5" fmla="*/ 2866241 w 3073399"/>
                <a:gd name="connsiteY5" fmla="*/ 1242926 h 1242926"/>
                <a:gd name="connsiteX6" fmla="*/ 207158 w 3073399"/>
                <a:gd name="connsiteY6" fmla="*/ 1242926 h 1242926"/>
                <a:gd name="connsiteX7" fmla="*/ 0 w 3073399"/>
                <a:gd name="connsiteY7" fmla="*/ 1035768 h 1242926"/>
                <a:gd name="connsiteX8" fmla="*/ 123825 w 3073399"/>
                <a:gd name="connsiteY8" fmla="*/ 321458 h 1242926"/>
                <a:gd name="connsiteX0" fmla="*/ 104775 w 3054349"/>
                <a:gd name="connsiteY0" fmla="*/ 3214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04775 w 3054349"/>
                <a:gd name="connsiteY8" fmla="*/ 321458 h 1242926"/>
                <a:gd name="connsiteX0" fmla="*/ 107950 w 3054349"/>
                <a:gd name="connsiteY0" fmla="*/ 318283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07950 w 3054349"/>
                <a:gd name="connsiteY8" fmla="*/ 318283 h 1242926"/>
                <a:gd name="connsiteX0" fmla="*/ 107950 w 3054349"/>
                <a:gd name="connsiteY0" fmla="*/ 318283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07950 w 3054349"/>
                <a:gd name="connsiteY8" fmla="*/ 318283 h 1242926"/>
                <a:gd name="connsiteX0" fmla="*/ 107950 w 3054349"/>
                <a:gd name="connsiteY0" fmla="*/ 318283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07950 w 3054349"/>
                <a:gd name="connsiteY8" fmla="*/ 318283 h 1242926"/>
                <a:gd name="connsiteX0" fmla="*/ 133350 w 3054349"/>
                <a:gd name="connsiteY0" fmla="*/ 2706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33350 w 3054349"/>
                <a:gd name="connsiteY8" fmla="*/ 270658 h 1242926"/>
                <a:gd name="connsiteX0" fmla="*/ 133350 w 3054349"/>
                <a:gd name="connsiteY0" fmla="*/ 2706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33350 w 3054349"/>
                <a:gd name="connsiteY8" fmla="*/ 270658 h 1242926"/>
                <a:gd name="connsiteX0" fmla="*/ 133350 w 3054349"/>
                <a:gd name="connsiteY0" fmla="*/ 2706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33350 w 3054349"/>
                <a:gd name="connsiteY8" fmla="*/ 270658 h 1242926"/>
                <a:gd name="connsiteX0" fmla="*/ 133350 w 3054349"/>
                <a:gd name="connsiteY0" fmla="*/ 2706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33350 w 3054349"/>
                <a:gd name="connsiteY8" fmla="*/ 270658 h 1242926"/>
                <a:gd name="connsiteX0" fmla="*/ 133350 w 3054349"/>
                <a:gd name="connsiteY0" fmla="*/ 2706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2895599 w 3054349"/>
                <a:gd name="connsiteY3" fmla="*/ 229383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33350 w 3054349"/>
                <a:gd name="connsiteY8" fmla="*/ 270658 h 1242926"/>
                <a:gd name="connsiteX0" fmla="*/ 133350 w 3054349"/>
                <a:gd name="connsiteY0" fmla="*/ 2706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2917824 w 3054349"/>
                <a:gd name="connsiteY3" fmla="*/ 22620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33350 w 3054349"/>
                <a:gd name="connsiteY8" fmla="*/ 270658 h 1242926"/>
                <a:gd name="connsiteX0" fmla="*/ 133350 w 3054349"/>
                <a:gd name="connsiteY0" fmla="*/ 2706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2917824 w 3054349"/>
                <a:gd name="connsiteY3" fmla="*/ 22620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33350 w 3054349"/>
                <a:gd name="connsiteY8" fmla="*/ 270658 h 1242926"/>
                <a:gd name="connsiteX0" fmla="*/ 133350 w 3054349"/>
                <a:gd name="connsiteY0" fmla="*/ 264308 h 1236576"/>
                <a:gd name="connsiteX1" fmla="*/ 356383 w 3054349"/>
                <a:gd name="connsiteY1" fmla="*/ 0 h 1236576"/>
                <a:gd name="connsiteX2" fmla="*/ 2704316 w 3054349"/>
                <a:gd name="connsiteY2" fmla="*/ 0 h 1236576"/>
                <a:gd name="connsiteX3" fmla="*/ 2917824 w 3054349"/>
                <a:gd name="connsiteY3" fmla="*/ 219858 h 1236576"/>
                <a:gd name="connsiteX4" fmla="*/ 3054349 w 3054349"/>
                <a:gd name="connsiteY4" fmla="*/ 1029418 h 1236576"/>
                <a:gd name="connsiteX5" fmla="*/ 2847191 w 3054349"/>
                <a:gd name="connsiteY5" fmla="*/ 1236576 h 1236576"/>
                <a:gd name="connsiteX6" fmla="*/ 188108 w 3054349"/>
                <a:gd name="connsiteY6" fmla="*/ 1236576 h 1236576"/>
                <a:gd name="connsiteX7" fmla="*/ 0 w 3054349"/>
                <a:gd name="connsiteY7" fmla="*/ 1032593 h 1236576"/>
                <a:gd name="connsiteX8" fmla="*/ 133350 w 3054349"/>
                <a:gd name="connsiteY8" fmla="*/ 264308 h 1236576"/>
                <a:gd name="connsiteX0" fmla="*/ 114300 w 3054349"/>
                <a:gd name="connsiteY0" fmla="*/ 257958 h 1236576"/>
                <a:gd name="connsiteX1" fmla="*/ 356383 w 3054349"/>
                <a:gd name="connsiteY1" fmla="*/ 0 h 1236576"/>
                <a:gd name="connsiteX2" fmla="*/ 2704316 w 3054349"/>
                <a:gd name="connsiteY2" fmla="*/ 0 h 1236576"/>
                <a:gd name="connsiteX3" fmla="*/ 2917824 w 3054349"/>
                <a:gd name="connsiteY3" fmla="*/ 219858 h 1236576"/>
                <a:gd name="connsiteX4" fmla="*/ 3054349 w 3054349"/>
                <a:gd name="connsiteY4" fmla="*/ 1029418 h 1236576"/>
                <a:gd name="connsiteX5" fmla="*/ 2847191 w 3054349"/>
                <a:gd name="connsiteY5" fmla="*/ 1236576 h 1236576"/>
                <a:gd name="connsiteX6" fmla="*/ 188108 w 3054349"/>
                <a:gd name="connsiteY6" fmla="*/ 1236576 h 1236576"/>
                <a:gd name="connsiteX7" fmla="*/ 0 w 3054349"/>
                <a:gd name="connsiteY7" fmla="*/ 1032593 h 1236576"/>
                <a:gd name="connsiteX8" fmla="*/ 114300 w 3054349"/>
                <a:gd name="connsiteY8" fmla="*/ 257958 h 1236576"/>
                <a:gd name="connsiteX0" fmla="*/ 123825 w 3063874"/>
                <a:gd name="connsiteY0" fmla="*/ 257958 h 1236576"/>
                <a:gd name="connsiteX1" fmla="*/ 365908 w 3063874"/>
                <a:gd name="connsiteY1" fmla="*/ 0 h 1236576"/>
                <a:gd name="connsiteX2" fmla="*/ 2713841 w 3063874"/>
                <a:gd name="connsiteY2" fmla="*/ 0 h 1236576"/>
                <a:gd name="connsiteX3" fmla="*/ 2927349 w 3063874"/>
                <a:gd name="connsiteY3" fmla="*/ 219858 h 1236576"/>
                <a:gd name="connsiteX4" fmla="*/ 3063874 w 3063874"/>
                <a:gd name="connsiteY4" fmla="*/ 1029418 h 1236576"/>
                <a:gd name="connsiteX5" fmla="*/ 2856716 w 3063874"/>
                <a:gd name="connsiteY5" fmla="*/ 1236576 h 1236576"/>
                <a:gd name="connsiteX6" fmla="*/ 197633 w 3063874"/>
                <a:gd name="connsiteY6" fmla="*/ 1236576 h 1236576"/>
                <a:gd name="connsiteX7" fmla="*/ 0 w 3063874"/>
                <a:gd name="connsiteY7" fmla="*/ 1032593 h 1236576"/>
                <a:gd name="connsiteX8" fmla="*/ 123825 w 3063874"/>
                <a:gd name="connsiteY8" fmla="*/ 257958 h 1236576"/>
                <a:gd name="connsiteX0" fmla="*/ 123825 w 3063874"/>
                <a:gd name="connsiteY0" fmla="*/ 257958 h 1236576"/>
                <a:gd name="connsiteX1" fmla="*/ 365908 w 3063874"/>
                <a:gd name="connsiteY1" fmla="*/ 0 h 1236576"/>
                <a:gd name="connsiteX2" fmla="*/ 2713841 w 3063874"/>
                <a:gd name="connsiteY2" fmla="*/ 0 h 1236576"/>
                <a:gd name="connsiteX3" fmla="*/ 2927349 w 3063874"/>
                <a:gd name="connsiteY3" fmla="*/ 219858 h 1236576"/>
                <a:gd name="connsiteX4" fmla="*/ 3063874 w 3063874"/>
                <a:gd name="connsiteY4" fmla="*/ 1029418 h 1236576"/>
                <a:gd name="connsiteX5" fmla="*/ 2856716 w 3063874"/>
                <a:gd name="connsiteY5" fmla="*/ 1236576 h 1236576"/>
                <a:gd name="connsiteX6" fmla="*/ 197633 w 3063874"/>
                <a:gd name="connsiteY6" fmla="*/ 1236576 h 1236576"/>
                <a:gd name="connsiteX7" fmla="*/ 0 w 3063874"/>
                <a:gd name="connsiteY7" fmla="*/ 1032593 h 1236576"/>
                <a:gd name="connsiteX8" fmla="*/ 123825 w 3063874"/>
                <a:gd name="connsiteY8" fmla="*/ 257958 h 1236576"/>
                <a:gd name="connsiteX0" fmla="*/ 123825 w 3063874"/>
                <a:gd name="connsiteY0" fmla="*/ 257958 h 1236576"/>
                <a:gd name="connsiteX1" fmla="*/ 365908 w 3063874"/>
                <a:gd name="connsiteY1" fmla="*/ 0 h 1236576"/>
                <a:gd name="connsiteX2" fmla="*/ 2653516 w 3063874"/>
                <a:gd name="connsiteY2" fmla="*/ 0 h 1236576"/>
                <a:gd name="connsiteX3" fmla="*/ 2927349 w 3063874"/>
                <a:gd name="connsiteY3" fmla="*/ 219858 h 1236576"/>
                <a:gd name="connsiteX4" fmla="*/ 3063874 w 3063874"/>
                <a:gd name="connsiteY4" fmla="*/ 1029418 h 1236576"/>
                <a:gd name="connsiteX5" fmla="*/ 2856716 w 3063874"/>
                <a:gd name="connsiteY5" fmla="*/ 1236576 h 1236576"/>
                <a:gd name="connsiteX6" fmla="*/ 197633 w 3063874"/>
                <a:gd name="connsiteY6" fmla="*/ 1236576 h 1236576"/>
                <a:gd name="connsiteX7" fmla="*/ 0 w 3063874"/>
                <a:gd name="connsiteY7" fmla="*/ 1032593 h 1236576"/>
                <a:gd name="connsiteX8" fmla="*/ 123825 w 3063874"/>
                <a:gd name="connsiteY8" fmla="*/ 257958 h 12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63874" h="1236576">
                  <a:moveTo>
                    <a:pt x="123825" y="257958"/>
                  </a:moveTo>
                  <a:cubicBezTo>
                    <a:pt x="133350" y="127673"/>
                    <a:pt x="251498" y="0"/>
                    <a:pt x="365908" y="0"/>
                  </a:cubicBezTo>
                  <a:lnTo>
                    <a:pt x="2653516" y="0"/>
                  </a:lnTo>
                  <a:cubicBezTo>
                    <a:pt x="2767926" y="0"/>
                    <a:pt x="2892424" y="76873"/>
                    <a:pt x="2927349" y="219858"/>
                  </a:cubicBezTo>
                  <a:lnTo>
                    <a:pt x="3063874" y="1029418"/>
                  </a:lnTo>
                  <a:cubicBezTo>
                    <a:pt x="3063874" y="1143828"/>
                    <a:pt x="2971126" y="1236576"/>
                    <a:pt x="2856716" y="1236576"/>
                  </a:cubicBezTo>
                  <a:lnTo>
                    <a:pt x="197633" y="1236576"/>
                  </a:lnTo>
                  <a:cubicBezTo>
                    <a:pt x="83223" y="1236576"/>
                    <a:pt x="0" y="1147003"/>
                    <a:pt x="0" y="1032593"/>
                  </a:cubicBezTo>
                  <a:cubicBezTo>
                    <a:pt x="41275" y="756390"/>
                    <a:pt x="117475" y="315086"/>
                    <a:pt x="123825" y="257958"/>
                  </a:cubicBezTo>
                  <a:close/>
                </a:path>
              </a:pathLst>
            </a:custGeom>
            <a:solidFill>
              <a:srgbClr val="7030A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63">
                <a:defRPr/>
              </a:pPr>
              <a:endParaRPr lang="en-US" sz="13797">
                <a:solidFill>
                  <a:schemeClr val="bg1"/>
                </a:solidFill>
                <a:latin typeface="Segoe UI"/>
              </a:endParaRPr>
            </a:p>
          </p:txBody>
        </p:sp>
        <p:sp>
          <p:nvSpPr>
            <p:cNvPr id="101" name="Rectangle: Rounded Corners 7">
              <a:extLst>
                <a:ext uri="{FF2B5EF4-FFF2-40B4-BE49-F238E27FC236}">
                  <a16:creationId xmlns:a16="http://schemas.microsoft.com/office/drawing/2014/main" id="{3245B820-D664-4F07-975A-857ACED20FD3}"/>
                </a:ext>
              </a:extLst>
            </p:cNvPr>
            <p:cNvSpPr/>
            <p:nvPr/>
          </p:nvSpPr>
          <p:spPr>
            <a:xfrm rot="16200000">
              <a:off x="5297485" y="3026487"/>
              <a:ext cx="662751" cy="772319"/>
            </a:xfrm>
            <a:custGeom>
              <a:avLst/>
              <a:gdLst>
                <a:gd name="connsiteX0" fmla="*/ 0 w 3073399"/>
                <a:gd name="connsiteY0" fmla="*/ 207158 h 1242926"/>
                <a:gd name="connsiteX1" fmla="*/ 207158 w 3073399"/>
                <a:gd name="connsiteY1" fmla="*/ 0 h 1242926"/>
                <a:gd name="connsiteX2" fmla="*/ 2866241 w 3073399"/>
                <a:gd name="connsiteY2" fmla="*/ 0 h 1242926"/>
                <a:gd name="connsiteX3" fmla="*/ 3073399 w 3073399"/>
                <a:gd name="connsiteY3" fmla="*/ 207158 h 1242926"/>
                <a:gd name="connsiteX4" fmla="*/ 3073399 w 3073399"/>
                <a:gd name="connsiteY4" fmla="*/ 1035768 h 1242926"/>
                <a:gd name="connsiteX5" fmla="*/ 2866241 w 3073399"/>
                <a:gd name="connsiteY5" fmla="*/ 1242926 h 1242926"/>
                <a:gd name="connsiteX6" fmla="*/ 207158 w 3073399"/>
                <a:gd name="connsiteY6" fmla="*/ 1242926 h 1242926"/>
                <a:gd name="connsiteX7" fmla="*/ 0 w 3073399"/>
                <a:gd name="connsiteY7" fmla="*/ 1035768 h 1242926"/>
                <a:gd name="connsiteX8" fmla="*/ 0 w 3073399"/>
                <a:gd name="connsiteY8" fmla="*/ 207158 h 1242926"/>
                <a:gd name="connsiteX0" fmla="*/ 200025 w 3073399"/>
                <a:gd name="connsiteY0" fmla="*/ 302408 h 1242926"/>
                <a:gd name="connsiteX1" fmla="*/ 207158 w 3073399"/>
                <a:gd name="connsiteY1" fmla="*/ 0 h 1242926"/>
                <a:gd name="connsiteX2" fmla="*/ 2866241 w 3073399"/>
                <a:gd name="connsiteY2" fmla="*/ 0 h 1242926"/>
                <a:gd name="connsiteX3" fmla="*/ 3073399 w 3073399"/>
                <a:gd name="connsiteY3" fmla="*/ 207158 h 1242926"/>
                <a:gd name="connsiteX4" fmla="*/ 3073399 w 3073399"/>
                <a:gd name="connsiteY4" fmla="*/ 1035768 h 1242926"/>
                <a:gd name="connsiteX5" fmla="*/ 2866241 w 3073399"/>
                <a:gd name="connsiteY5" fmla="*/ 1242926 h 1242926"/>
                <a:gd name="connsiteX6" fmla="*/ 207158 w 3073399"/>
                <a:gd name="connsiteY6" fmla="*/ 1242926 h 1242926"/>
                <a:gd name="connsiteX7" fmla="*/ 0 w 3073399"/>
                <a:gd name="connsiteY7" fmla="*/ 1035768 h 1242926"/>
                <a:gd name="connsiteX8" fmla="*/ 200025 w 3073399"/>
                <a:gd name="connsiteY8" fmla="*/ 302408 h 1242926"/>
                <a:gd name="connsiteX0" fmla="*/ 200025 w 3073399"/>
                <a:gd name="connsiteY0" fmla="*/ 302408 h 1242926"/>
                <a:gd name="connsiteX1" fmla="*/ 207158 w 3073399"/>
                <a:gd name="connsiteY1" fmla="*/ 0 h 1242926"/>
                <a:gd name="connsiteX2" fmla="*/ 2866241 w 3073399"/>
                <a:gd name="connsiteY2" fmla="*/ 0 h 1242926"/>
                <a:gd name="connsiteX3" fmla="*/ 3073399 w 3073399"/>
                <a:gd name="connsiteY3" fmla="*/ 207158 h 1242926"/>
                <a:gd name="connsiteX4" fmla="*/ 3073399 w 3073399"/>
                <a:gd name="connsiteY4" fmla="*/ 1035768 h 1242926"/>
                <a:gd name="connsiteX5" fmla="*/ 2866241 w 3073399"/>
                <a:gd name="connsiteY5" fmla="*/ 1242926 h 1242926"/>
                <a:gd name="connsiteX6" fmla="*/ 207158 w 3073399"/>
                <a:gd name="connsiteY6" fmla="*/ 1242926 h 1242926"/>
                <a:gd name="connsiteX7" fmla="*/ 0 w 3073399"/>
                <a:gd name="connsiteY7" fmla="*/ 1035768 h 1242926"/>
                <a:gd name="connsiteX8" fmla="*/ 200025 w 3073399"/>
                <a:gd name="connsiteY8" fmla="*/ 302408 h 1242926"/>
                <a:gd name="connsiteX0" fmla="*/ 200025 w 3073399"/>
                <a:gd name="connsiteY0" fmla="*/ 302408 h 1242926"/>
                <a:gd name="connsiteX1" fmla="*/ 375433 w 3073399"/>
                <a:gd name="connsiteY1" fmla="*/ 6350 h 1242926"/>
                <a:gd name="connsiteX2" fmla="*/ 2866241 w 3073399"/>
                <a:gd name="connsiteY2" fmla="*/ 0 h 1242926"/>
                <a:gd name="connsiteX3" fmla="*/ 3073399 w 3073399"/>
                <a:gd name="connsiteY3" fmla="*/ 207158 h 1242926"/>
                <a:gd name="connsiteX4" fmla="*/ 3073399 w 3073399"/>
                <a:gd name="connsiteY4" fmla="*/ 1035768 h 1242926"/>
                <a:gd name="connsiteX5" fmla="*/ 2866241 w 3073399"/>
                <a:gd name="connsiteY5" fmla="*/ 1242926 h 1242926"/>
                <a:gd name="connsiteX6" fmla="*/ 207158 w 3073399"/>
                <a:gd name="connsiteY6" fmla="*/ 1242926 h 1242926"/>
                <a:gd name="connsiteX7" fmla="*/ 0 w 3073399"/>
                <a:gd name="connsiteY7" fmla="*/ 1035768 h 1242926"/>
                <a:gd name="connsiteX8" fmla="*/ 200025 w 3073399"/>
                <a:gd name="connsiteY8" fmla="*/ 302408 h 1242926"/>
                <a:gd name="connsiteX0" fmla="*/ 123825 w 3073399"/>
                <a:gd name="connsiteY0" fmla="*/ 321458 h 1242926"/>
                <a:gd name="connsiteX1" fmla="*/ 375433 w 3073399"/>
                <a:gd name="connsiteY1" fmla="*/ 6350 h 1242926"/>
                <a:gd name="connsiteX2" fmla="*/ 2866241 w 3073399"/>
                <a:gd name="connsiteY2" fmla="*/ 0 h 1242926"/>
                <a:gd name="connsiteX3" fmla="*/ 3073399 w 3073399"/>
                <a:gd name="connsiteY3" fmla="*/ 207158 h 1242926"/>
                <a:gd name="connsiteX4" fmla="*/ 3073399 w 3073399"/>
                <a:gd name="connsiteY4" fmla="*/ 1035768 h 1242926"/>
                <a:gd name="connsiteX5" fmla="*/ 2866241 w 3073399"/>
                <a:gd name="connsiteY5" fmla="*/ 1242926 h 1242926"/>
                <a:gd name="connsiteX6" fmla="*/ 207158 w 3073399"/>
                <a:gd name="connsiteY6" fmla="*/ 1242926 h 1242926"/>
                <a:gd name="connsiteX7" fmla="*/ 0 w 3073399"/>
                <a:gd name="connsiteY7" fmla="*/ 1035768 h 1242926"/>
                <a:gd name="connsiteX8" fmla="*/ 123825 w 3073399"/>
                <a:gd name="connsiteY8" fmla="*/ 321458 h 1242926"/>
                <a:gd name="connsiteX0" fmla="*/ 104775 w 3054349"/>
                <a:gd name="connsiteY0" fmla="*/ 3214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04775 w 3054349"/>
                <a:gd name="connsiteY8" fmla="*/ 321458 h 1242926"/>
                <a:gd name="connsiteX0" fmla="*/ 107950 w 3054349"/>
                <a:gd name="connsiteY0" fmla="*/ 318283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07950 w 3054349"/>
                <a:gd name="connsiteY8" fmla="*/ 318283 h 1242926"/>
                <a:gd name="connsiteX0" fmla="*/ 107950 w 3054349"/>
                <a:gd name="connsiteY0" fmla="*/ 318283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07950 w 3054349"/>
                <a:gd name="connsiteY8" fmla="*/ 318283 h 1242926"/>
                <a:gd name="connsiteX0" fmla="*/ 107950 w 3054349"/>
                <a:gd name="connsiteY0" fmla="*/ 318283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07950 w 3054349"/>
                <a:gd name="connsiteY8" fmla="*/ 318283 h 1242926"/>
                <a:gd name="connsiteX0" fmla="*/ 133350 w 3054349"/>
                <a:gd name="connsiteY0" fmla="*/ 2706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33350 w 3054349"/>
                <a:gd name="connsiteY8" fmla="*/ 270658 h 1242926"/>
                <a:gd name="connsiteX0" fmla="*/ 133350 w 3054349"/>
                <a:gd name="connsiteY0" fmla="*/ 2706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33350 w 3054349"/>
                <a:gd name="connsiteY8" fmla="*/ 270658 h 1242926"/>
                <a:gd name="connsiteX0" fmla="*/ 133350 w 3054349"/>
                <a:gd name="connsiteY0" fmla="*/ 2706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33350 w 3054349"/>
                <a:gd name="connsiteY8" fmla="*/ 270658 h 1242926"/>
                <a:gd name="connsiteX0" fmla="*/ 133350 w 3054349"/>
                <a:gd name="connsiteY0" fmla="*/ 2706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33350 w 3054349"/>
                <a:gd name="connsiteY8" fmla="*/ 270658 h 1242926"/>
                <a:gd name="connsiteX0" fmla="*/ 133350 w 3054349"/>
                <a:gd name="connsiteY0" fmla="*/ 2706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2895599 w 3054349"/>
                <a:gd name="connsiteY3" fmla="*/ 229383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33350 w 3054349"/>
                <a:gd name="connsiteY8" fmla="*/ 270658 h 1242926"/>
                <a:gd name="connsiteX0" fmla="*/ 133350 w 3054349"/>
                <a:gd name="connsiteY0" fmla="*/ 2706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2917824 w 3054349"/>
                <a:gd name="connsiteY3" fmla="*/ 22620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33350 w 3054349"/>
                <a:gd name="connsiteY8" fmla="*/ 270658 h 1242926"/>
                <a:gd name="connsiteX0" fmla="*/ 133350 w 3054349"/>
                <a:gd name="connsiteY0" fmla="*/ 2706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2917824 w 3054349"/>
                <a:gd name="connsiteY3" fmla="*/ 22620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33350 w 3054349"/>
                <a:gd name="connsiteY8" fmla="*/ 270658 h 1242926"/>
                <a:gd name="connsiteX0" fmla="*/ 133350 w 3054349"/>
                <a:gd name="connsiteY0" fmla="*/ 264308 h 1236576"/>
                <a:gd name="connsiteX1" fmla="*/ 356383 w 3054349"/>
                <a:gd name="connsiteY1" fmla="*/ 0 h 1236576"/>
                <a:gd name="connsiteX2" fmla="*/ 2704316 w 3054349"/>
                <a:gd name="connsiteY2" fmla="*/ 0 h 1236576"/>
                <a:gd name="connsiteX3" fmla="*/ 2917824 w 3054349"/>
                <a:gd name="connsiteY3" fmla="*/ 219858 h 1236576"/>
                <a:gd name="connsiteX4" fmla="*/ 3054349 w 3054349"/>
                <a:gd name="connsiteY4" fmla="*/ 1029418 h 1236576"/>
                <a:gd name="connsiteX5" fmla="*/ 2847191 w 3054349"/>
                <a:gd name="connsiteY5" fmla="*/ 1236576 h 1236576"/>
                <a:gd name="connsiteX6" fmla="*/ 188108 w 3054349"/>
                <a:gd name="connsiteY6" fmla="*/ 1236576 h 1236576"/>
                <a:gd name="connsiteX7" fmla="*/ 0 w 3054349"/>
                <a:gd name="connsiteY7" fmla="*/ 1032593 h 1236576"/>
                <a:gd name="connsiteX8" fmla="*/ 133350 w 3054349"/>
                <a:gd name="connsiteY8" fmla="*/ 264308 h 1236576"/>
                <a:gd name="connsiteX0" fmla="*/ 114300 w 3054349"/>
                <a:gd name="connsiteY0" fmla="*/ 257958 h 1236576"/>
                <a:gd name="connsiteX1" fmla="*/ 356383 w 3054349"/>
                <a:gd name="connsiteY1" fmla="*/ 0 h 1236576"/>
                <a:gd name="connsiteX2" fmla="*/ 2704316 w 3054349"/>
                <a:gd name="connsiteY2" fmla="*/ 0 h 1236576"/>
                <a:gd name="connsiteX3" fmla="*/ 2917824 w 3054349"/>
                <a:gd name="connsiteY3" fmla="*/ 219858 h 1236576"/>
                <a:gd name="connsiteX4" fmla="*/ 3054349 w 3054349"/>
                <a:gd name="connsiteY4" fmla="*/ 1029418 h 1236576"/>
                <a:gd name="connsiteX5" fmla="*/ 2847191 w 3054349"/>
                <a:gd name="connsiteY5" fmla="*/ 1236576 h 1236576"/>
                <a:gd name="connsiteX6" fmla="*/ 188108 w 3054349"/>
                <a:gd name="connsiteY6" fmla="*/ 1236576 h 1236576"/>
                <a:gd name="connsiteX7" fmla="*/ 0 w 3054349"/>
                <a:gd name="connsiteY7" fmla="*/ 1032593 h 1236576"/>
                <a:gd name="connsiteX8" fmla="*/ 114300 w 3054349"/>
                <a:gd name="connsiteY8" fmla="*/ 257958 h 1236576"/>
                <a:gd name="connsiteX0" fmla="*/ 123825 w 3063874"/>
                <a:gd name="connsiteY0" fmla="*/ 257958 h 1236576"/>
                <a:gd name="connsiteX1" fmla="*/ 365908 w 3063874"/>
                <a:gd name="connsiteY1" fmla="*/ 0 h 1236576"/>
                <a:gd name="connsiteX2" fmla="*/ 2713841 w 3063874"/>
                <a:gd name="connsiteY2" fmla="*/ 0 h 1236576"/>
                <a:gd name="connsiteX3" fmla="*/ 2927349 w 3063874"/>
                <a:gd name="connsiteY3" fmla="*/ 219858 h 1236576"/>
                <a:gd name="connsiteX4" fmla="*/ 3063874 w 3063874"/>
                <a:gd name="connsiteY4" fmla="*/ 1029418 h 1236576"/>
                <a:gd name="connsiteX5" fmla="*/ 2856716 w 3063874"/>
                <a:gd name="connsiteY5" fmla="*/ 1236576 h 1236576"/>
                <a:gd name="connsiteX6" fmla="*/ 197633 w 3063874"/>
                <a:gd name="connsiteY6" fmla="*/ 1236576 h 1236576"/>
                <a:gd name="connsiteX7" fmla="*/ 0 w 3063874"/>
                <a:gd name="connsiteY7" fmla="*/ 1032593 h 1236576"/>
                <a:gd name="connsiteX8" fmla="*/ 123825 w 3063874"/>
                <a:gd name="connsiteY8" fmla="*/ 257958 h 1236576"/>
                <a:gd name="connsiteX0" fmla="*/ 123825 w 3063874"/>
                <a:gd name="connsiteY0" fmla="*/ 257958 h 1236576"/>
                <a:gd name="connsiteX1" fmla="*/ 365908 w 3063874"/>
                <a:gd name="connsiteY1" fmla="*/ 0 h 1236576"/>
                <a:gd name="connsiteX2" fmla="*/ 2713841 w 3063874"/>
                <a:gd name="connsiteY2" fmla="*/ 0 h 1236576"/>
                <a:gd name="connsiteX3" fmla="*/ 2927349 w 3063874"/>
                <a:gd name="connsiteY3" fmla="*/ 219858 h 1236576"/>
                <a:gd name="connsiteX4" fmla="*/ 3063874 w 3063874"/>
                <a:gd name="connsiteY4" fmla="*/ 1029418 h 1236576"/>
                <a:gd name="connsiteX5" fmla="*/ 2856716 w 3063874"/>
                <a:gd name="connsiteY5" fmla="*/ 1236576 h 1236576"/>
                <a:gd name="connsiteX6" fmla="*/ 197633 w 3063874"/>
                <a:gd name="connsiteY6" fmla="*/ 1236576 h 1236576"/>
                <a:gd name="connsiteX7" fmla="*/ 0 w 3063874"/>
                <a:gd name="connsiteY7" fmla="*/ 1032593 h 1236576"/>
                <a:gd name="connsiteX8" fmla="*/ 123825 w 3063874"/>
                <a:gd name="connsiteY8" fmla="*/ 257958 h 1236576"/>
                <a:gd name="connsiteX0" fmla="*/ 123825 w 3063874"/>
                <a:gd name="connsiteY0" fmla="*/ 257958 h 1236576"/>
                <a:gd name="connsiteX1" fmla="*/ 365908 w 3063874"/>
                <a:gd name="connsiteY1" fmla="*/ 0 h 1236576"/>
                <a:gd name="connsiteX2" fmla="*/ 2653516 w 3063874"/>
                <a:gd name="connsiteY2" fmla="*/ 0 h 1236576"/>
                <a:gd name="connsiteX3" fmla="*/ 2927349 w 3063874"/>
                <a:gd name="connsiteY3" fmla="*/ 219858 h 1236576"/>
                <a:gd name="connsiteX4" fmla="*/ 3063874 w 3063874"/>
                <a:gd name="connsiteY4" fmla="*/ 1029418 h 1236576"/>
                <a:gd name="connsiteX5" fmla="*/ 2856716 w 3063874"/>
                <a:gd name="connsiteY5" fmla="*/ 1236576 h 1236576"/>
                <a:gd name="connsiteX6" fmla="*/ 197633 w 3063874"/>
                <a:gd name="connsiteY6" fmla="*/ 1236576 h 1236576"/>
                <a:gd name="connsiteX7" fmla="*/ 0 w 3063874"/>
                <a:gd name="connsiteY7" fmla="*/ 1032593 h 1236576"/>
                <a:gd name="connsiteX8" fmla="*/ 123825 w 3063874"/>
                <a:gd name="connsiteY8" fmla="*/ 257958 h 12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63874" h="1236576">
                  <a:moveTo>
                    <a:pt x="123825" y="257958"/>
                  </a:moveTo>
                  <a:cubicBezTo>
                    <a:pt x="133350" y="127673"/>
                    <a:pt x="251498" y="0"/>
                    <a:pt x="365908" y="0"/>
                  </a:cubicBezTo>
                  <a:lnTo>
                    <a:pt x="2653516" y="0"/>
                  </a:lnTo>
                  <a:cubicBezTo>
                    <a:pt x="2767926" y="0"/>
                    <a:pt x="2892424" y="76873"/>
                    <a:pt x="2927349" y="219858"/>
                  </a:cubicBezTo>
                  <a:lnTo>
                    <a:pt x="3063874" y="1029418"/>
                  </a:lnTo>
                  <a:cubicBezTo>
                    <a:pt x="3063874" y="1143828"/>
                    <a:pt x="2971126" y="1236576"/>
                    <a:pt x="2856716" y="1236576"/>
                  </a:cubicBezTo>
                  <a:lnTo>
                    <a:pt x="197633" y="1236576"/>
                  </a:lnTo>
                  <a:cubicBezTo>
                    <a:pt x="83223" y="1236576"/>
                    <a:pt x="0" y="1147003"/>
                    <a:pt x="0" y="1032593"/>
                  </a:cubicBezTo>
                  <a:cubicBezTo>
                    <a:pt x="41275" y="756390"/>
                    <a:pt x="117475" y="315086"/>
                    <a:pt x="123825" y="257958"/>
                  </a:cubicBezTo>
                  <a:close/>
                </a:path>
              </a:pathLst>
            </a:custGeom>
            <a:solidFill>
              <a:srgbClr val="7030A0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563">
                <a:defRPr/>
              </a:pPr>
              <a:endParaRPr lang="en-US" sz="13797">
                <a:solidFill>
                  <a:schemeClr val="bg1"/>
                </a:solidFill>
                <a:latin typeface="Segoe UI"/>
              </a:endParaRP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0873BA1A-2564-4A66-8BBD-CCE79907C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09455" y="3165597"/>
              <a:ext cx="438812" cy="462054"/>
            </a:xfrm>
            <a:prstGeom prst="rect">
              <a:avLst/>
            </a:prstGeom>
            <a:solidFill>
              <a:srgbClr val="7030A0"/>
            </a:solidFill>
          </p:spPr>
        </p:pic>
      </p:grpSp>
      <p:sp>
        <p:nvSpPr>
          <p:cNvPr id="103" name="Right Bracket 102">
            <a:extLst>
              <a:ext uri="{FF2B5EF4-FFF2-40B4-BE49-F238E27FC236}">
                <a16:creationId xmlns:a16="http://schemas.microsoft.com/office/drawing/2014/main" id="{4C8485C7-4305-4409-A665-980749B24C85}"/>
              </a:ext>
            </a:extLst>
          </p:cNvPr>
          <p:cNvSpPr/>
          <p:nvPr/>
        </p:nvSpPr>
        <p:spPr>
          <a:xfrm>
            <a:off x="2286437" y="1941223"/>
            <a:ext cx="73245" cy="2456019"/>
          </a:xfrm>
          <a:prstGeom prst="rightBracket">
            <a:avLst>
              <a:gd name="adj" fmla="val 93170"/>
            </a:avLst>
          </a:prstGeom>
          <a:ln w="12700" cap="rnd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563">
              <a:defRPr/>
            </a:pPr>
            <a:endParaRPr lang="en-US" sz="13797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7F23771-5218-4B6A-A9A4-7BA1D47CBE12}"/>
              </a:ext>
            </a:extLst>
          </p:cNvPr>
          <p:cNvSpPr/>
          <p:nvPr/>
        </p:nvSpPr>
        <p:spPr>
          <a:xfrm>
            <a:off x="485094" y="1536070"/>
            <a:ext cx="1981201" cy="31377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878391">
              <a:defRPr/>
            </a:pPr>
            <a:r>
              <a:rPr lang="en-US" sz="1399" cap="all" dirty="0">
                <a:solidFill>
                  <a:schemeClr val="bg1"/>
                </a:solidFill>
                <a:latin typeface="Segoe Pro Semibold" panose="020B0702040504020203" pitchFamily="34" charset="0"/>
                <a:cs typeface="Segoe UI Light"/>
              </a:rPr>
              <a:t> RD Clients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6EA0765-6E36-4D06-827A-3377AD136F1A}"/>
              </a:ext>
            </a:extLst>
          </p:cNvPr>
          <p:cNvSpPr/>
          <p:nvPr/>
        </p:nvSpPr>
        <p:spPr>
          <a:xfrm>
            <a:off x="3488345" y="1533890"/>
            <a:ext cx="2367361" cy="307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878391">
              <a:defRPr/>
            </a:pPr>
            <a:r>
              <a:rPr lang="en-US" sz="1399" cap="all" dirty="0">
                <a:solidFill>
                  <a:schemeClr val="bg1"/>
                </a:solidFill>
                <a:latin typeface="Segoe Pro Semibold" panose="020B0702040504020203" pitchFamily="34" charset="0"/>
                <a:cs typeface="Segoe UI Light"/>
              </a:rPr>
              <a:t> RD Infrastructure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7B05BCE-A890-48AE-90A7-5056A0C3867C}"/>
              </a:ext>
            </a:extLst>
          </p:cNvPr>
          <p:cNvSpPr/>
          <p:nvPr/>
        </p:nvSpPr>
        <p:spPr>
          <a:xfrm>
            <a:off x="8888716" y="1532231"/>
            <a:ext cx="2589549" cy="307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878391">
              <a:defRPr/>
            </a:pPr>
            <a:r>
              <a:rPr lang="en-US" sz="1399" cap="all" dirty="0">
                <a:solidFill>
                  <a:schemeClr val="bg1"/>
                </a:solidFill>
                <a:latin typeface="Segoe Pro Semibold" panose="020B0702040504020203" pitchFamily="34" charset="0"/>
                <a:cs typeface="Segoe UI Light"/>
              </a:rPr>
              <a:t>                                  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2AD573B-A893-4CEC-846D-3B9DEB8AC050}"/>
              </a:ext>
            </a:extLst>
          </p:cNvPr>
          <p:cNvGrpSpPr/>
          <p:nvPr/>
        </p:nvGrpSpPr>
        <p:grpSpPr>
          <a:xfrm>
            <a:off x="10440997" y="2334072"/>
            <a:ext cx="936202" cy="750151"/>
            <a:chOff x="7939398" y="5825432"/>
            <a:chExt cx="936202" cy="750151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063BF22-A98F-4AC8-9535-84C0DF8ECDCA}"/>
                </a:ext>
              </a:extLst>
            </p:cNvPr>
            <p:cNvGrpSpPr/>
            <p:nvPr/>
          </p:nvGrpSpPr>
          <p:grpSpPr>
            <a:xfrm>
              <a:off x="7939398" y="5825432"/>
              <a:ext cx="936202" cy="750151"/>
              <a:chOff x="8714456" y="4932747"/>
              <a:chExt cx="2123030" cy="622451"/>
            </a:xfrm>
          </p:grpSpPr>
          <p:sp>
            <p:nvSpPr>
              <p:cNvPr id="112" name="Rectangle: Rounded Corners 875">
                <a:extLst>
                  <a:ext uri="{FF2B5EF4-FFF2-40B4-BE49-F238E27FC236}">
                    <a16:creationId xmlns:a16="http://schemas.microsoft.com/office/drawing/2014/main" id="{AC4F4243-A30E-4CDB-9F7E-472777F76A8C}"/>
                  </a:ext>
                </a:extLst>
              </p:cNvPr>
              <p:cNvSpPr/>
              <p:nvPr/>
            </p:nvSpPr>
            <p:spPr>
              <a:xfrm>
                <a:off x="8803981" y="5014310"/>
                <a:ext cx="2033505" cy="540888"/>
              </a:xfrm>
              <a:prstGeom prst="roundRect">
                <a:avLst>
                  <a:gd name="adj" fmla="val 6755"/>
                </a:avLst>
              </a:prstGeom>
              <a:solidFill>
                <a:srgbClr val="00B0F0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2563">
                  <a:defRPr/>
                </a:pPr>
                <a:endParaRPr lang="en-US" sz="13797">
                  <a:solidFill>
                    <a:schemeClr val="bg1"/>
                  </a:solidFill>
                  <a:latin typeface="Segoe UI"/>
                </a:endParaRPr>
              </a:p>
            </p:txBody>
          </p:sp>
          <p:sp>
            <p:nvSpPr>
              <p:cNvPr id="113" name="Rectangle: Rounded Corners 876">
                <a:extLst>
                  <a:ext uri="{FF2B5EF4-FFF2-40B4-BE49-F238E27FC236}">
                    <a16:creationId xmlns:a16="http://schemas.microsoft.com/office/drawing/2014/main" id="{016DD5BE-8C98-4494-BBEA-7252EC93A6C2}"/>
                  </a:ext>
                </a:extLst>
              </p:cNvPr>
              <p:cNvSpPr/>
              <p:nvPr/>
            </p:nvSpPr>
            <p:spPr>
              <a:xfrm>
                <a:off x="8765125" y="4973659"/>
                <a:ext cx="2033507" cy="540888"/>
              </a:xfrm>
              <a:prstGeom prst="roundRect">
                <a:avLst>
                  <a:gd name="adj" fmla="val 6755"/>
                </a:avLst>
              </a:prstGeom>
              <a:solidFill>
                <a:srgbClr val="00B0F0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2563">
                  <a:defRPr/>
                </a:pPr>
                <a:endParaRPr lang="en-US" sz="13797">
                  <a:solidFill>
                    <a:schemeClr val="bg1"/>
                  </a:solidFill>
                  <a:latin typeface="Segoe UI"/>
                </a:endParaRPr>
              </a:p>
            </p:txBody>
          </p:sp>
          <p:sp>
            <p:nvSpPr>
              <p:cNvPr id="114" name="Rectangle: Rounded Corners 878">
                <a:extLst>
                  <a:ext uri="{FF2B5EF4-FFF2-40B4-BE49-F238E27FC236}">
                    <a16:creationId xmlns:a16="http://schemas.microsoft.com/office/drawing/2014/main" id="{EC971005-53DB-4280-B2C9-78AC6D28CC97}"/>
                  </a:ext>
                </a:extLst>
              </p:cNvPr>
              <p:cNvSpPr/>
              <p:nvPr/>
            </p:nvSpPr>
            <p:spPr>
              <a:xfrm>
                <a:off x="8714456" y="4932747"/>
                <a:ext cx="2033507" cy="540888"/>
              </a:xfrm>
              <a:prstGeom prst="roundRect">
                <a:avLst>
                  <a:gd name="adj" fmla="val 6755"/>
                </a:avLst>
              </a:prstGeom>
              <a:solidFill>
                <a:srgbClr val="00B0F0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2563">
                  <a:defRPr/>
                </a:pPr>
                <a:endParaRPr lang="en-US" sz="13797">
                  <a:solidFill>
                    <a:schemeClr val="bg1"/>
                  </a:solidFill>
                  <a:latin typeface="Segoe UI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D5BFB92-3655-466B-B38B-D7AD557E06CD}"/>
                </a:ext>
              </a:extLst>
            </p:cNvPr>
            <p:cNvGrpSpPr/>
            <p:nvPr/>
          </p:nvGrpSpPr>
          <p:grpSpPr>
            <a:xfrm>
              <a:off x="7997444" y="5871676"/>
              <a:ext cx="809344" cy="650246"/>
              <a:chOff x="9051287" y="4966723"/>
              <a:chExt cx="671568" cy="539554"/>
            </a:xfrm>
          </p:grpSpPr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020D0AA7-4E2A-4304-AFE6-CF2013C0F4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2645" y="4966723"/>
                <a:ext cx="368845" cy="388384"/>
              </a:xfrm>
              <a:prstGeom prst="rect">
                <a:avLst/>
              </a:prstGeom>
            </p:spPr>
          </p:pic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5DF651F-9488-474F-A519-624EF09C5960}"/>
                  </a:ext>
                </a:extLst>
              </p:cNvPr>
              <p:cNvSpPr/>
              <p:nvPr/>
            </p:nvSpPr>
            <p:spPr>
              <a:xfrm>
                <a:off x="9051287" y="5276432"/>
                <a:ext cx="671568" cy="22984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878391">
                  <a:defRPr/>
                </a:pPr>
                <a:r>
                  <a:rPr lang="en-US" sz="1200" cap="all" dirty="0">
                    <a:solidFill>
                      <a:schemeClr val="bg1"/>
                    </a:solidFill>
                    <a:latin typeface="Segoe Pro Semibold" panose="020B0702040504020203" pitchFamily="34" charset="0"/>
                    <a:cs typeface="Segoe UI Light"/>
                  </a:rPr>
                  <a:t>apps</a:t>
                </a:r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E44032A-E632-4F66-B24B-CF2F21549377}"/>
              </a:ext>
            </a:extLst>
          </p:cNvPr>
          <p:cNvGrpSpPr/>
          <p:nvPr/>
        </p:nvGrpSpPr>
        <p:grpSpPr>
          <a:xfrm>
            <a:off x="9116262" y="2334072"/>
            <a:ext cx="965537" cy="750151"/>
            <a:chOff x="9007763" y="5825432"/>
            <a:chExt cx="965537" cy="750151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0F9F00E3-37AC-424E-B61C-AE25E3D88DC5}"/>
                </a:ext>
              </a:extLst>
            </p:cNvPr>
            <p:cNvGrpSpPr/>
            <p:nvPr/>
          </p:nvGrpSpPr>
          <p:grpSpPr>
            <a:xfrm>
              <a:off x="9037098" y="5825432"/>
              <a:ext cx="936202" cy="750151"/>
              <a:chOff x="8714456" y="4932747"/>
              <a:chExt cx="2123030" cy="622451"/>
            </a:xfrm>
          </p:grpSpPr>
          <p:sp>
            <p:nvSpPr>
              <p:cNvPr id="121" name="Rectangle: Rounded Corners 875">
                <a:extLst>
                  <a:ext uri="{FF2B5EF4-FFF2-40B4-BE49-F238E27FC236}">
                    <a16:creationId xmlns:a16="http://schemas.microsoft.com/office/drawing/2014/main" id="{F5848D99-380C-4327-B93B-E793DCAC4A3A}"/>
                  </a:ext>
                </a:extLst>
              </p:cNvPr>
              <p:cNvSpPr/>
              <p:nvPr/>
            </p:nvSpPr>
            <p:spPr>
              <a:xfrm>
                <a:off x="8803981" y="5014310"/>
                <a:ext cx="2033505" cy="540888"/>
              </a:xfrm>
              <a:prstGeom prst="roundRect">
                <a:avLst>
                  <a:gd name="adj" fmla="val 6755"/>
                </a:avLst>
              </a:prstGeom>
              <a:solidFill>
                <a:srgbClr val="00B0F0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2563">
                  <a:defRPr/>
                </a:pPr>
                <a:endParaRPr lang="en-US" sz="13797">
                  <a:solidFill>
                    <a:schemeClr val="bg1"/>
                  </a:solidFill>
                  <a:latin typeface="Segoe UI"/>
                </a:endParaRPr>
              </a:p>
            </p:txBody>
          </p:sp>
          <p:sp>
            <p:nvSpPr>
              <p:cNvPr id="122" name="Rectangle: Rounded Corners 876">
                <a:extLst>
                  <a:ext uri="{FF2B5EF4-FFF2-40B4-BE49-F238E27FC236}">
                    <a16:creationId xmlns:a16="http://schemas.microsoft.com/office/drawing/2014/main" id="{C4670858-9ECB-48A8-B32A-648DCE529E75}"/>
                  </a:ext>
                </a:extLst>
              </p:cNvPr>
              <p:cNvSpPr/>
              <p:nvPr/>
            </p:nvSpPr>
            <p:spPr>
              <a:xfrm>
                <a:off x="8765125" y="4973659"/>
                <a:ext cx="2033507" cy="540888"/>
              </a:xfrm>
              <a:prstGeom prst="roundRect">
                <a:avLst>
                  <a:gd name="adj" fmla="val 6755"/>
                </a:avLst>
              </a:prstGeom>
              <a:solidFill>
                <a:srgbClr val="00B0F0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2563">
                  <a:defRPr/>
                </a:pPr>
                <a:endParaRPr lang="en-US" sz="13797">
                  <a:solidFill>
                    <a:schemeClr val="bg1"/>
                  </a:solidFill>
                  <a:latin typeface="Segoe UI"/>
                </a:endParaRPr>
              </a:p>
            </p:txBody>
          </p:sp>
          <p:sp>
            <p:nvSpPr>
              <p:cNvPr id="123" name="Rectangle: Rounded Corners 878">
                <a:extLst>
                  <a:ext uri="{FF2B5EF4-FFF2-40B4-BE49-F238E27FC236}">
                    <a16:creationId xmlns:a16="http://schemas.microsoft.com/office/drawing/2014/main" id="{CDE1E1AA-0496-471D-A466-57A4E04ED147}"/>
                  </a:ext>
                </a:extLst>
              </p:cNvPr>
              <p:cNvSpPr/>
              <p:nvPr/>
            </p:nvSpPr>
            <p:spPr>
              <a:xfrm>
                <a:off x="8714456" y="4932747"/>
                <a:ext cx="2033507" cy="540888"/>
              </a:xfrm>
              <a:prstGeom prst="roundRect">
                <a:avLst>
                  <a:gd name="adj" fmla="val 6755"/>
                </a:avLst>
              </a:prstGeom>
              <a:solidFill>
                <a:srgbClr val="00B0F0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2563">
                  <a:defRPr/>
                </a:pPr>
                <a:endParaRPr lang="en-US" sz="13797">
                  <a:solidFill>
                    <a:schemeClr val="bg1"/>
                  </a:solidFill>
                  <a:latin typeface="Segoe UI"/>
                </a:endParaRPr>
              </a:p>
            </p:txBody>
          </p:sp>
        </p:grp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9CC4E65-7BBE-4C7C-96F8-0CFFD31B7935}"/>
                </a:ext>
              </a:extLst>
            </p:cNvPr>
            <p:cNvSpPr/>
            <p:nvPr/>
          </p:nvSpPr>
          <p:spPr>
            <a:xfrm>
              <a:off x="9007763" y="6244935"/>
              <a:ext cx="926059" cy="2769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878391">
                <a:defRPr/>
              </a:pPr>
              <a:r>
                <a:rPr lang="en-US" sz="1200" dirty="0">
                  <a:solidFill>
                    <a:schemeClr val="bg1"/>
                  </a:solidFill>
                  <a:latin typeface="Segoe Pro Semibold" panose="020B0702040504020203" pitchFamily="34" charset="0"/>
                  <a:cs typeface="Segoe UI Light"/>
                </a:rPr>
                <a:t>DESKTOPS</a:t>
              </a: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98FC6A5-0064-4456-BEC7-CF59E7AAFD25}"/>
                </a:ext>
              </a:extLst>
            </p:cNvPr>
            <p:cNvGrpSpPr/>
            <p:nvPr/>
          </p:nvGrpSpPr>
          <p:grpSpPr>
            <a:xfrm>
              <a:off x="9264779" y="5953247"/>
              <a:ext cx="446245" cy="327194"/>
              <a:chOff x="5666067" y="3778366"/>
              <a:chExt cx="1432042" cy="1049999"/>
            </a:xfrm>
            <a:solidFill>
              <a:schemeClr val="bg1"/>
            </a:solidFill>
          </p:grpSpPr>
          <p:sp>
            <p:nvSpPr>
              <p:cNvPr id="119" name="Freeform 32">
                <a:extLst>
                  <a:ext uri="{FF2B5EF4-FFF2-40B4-BE49-F238E27FC236}">
                    <a16:creationId xmlns:a16="http://schemas.microsoft.com/office/drawing/2014/main" id="{ADF45B96-956F-4F77-BC2D-4388BF286E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66067" y="3778366"/>
                <a:ext cx="1432042" cy="978056"/>
              </a:xfrm>
              <a:custGeom>
                <a:avLst/>
                <a:gdLst>
                  <a:gd name="T0" fmla="*/ 1892 w 1952"/>
                  <a:gd name="T1" fmla="*/ 0 h 1332"/>
                  <a:gd name="T2" fmla="*/ 59 w 1952"/>
                  <a:gd name="T3" fmla="*/ 0 h 1332"/>
                  <a:gd name="T4" fmla="*/ 0 w 1952"/>
                  <a:gd name="T5" fmla="*/ 60 h 1332"/>
                  <a:gd name="T6" fmla="*/ 0 w 1952"/>
                  <a:gd name="T7" fmla="*/ 1134 h 1332"/>
                  <a:gd name="T8" fmla="*/ 59 w 1952"/>
                  <a:gd name="T9" fmla="*/ 1194 h 1332"/>
                  <a:gd name="T10" fmla="*/ 720 w 1952"/>
                  <a:gd name="T11" fmla="*/ 1194 h 1332"/>
                  <a:gd name="T12" fmla="*/ 668 w 1952"/>
                  <a:gd name="T13" fmla="*/ 1332 h 1332"/>
                  <a:gd name="T14" fmla="*/ 1241 w 1952"/>
                  <a:gd name="T15" fmla="*/ 1332 h 1332"/>
                  <a:gd name="T16" fmla="*/ 1189 w 1952"/>
                  <a:gd name="T17" fmla="*/ 1194 h 1332"/>
                  <a:gd name="T18" fmla="*/ 1892 w 1952"/>
                  <a:gd name="T19" fmla="*/ 1194 h 1332"/>
                  <a:gd name="T20" fmla="*/ 1952 w 1952"/>
                  <a:gd name="T21" fmla="*/ 1134 h 1332"/>
                  <a:gd name="T22" fmla="*/ 1952 w 1952"/>
                  <a:gd name="T23" fmla="*/ 60 h 1332"/>
                  <a:gd name="T24" fmla="*/ 1892 w 1952"/>
                  <a:gd name="T25" fmla="*/ 0 h 1332"/>
                  <a:gd name="T26" fmla="*/ 1834 w 1952"/>
                  <a:gd name="T27" fmla="*/ 1068 h 1332"/>
                  <a:gd name="T28" fmla="*/ 117 w 1952"/>
                  <a:gd name="T29" fmla="*/ 1068 h 1332"/>
                  <a:gd name="T30" fmla="*/ 117 w 1952"/>
                  <a:gd name="T31" fmla="*/ 123 h 1332"/>
                  <a:gd name="T32" fmla="*/ 1834 w 1952"/>
                  <a:gd name="T33" fmla="*/ 123 h 1332"/>
                  <a:gd name="T34" fmla="*/ 1834 w 1952"/>
                  <a:gd name="T35" fmla="*/ 1068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52" h="1332">
                    <a:moveTo>
                      <a:pt x="1892" y="0"/>
                    </a:moveTo>
                    <a:cubicBezTo>
                      <a:pt x="233" y="0"/>
                      <a:pt x="59" y="0"/>
                      <a:pt x="59" y="0"/>
                    </a:cubicBezTo>
                    <a:cubicBezTo>
                      <a:pt x="30" y="0"/>
                      <a:pt x="0" y="24"/>
                      <a:pt x="0" y="60"/>
                    </a:cubicBezTo>
                    <a:cubicBezTo>
                      <a:pt x="0" y="1092"/>
                      <a:pt x="0" y="1134"/>
                      <a:pt x="0" y="1134"/>
                    </a:cubicBezTo>
                    <a:cubicBezTo>
                      <a:pt x="0" y="1170"/>
                      <a:pt x="30" y="1194"/>
                      <a:pt x="59" y="1194"/>
                    </a:cubicBezTo>
                    <a:cubicBezTo>
                      <a:pt x="720" y="1194"/>
                      <a:pt x="720" y="1194"/>
                      <a:pt x="720" y="1194"/>
                    </a:cubicBezTo>
                    <a:cubicBezTo>
                      <a:pt x="668" y="1332"/>
                      <a:pt x="668" y="1332"/>
                      <a:pt x="668" y="1332"/>
                    </a:cubicBezTo>
                    <a:cubicBezTo>
                      <a:pt x="1241" y="1332"/>
                      <a:pt x="1241" y="1332"/>
                      <a:pt x="1241" y="1332"/>
                    </a:cubicBezTo>
                    <a:cubicBezTo>
                      <a:pt x="1189" y="1194"/>
                      <a:pt x="1189" y="1194"/>
                      <a:pt x="1189" y="1194"/>
                    </a:cubicBezTo>
                    <a:cubicBezTo>
                      <a:pt x="1892" y="1194"/>
                      <a:pt x="1892" y="1194"/>
                      <a:pt x="1892" y="1194"/>
                    </a:cubicBezTo>
                    <a:cubicBezTo>
                      <a:pt x="1928" y="1194"/>
                      <a:pt x="1952" y="1170"/>
                      <a:pt x="1952" y="1134"/>
                    </a:cubicBezTo>
                    <a:cubicBezTo>
                      <a:pt x="1952" y="102"/>
                      <a:pt x="1952" y="60"/>
                      <a:pt x="1952" y="60"/>
                    </a:cubicBezTo>
                    <a:cubicBezTo>
                      <a:pt x="1952" y="24"/>
                      <a:pt x="1928" y="0"/>
                      <a:pt x="1892" y="0"/>
                    </a:cubicBezTo>
                    <a:close/>
                    <a:moveTo>
                      <a:pt x="1834" y="1068"/>
                    </a:moveTo>
                    <a:cubicBezTo>
                      <a:pt x="117" y="1068"/>
                      <a:pt x="117" y="1068"/>
                      <a:pt x="117" y="1068"/>
                    </a:cubicBezTo>
                    <a:cubicBezTo>
                      <a:pt x="117" y="123"/>
                      <a:pt x="117" y="123"/>
                      <a:pt x="117" y="123"/>
                    </a:cubicBezTo>
                    <a:cubicBezTo>
                      <a:pt x="1834" y="123"/>
                      <a:pt x="1834" y="123"/>
                      <a:pt x="1834" y="123"/>
                    </a:cubicBezTo>
                    <a:lnTo>
                      <a:pt x="1834" y="10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14049">
                  <a:defRPr/>
                </a:pPr>
                <a:endParaRPr lang="en-US" kern="0">
                  <a:solidFill>
                    <a:schemeClr val="bg1"/>
                  </a:solidFill>
                  <a:latin typeface="Segoe UI"/>
                </a:endParaRPr>
              </a:p>
            </p:txBody>
          </p:sp>
          <p:sp>
            <p:nvSpPr>
              <p:cNvPr id="120" name="Rectangle 33">
                <a:extLst>
                  <a:ext uri="{FF2B5EF4-FFF2-40B4-BE49-F238E27FC236}">
                    <a16:creationId xmlns:a16="http://schemas.microsoft.com/office/drawing/2014/main" id="{111639DB-D519-4BFC-B16A-C8B5362F38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4693" y="4780610"/>
                <a:ext cx="834169" cy="4775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14049">
                  <a:defRPr/>
                </a:pPr>
                <a:endParaRPr lang="en-US" kern="0">
                  <a:solidFill>
                    <a:schemeClr val="bg1"/>
                  </a:solidFill>
                  <a:latin typeface="Segoe UI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FB22024-77B2-4CA5-9748-6B8BCB33B114}"/>
              </a:ext>
            </a:extLst>
          </p:cNvPr>
          <p:cNvGrpSpPr/>
          <p:nvPr/>
        </p:nvGrpSpPr>
        <p:grpSpPr>
          <a:xfrm>
            <a:off x="10239904" y="3686554"/>
            <a:ext cx="1213499" cy="769269"/>
            <a:chOff x="20545109" y="15133876"/>
            <a:chExt cx="1811759" cy="109074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E03A037-27F6-4858-B38A-A265038326FC}"/>
                </a:ext>
              </a:extLst>
            </p:cNvPr>
            <p:cNvSpPr/>
            <p:nvPr/>
          </p:nvSpPr>
          <p:spPr>
            <a:xfrm>
              <a:off x="20545109" y="15788224"/>
              <a:ext cx="1811759" cy="43639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878391">
                <a:defRPr/>
              </a:pPr>
              <a:r>
                <a:rPr lang="en-US" sz="1400" cap="all" dirty="0">
                  <a:solidFill>
                    <a:schemeClr val="bg1"/>
                  </a:solidFill>
                  <a:latin typeface="Segoe Pro Semibold" panose="020B0702040504020203" pitchFamily="34" charset="0"/>
                  <a:cs typeface="Segoe UI Light"/>
                </a:rPr>
                <a:t>File Server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D7683E5-DA28-4102-A5D4-8674C04518AF}"/>
                </a:ext>
              </a:extLst>
            </p:cNvPr>
            <p:cNvGrpSpPr/>
            <p:nvPr/>
          </p:nvGrpSpPr>
          <p:grpSpPr>
            <a:xfrm>
              <a:off x="20925348" y="15133876"/>
              <a:ext cx="866847" cy="736403"/>
              <a:chOff x="6035225" y="5930493"/>
              <a:chExt cx="436660" cy="370951"/>
            </a:xfrm>
          </p:grpSpPr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4EBFFE15-5FD0-4F8D-B27E-EDF9B54C18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5903" y="5995430"/>
                <a:ext cx="235304" cy="235304"/>
              </a:xfrm>
              <a:prstGeom prst="rect">
                <a:avLst/>
              </a:prstGeom>
            </p:spPr>
          </p:pic>
          <p:sp>
            <p:nvSpPr>
              <p:cNvPr id="128" name="Hexagon 127">
                <a:extLst>
                  <a:ext uri="{FF2B5EF4-FFF2-40B4-BE49-F238E27FC236}">
                    <a16:creationId xmlns:a16="http://schemas.microsoft.com/office/drawing/2014/main" id="{BF1567E1-C98C-4AFC-ADD8-51D128686B67}"/>
                  </a:ext>
                </a:extLst>
              </p:cNvPr>
              <p:cNvSpPr/>
              <p:nvPr/>
            </p:nvSpPr>
            <p:spPr>
              <a:xfrm>
                <a:off x="6035225" y="5930493"/>
                <a:ext cx="436660" cy="370951"/>
              </a:xfrm>
              <a:prstGeom prst="hexagon">
                <a:avLst>
                  <a:gd name="adj" fmla="val 30307"/>
                  <a:gd name="vf" fmla="val 11547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32563">
                  <a:defRPr/>
                </a:pPr>
                <a:endParaRPr lang="en-US" sz="13797">
                  <a:solidFill>
                    <a:schemeClr val="bg1"/>
                  </a:solidFill>
                  <a:latin typeface="Segoe UI"/>
                </a:endParaRPr>
              </a:p>
            </p:txBody>
          </p:sp>
        </p:grp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3A33FBD-F45D-4EAF-BD17-DF81DA6F4856}"/>
              </a:ext>
            </a:extLst>
          </p:cNvPr>
          <p:cNvSpPr/>
          <p:nvPr/>
        </p:nvSpPr>
        <p:spPr>
          <a:xfrm>
            <a:off x="3527852" y="3081375"/>
            <a:ext cx="1616892" cy="307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878391">
              <a:defRPr/>
            </a:pPr>
            <a:r>
              <a:rPr lang="en-US" sz="1399" cap="all" dirty="0">
                <a:solidFill>
                  <a:schemeClr val="bg1"/>
                </a:solidFill>
                <a:latin typeface="Segoe Pro Semibold" panose="020B0702040504020203" pitchFamily="34" charset="0"/>
                <a:cs typeface="Segoe UI Light"/>
              </a:rPr>
              <a:t> RD Web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AA0D3ED-21D4-4DAC-8FB5-FDC7BF3F108B}"/>
              </a:ext>
            </a:extLst>
          </p:cNvPr>
          <p:cNvSpPr/>
          <p:nvPr/>
        </p:nvSpPr>
        <p:spPr>
          <a:xfrm>
            <a:off x="3503468" y="4320488"/>
            <a:ext cx="1528495" cy="307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878391">
              <a:defRPr/>
            </a:pPr>
            <a:r>
              <a:rPr lang="en-US" sz="1399" cap="all" dirty="0">
                <a:solidFill>
                  <a:schemeClr val="bg1"/>
                </a:solidFill>
                <a:latin typeface="Segoe Pro Semibold" panose="020B0702040504020203" pitchFamily="34" charset="0"/>
                <a:cs typeface="Segoe UI Light"/>
              </a:rPr>
              <a:t> RD gateway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D35C329-12D4-46D2-A71E-A4435B685F9A}"/>
              </a:ext>
            </a:extLst>
          </p:cNvPr>
          <p:cNvSpPr/>
          <p:nvPr/>
        </p:nvSpPr>
        <p:spPr>
          <a:xfrm>
            <a:off x="5043017" y="4341886"/>
            <a:ext cx="1312464" cy="307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878391">
              <a:defRPr/>
            </a:pPr>
            <a:r>
              <a:rPr lang="en-US" sz="1399" cap="all" dirty="0">
                <a:solidFill>
                  <a:schemeClr val="bg1"/>
                </a:solidFill>
                <a:latin typeface="Segoe Pro Semibold" panose="020B0702040504020203" pitchFamily="34" charset="0"/>
                <a:cs typeface="Segoe UI Light"/>
              </a:rPr>
              <a:t>RD broker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EBED5B7-0D4C-4FE8-A868-1D209EC8BEF2}"/>
              </a:ext>
            </a:extLst>
          </p:cNvPr>
          <p:cNvSpPr/>
          <p:nvPr/>
        </p:nvSpPr>
        <p:spPr>
          <a:xfrm>
            <a:off x="7774287" y="5151835"/>
            <a:ext cx="2388207" cy="5229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878391">
              <a:defRPr/>
            </a:pPr>
            <a:r>
              <a:rPr lang="en-US" sz="1399" cap="all" dirty="0">
                <a:solidFill>
                  <a:schemeClr val="bg1"/>
                </a:solidFill>
                <a:latin typeface="Segoe Pro Semibold" panose="020B0702040504020203" pitchFamily="34" charset="0"/>
                <a:cs typeface="Segoe UI Light"/>
              </a:rPr>
              <a:t>Azure AD </a:t>
            </a:r>
          </a:p>
          <a:p>
            <a:pPr algn="ctr" defTabSz="878391">
              <a:defRPr/>
            </a:pPr>
            <a:r>
              <a:rPr lang="en-US" sz="1399" cap="all" dirty="0">
                <a:solidFill>
                  <a:schemeClr val="bg1"/>
                </a:solidFill>
                <a:latin typeface="Segoe Pro Semibold" panose="020B0702040504020203" pitchFamily="34" charset="0"/>
                <a:cs typeface="Segoe UI Light"/>
              </a:rPr>
              <a:t>Domain Services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B5414A9-EB44-4178-9C8D-988E04662DBC}"/>
              </a:ext>
            </a:extLst>
          </p:cNvPr>
          <p:cNvSpPr/>
          <p:nvPr/>
        </p:nvSpPr>
        <p:spPr>
          <a:xfrm>
            <a:off x="4602202" y="5294023"/>
            <a:ext cx="2055092" cy="307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878391">
              <a:defRPr/>
            </a:pPr>
            <a:r>
              <a:rPr lang="en-US" sz="1399" cap="all" dirty="0">
                <a:solidFill>
                  <a:schemeClr val="bg1"/>
                </a:solidFill>
                <a:latin typeface="Segoe Pro Semibold" panose="020B0702040504020203" pitchFamily="34" charset="0"/>
                <a:cs typeface="Segoe UI Light"/>
              </a:rPr>
              <a:t>Azure SQL Database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9071F6F-292F-4ECA-88E6-CD5FC9E40150}"/>
              </a:ext>
            </a:extLst>
          </p:cNvPr>
          <p:cNvSpPr/>
          <p:nvPr/>
        </p:nvSpPr>
        <p:spPr>
          <a:xfrm>
            <a:off x="3533094" y="1913231"/>
            <a:ext cx="1061345" cy="307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878391">
              <a:defRPr/>
            </a:pPr>
            <a:r>
              <a:rPr lang="en-US" sz="1399" cap="all" dirty="0">
                <a:solidFill>
                  <a:schemeClr val="bg1"/>
                </a:solidFill>
                <a:latin typeface="Segoe Pro Semibold" panose="020B0702040504020203" pitchFamily="34" charset="0"/>
                <a:cs typeface="Segoe UI Light"/>
              </a:rPr>
              <a:t>Azure AD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EEB18F3-3DFB-4E13-8E5D-AC07E1053152}"/>
              </a:ext>
            </a:extLst>
          </p:cNvPr>
          <p:cNvSpPr/>
          <p:nvPr/>
        </p:nvSpPr>
        <p:spPr>
          <a:xfrm>
            <a:off x="11587270" y="4938975"/>
            <a:ext cx="885239" cy="307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878391">
              <a:defRPr/>
            </a:pPr>
            <a:r>
              <a:rPr lang="en-US" sz="1399" cap="all" dirty="0">
                <a:solidFill>
                  <a:schemeClr val="bg1"/>
                </a:solidFill>
                <a:latin typeface="Segoe Pro Semibold" panose="020B0702040504020203" pitchFamily="34" charset="0"/>
                <a:cs typeface="Segoe UI Light"/>
              </a:rPr>
              <a:t> </a:t>
            </a:r>
            <a:r>
              <a:rPr lang="en-US" sz="1399" cap="all" dirty="0" err="1">
                <a:solidFill>
                  <a:schemeClr val="bg1"/>
                </a:solidFill>
                <a:latin typeface="Segoe Pro Semibold" panose="020B0702040504020203" pitchFamily="34" charset="0"/>
                <a:cs typeface="Segoe UI Light"/>
              </a:rPr>
              <a:t>P</a:t>
            </a:r>
            <a:r>
              <a:rPr lang="en-US" sz="1399" dirty="0" err="1">
                <a:solidFill>
                  <a:schemeClr val="bg1"/>
                </a:solidFill>
                <a:latin typeface="Segoe Pro Semibold" panose="020B0702040504020203" pitchFamily="34" charset="0"/>
                <a:cs typeface="Segoe UI Light"/>
              </a:rPr>
              <a:t>aa</a:t>
            </a:r>
            <a:r>
              <a:rPr lang="en-US" sz="1399" cap="all" dirty="0" err="1">
                <a:solidFill>
                  <a:schemeClr val="bg1"/>
                </a:solidFill>
                <a:latin typeface="Segoe Pro Semibold" panose="020B0702040504020203" pitchFamily="34" charset="0"/>
                <a:cs typeface="Segoe UI Light"/>
              </a:rPr>
              <a:t>s</a:t>
            </a:r>
            <a:endParaRPr lang="en-US" sz="1399" cap="all" dirty="0">
              <a:solidFill>
                <a:schemeClr val="bg1"/>
              </a:solidFill>
              <a:latin typeface="Segoe Pro Semibold" panose="020B0702040504020203" pitchFamily="34" charset="0"/>
              <a:cs typeface="Segoe UI Light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CAC8399-2D33-45F4-A2A4-72FA071878FF}"/>
              </a:ext>
            </a:extLst>
          </p:cNvPr>
          <p:cNvSpPr/>
          <p:nvPr/>
        </p:nvSpPr>
        <p:spPr>
          <a:xfrm>
            <a:off x="11605798" y="2372402"/>
            <a:ext cx="885239" cy="307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878391">
              <a:defRPr/>
            </a:pPr>
            <a:r>
              <a:rPr lang="en-US" sz="1399" cap="all" dirty="0">
                <a:solidFill>
                  <a:schemeClr val="bg1"/>
                </a:solidFill>
                <a:latin typeface="Segoe Pro Semibold" panose="020B0702040504020203" pitchFamily="34" charset="0"/>
                <a:cs typeface="Segoe UI Light"/>
              </a:rPr>
              <a:t> </a:t>
            </a:r>
            <a:r>
              <a:rPr lang="en-US" sz="1399" cap="all" dirty="0" err="1">
                <a:solidFill>
                  <a:schemeClr val="bg1"/>
                </a:solidFill>
                <a:latin typeface="Segoe Pro Semibold" panose="020B0702040504020203" pitchFamily="34" charset="0"/>
                <a:cs typeface="Segoe UI Light"/>
              </a:rPr>
              <a:t>i</a:t>
            </a:r>
            <a:r>
              <a:rPr lang="en-US" sz="1399" dirty="0" err="1">
                <a:solidFill>
                  <a:schemeClr val="bg1"/>
                </a:solidFill>
                <a:latin typeface="Segoe Pro Semibold" panose="020B0702040504020203" pitchFamily="34" charset="0"/>
                <a:cs typeface="Segoe UI Light"/>
              </a:rPr>
              <a:t>aa</a:t>
            </a:r>
            <a:r>
              <a:rPr lang="en-US" sz="1399" cap="all" dirty="0" err="1">
                <a:solidFill>
                  <a:schemeClr val="bg1"/>
                </a:solidFill>
                <a:latin typeface="Segoe Pro Semibold" panose="020B0702040504020203" pitchFamily="34" charset="0"/>
                <a:cs typeface="Segoe UI Light"/>
              </a:rPr>
              <a:t>s</a:t>
            </a:r>
            <a:endParaRPr lang="en-US" sz="1399" cap="all" dirty="0">
              <a:solidFill>
                <a:schemeClr val="bg1"/>
              </a:solidFill>
              <a:latin typeface="Segoe Pro Semibold" panose="020B0702040504020203" pitchFamily="34" charset="0"/>
              <a:cs typeface="Segoe UI Light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18822CD-D90F-4763-9297-ACF649A2C52E}"/>
              </a:ext>
            </a:extLst>
          </p:cNvPr>
          <p:cNvSpPr/>
          <p:nvPr/>
        </p:nvSpPr>
        <p:spPr>
          <a:xfrm>
            <a:off x="10505637" y="3389023"/>
            <a:ext cx="558499" cy="307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878391">
              <a:defRPr/>
            </a:pPr>
            <a:r>
              <a:rPr lang="en-US" sz="1399" cap="all" dirty="0">
                <a:solidFill>
                  <a:schemeClr val="bg1"/>
                </a:solidFill>
                <a:latin typeface="Segoe Pro Semibold" panose="020B0702040504020203" pitchFamily="34" charset="0"/>
                <a:cs typeface="Segoe UI Light"/>
              </a:rPr>
              <a:t>UPD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ED8CEF1-8331-494B-A6D5-72B7894BA962}"/>
              </a:ext>
            </a:extLst>
          </p:cNvPr>
          <p:cNvGrpSpPr/>
          <p:nvPr/>
        </p:nvGrpSpPr>
        <p:grpSpPr>
          <a:xfrm>
            <a:off x="3126465" y="1790410"/>
            <a:ext cx="501718" cy="501718"/>
            <a:chOff x="5564119" y="2081144"/>
            <a:chExt cx="501718" cy="501718"/>
          </a:xfrm>
        </p:grpSpPr>
        <p:sp>
          <p:nvSpPr>
            <p:cNvPr id="139" name="Diamond 138">
              <a:extLst>
                <a:ext uri="{FF2B5EF4-FFF2-40B4-BE49-F238E27FC236}">
                  <a16:creationId xmlns:a16="http://schemas.microsoft.com/office/drawing/2014/main" id="{643378AB-770A-4B79-B371-5D97065BA1A9}"/>
                </a:ext>
              </a:extLst>
            </p:cNvPr>
            <p:cNvSpPr/>
            <p:nvPr/>
          </p:nvSpPr>
          <p:spPr bwMode="auto">
            <a:xfrm>
              <a:off x="5614884" y="2160973"/>
              <a:ext cx="418054" cy="395723"/>
            </a:xfrm>
            <a:prstGeom prst="diamond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40" name="Graphic 139">
              <a:extLst>
                <a:ext uri="{FF2B5EF4-FFF2-40B4-BE49-F238E27FC236}">
                  <a16:creationId xmlns:a16="http://schemas.microsoft.com/office/drawing/2014/main" id="{072A37DD-9E81-4255-AF9E-96D8E57C2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564119" y="2081144"/>
              <a:ext cx="501718" cy="501718"/>
            </a:xfrm>
            <a:prstGeom prst="rect">
              <a:avLst/>
            </a:prstGeom>
          </p:spPr>
        </p:pic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6429576-9AF2-40B0-8E0F-E224F5265A48}"/>
              </a:ext>
            </a:extLst>
          </p:cNvPr>
          <p:cNvGrpSpPr/>
          <p:nvPr/>
        </p:nvGrpSpPr>
        <p:grpSpPr>
          <a:xfrm>
            <a:off x="8746376" y="4760623"/>
            <a:ext cx="501718" cy="501718"/>
            <a:chOff x="5564119" y="2081144"/>
            <a:chExt cx="501718" cy="501718"/>
          </a:xfrm>
        </p:grpSpPr>
        <p:sp>
          <p:nvSpPr>
            <p:cNvPr id="142" name="Diamond 141">
              <a:extLst>
                <a:ext uri="{FF2B5EF4-FFF2-40B4-BE49-F238E27FC236}">
                  <a16:creationId xmlns:a16="http://schemas.microsoft.com/office/drawing/2014/main" id="{7E525822-0F6C-464D-9DA5-2171673D1B03}"/>
                </a:ext>
              </a:extLst>
            </p:cNvPr>
            <p:cNvSpPr/>
            <p:nvPr/>
          </p:nvSpPr>
          <p:spPr bwMode="auto">
            <a:xfrm>
              <a:off x="5614884" y="2160973"/>
              <a:ext cx="418054" cy="395723"/>
            </a:xfrm>
            <a:prstGeom prst="diamond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43" name="Graphic 142">
              <a:extLst>
                <a:ext uri="{FF2B5EF4-FFF2-40B4-BE49-F238E27FC236}">
                  <a16:creationId xmlns:a16="http://schemas.microsoft.com/office/drawing/2014/main" id="{EFF2827F-0E76-4D6A-86C7-0DCB927A5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564119" y="2081144"/>
              <a:ext cx="501718" cy="501718"/>
            </a:xfrm>
            <a:prstGeom prst="rect">
              <a:avLst/>
            </a:prstGeom>
          </p:spPr>
        </p:pic>
      </p:grp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43DB876-413D-43D6-A6E5-A906DCEEF399}"/>
              </a:ext>
            </a:extLst>
          </p:cNvPr>
          <p:cNvSpPr/>
          <p:nvPr/>
        </p:nvSpPr>
        <p:spPr>
          <a:xfrm>
            <a:off x="8867094" y="1529383"/>
            <a:ext cx="2589549" cy="307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878391">
              <a:defRPr/>
            </a:pPr>
            <a:r>
              <a:rPr lang="en-US" sz="1399" cap="all" dirty="0">
                <a:solidFill>
                  <a:schemeClr val="bg1"/>
                </a:solidFill>
                <a:latin typeface="Segoe Pro Semibold" panose="020B0702040504020203" pitchFamily="34" charset="0"/>
                <a:cs typeface="Segoe UI Light"/>
              </a:rPr>
              <a:t> RD session hosts 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D9CA9FB-378D-4C97-9AB3-9B5A09BA62B3}"/>
              </a:ext>
            </a:extLst>
          </p:cNvPr>
          <p:cNvCxnSpPr>
            <a:cxnSpLocks/>
          </p:cNvCxnSpPr>
          <p:nvPr/>
        </p:nvCxnSpPr>
        <p:spPr>
          <a:xfrm flipV="1">
            <a:off x="3075894" y="1941223"/>
            <a:ext cx="14340" cy="3733800"/>
          </a:xfrm>
          <a:prstGeom prst="line">
            <a:avLst/>
          </a:prstGeom>
          <a:noFill/>
          <a:ln w="38100" cmpd="sng">
            <a:solidFill>
              <a:srgbClr val="A5A5A5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76A8414-196A-4784-884A-EEAC113C9145}"/>
              </a:ext>
            </a:extLst>
          </p:cNvPr>
          <p:cNvSpPr/>
          <p:nvPr/>
        </p:nvSpPr>
        <p:spPr>
          <a:xfrm rot="16200000">
            <a:off x="2309889" y="4886188"/>
            <a:ext cx="1224361" cy="307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878391">
              <a:defRPr/>
            </a:pPr>
            <a:r>
              <a:rPr lang="en-US" sz="1399" cap="all" dirty="0">
                <a:solidFill>
                  <a:schemeClr val="bg1"/>
                </a:solidFill>
                <a:latin typeface="Segoe Pro Semibold" panose="020B0702040504020203" pitchFamily="34" charset="0"/>
                <a:cs typeface="Segoe UI Light"/>
              </a:rPr>
              <a:t> firewall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3F88C60-8865-443B-93C6-B41814B33DC3}"/>
              </a:ext>
            </a:extLst>
          </p:cNvPr>
          <p:cNvSpPr/>
          <p:nvPr/>
        </p:nvSpPr>
        <p:spPr>
          <a:xfrm>
            <a:off x="8469687" y="4154652"/>
            <a:ext cx="2388207" cy="307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878391">
              <a:defRPr/>
            </a:pPr>
            <a:r>
              <a:rPr lang="en-US" sz="1399" cap="all" dirty="0">
                <a:solidFill>
                  <a:schemeClr val="bg1"/>
                </a:solidFill>
                <a:latin typeface="Segoe Pro Semibold" panose="020B0702040504020203" pitchFamily="34" charset="0"/>
                <a:cs typeface="Segoe UI Light"/>
              </a:rPr>
              <a:t>Active Directory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B10D1D7-4C87-433A-999B-A9730255AC34}"/>
              </a:ext>
            </a:extLst>
          </p:cNvPr>
          <p:cNvGrpSpPr/>
          <p:nvPr/>
        </p:nvGrpSpPr>
        <p:grpSpPr>
          <a:xfrm>
            <a:off x="9060776" y="3655782"/>
            <a:ext cx="501718" cy="501718"/>
            <a:chOff x="5564119" y="2081144"/>
            <a:chExt cx="501718" cy="501718"/>
          </a:xfrm>
        </p:grpSpPr>
        <p:sp>
          <p:nvSpPr>
            <p:cNvPr id="164" name="Diamond 163">
              <a:extLst>
                <a:ext uri="{FF2B5EF4-FFF2-40B4-BE49-F238E27FC236}">
                  <a16:creationId xmlns:a16="http://schemas.microsoft.com/office/drawing/2014/main" id="{BD6D3CD7-F911-4BA1-9865-AE9F76A10380}"/>
                </a:ext>
              </a:extLst>
            </p:cNvPr>
            <p:cNvSpPr/>
            <p:nvPr/>
          </p:nvSpPr>
          <p:spPr bwMode="auto">
            <a:xfrm>
              <a:off x="5614884" y="2160973"/>
              <a:ext cx="418054" cy="395723"/>
            </a:xfrm>
            <a:prstGeom prst="diamond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65" name="Graphic 164">
              <a:extLst>
                <a:ext uri="{FF2B5EF4-FFF2-40B4-BE49-F238E27FC236}">
                  <a16:creationId xmlns:a16="http://schemas.microsoft.com/office/drawing/2014/main" id="{4CCE3EBB-4F94-4E24-A343-3BADAC6E6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564119" y="2081144"/>
              <a:ext cx="501718" cy="501718"/>
            </a:xfrm>
            <a:prstGeom prst="rect">
              <a:avLst/>
            </a:prstGeom>
          </p:spPr>
        </p:pic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13E9466-039A-4AA8-93F2-4D21F07CF2F8}"/>
              </a:ext>
            </a:extLst>
          </p:cNvPr>
          <p:cNvGrpSpPr/>
          <p:nvPr/>
        </p:nvGrpSpPr>
        <p:grpSpPr>
          <a:xfrm>
            <a:off x="1731724" y="2309395"/>
            <a:ext cx="376825" cy="1571314"/>
            <a:chOff x="1625132" y="2373158"/>
            <a:chExt cx="376825" cy="1571314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7B8FC464-17B2-4251-A7F4-2825F511AD29}"/>
                </a:ext>
              </a:extLst>
            </p:cNvPr>
            <p:cNvGrpSpPr/>
            <p:nvPr/>
          </p:nvGrpSpPr>
          <p:grpSpPr>
            <a:xfrm>
              <a:off x="1625132" y="2919968"/>
              <a:ext cx="325905" cy="422485"/>
              <a:chOff x="5866856" y="4829242"/>
              <a:chExt cx="702675" cy="865083"/>
            </a:xfrm>
          </p:grpSpPr>
          <p:sp>
            <p:nvSpPr>
              <p:cNvPr id="174" name="Freeform 12">
                <a:extLst>
                  <a:ext uri="{FF2B5EF4-FFF2-40B4-BE49-F238E27FC236}">
                    <a16:creationId xmlns:a16="http://schemas.microsoft.com/office/drawing/2014/main" id="{4A286A57-1C2D-48EF-B114-EAF390D89E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6856" y="5025048"/>
                <a:ext cx="702675" cy="669277"/>
              </a:xfrm>
              <a:custGeom>
                <a:avLst/>
                <a:gdLst>
                  <a:gd name="T0" fmla="*/ 379 w 454"/>
                  <a:gd name="T1" fmla="*/ 174 h 432"/>
                  <a:gd name="T2" fmla="*/ 440 w 454"/>
                  <a:gd name="T3" fmla="*/ 60 h 432"/>
                  <a:gd name="T4" fmla="*/ 412 w 454"/>
                  <a:gd name="T5" fmla="*/ 33 h 432"/>
                  <a:gd name="T6" fmla="*/ 275 w 454"/>
                  <a:gd name="T7" fmla="*/ 18 h 432"/>
                  <a:gd name="T8" fmla="*/ 187 w 454"/>
                  <a:gd name="T9" fmla="*/ 18 h 432"/>
                  <a:gd name="T10" fmla="*/ 96 w 454"/>
                  <a:gd name="T11" fmla="*/ 16 h 432"/>
                  <a:gd name="T12" fmla="*/ 3 w 454"/>
                  <a:gd name="T13" fmla="*/ 154 h 432"/>
                  <a:gd name="T14" fmla="*/ 32 w 454"/>
                  <a:gd name="T15" fmla="*/ 304 h 432"/>
                  <a:gd name="T16" fmla="*/ 101 w 454"/>
                  <a:gd name="T17" fmla="*/ 405 h 432"/>
                  <a:gd name="T18" fmla="*/ 170 w 454"/>
                  <a:gd name="T19" fmla="*/ 421 h 432"/>
                  <a:gd name="T20" fmla="*/ 193 w 454"/>
                  <a:gd name="T21" fmla="*/ 413 h 432"/>
                  <a:gd name="T22" fmla="*/ 285 w 454"/>
                  <a:gd name="T23" fmla="*/ 413 h 432"/>
                  <a:gd name="T24" fmla="*/ 307 w 454"/>
                  <a:gd name="T25" fmla="*/ 421 h 432"/>
                  <a:gd name="T26" fmla="*/ 374 w 454"/>
                  <a:gd name="T27" fmla="*/ 406 h 432"/>
                  <a:gd name="T28" fmla="*/ 426 w 454"/>
                  <a:gd name="T29" fmla="*/ 338 h 432"/>
                  <a:gd name="T30" fmla="*/ 454 w 454"/>
                  <a:gd name="T31" fmla="*/ 280 h 432"/>
                  <a:gd name="T32" fmla="*/ 379 w 454"/>
                  <a:gd name="T33" fmla="*/ 174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54" h="432">
                    <a:moveTo>
                      <a:pt x="379" y="174"/>
                    </a:moveTo>
                    <a:cubicBezTo>
                      <a:pt x="375" y="125"/>
                      <a:pt x="397" y="88"/>
                      <a:pt x="440" y="60"/>
                    </a:cubicBezTo>
                    <a:cubicBezTo>
                      <a:pt x="430" y="51"/>
                      <a:pt x="422" y="40"/>
                      <a:pt x="412" y="33"/>
                    </a:cubicBezTo>
                    <a:cubicBezTo>
                      <a:pt x="369" y="2"/>
                      <a:pt x="323" y="0"/>
                      <a:pt x="275" y="18"/>
                    </a:cubicBezTo>
                    <a:cubicBezTo>
                      <a:pt x="224" y="36"/>
                      <a:pt x="239" y="37"/>
                      <a:pt x="187" y="18"/>
                    </a:cubicBezTo>
                    <a:cubicBezTo>
                      <a:pt x="156" y="6"/>
                      <a:pt x="126" y="4"/>
                      <a:pt x="96" y="16"/>
                    </a:cubicBezTo>
                    <a:cubicBezTo>
                      <a:pt x="36" y="39"/>
                      <a:pt x="7" y="96"/>
                      <a:pt x="3" y="154"/>
                    </a:cubicBezTo>
                    <a:cubicBezTo>
                      <a:pt x="0" y="207"/>
                      <a:pt x="11" y="256"/>
                      <a:pt x="32" y="304"/>
                    </a:cubicBezTo>
                    <a:cubicBezTo>
                      <a:pt x="49" y="342"/>
                      <a:pt x="71" y="376"/>
                      <a:pt x="101" y="405"/>
                    </a:cubicBezTo>
                    <a:cubicBezTo>
                      <a:pt x="121" y="424"/>
                      <a:pt x="143" y="432"/>
                      <a:pt x="170" y="421"/>
                    </a:cubicBezTo>
                    <a:cubicBezTo>
                      <a:pt x="178" y="418"/>
                      <a:pt x="186" y="416"/>
                      <a:pt x="193" y="413"/>
                    </a:cubicBezTo>
                    <a:cubicBezTo>
                      <a:pt x="224" y="400"/>
                      <a:pt x="254" y="400"/>
                      <a:pt x="285" y="413"/>
                    </a:cubicBezTo>
                    <a:cubicBezTo>
                      <a:pt x="292" y="417"/>
                      <a:pt x="300" y="419"/>
                      <a:pt x="307" y="421"/>
                    </a:cubicBezTo>
                    <a:cubicBezTo>
                      <a:pt x="332" y="428"/>
                      <a:pt x="355" y="424"/>
                      <a:pt x="374" y="406"/>
                    </a:cubicBezTo>
                    <a:cubicBezTo>
                      <a:pt x="396" y="387"/>
                      <a:pt x="412" y="363"/>
                      <a:pt x="426" y="338"/>
                    </a:cubicBezTo>
                    <a:cubicBezTo>
                      <a:pt x="437" y="319"/>
                      <a:pt x="445" y="299"/>
                      <a:pt x="454" y="280"/>
                    </a:cubicBezTo>
                    <a:cubicBezTo>
                      <a:pt x="409" y="257"/>
                      <a:pt x="382" y="223"/>
                      <a:pt x="379" y="17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63">
                  <a:defRPr/>
                </a:pPr>
                <a:endParaRPr lang="en-US" sz="4799" dirty="0">
                  <a:solidFill>
                    <a:schemeClr val="bg1"/>
                  </a:solidFill>
                  <a:latin typeface="Segoe UI"/>
                </a:endParaRPr>
              </a:p>
            </p:txBody>
          </p:sp>
          <p:sp>
            <p:nvSpPr>
              <p:cNvPr id="175" name="Freeform 13">
                <a:extLst>
                  <a:ext uri="{FF2B5EF4-FFF2-40B4-BE49-F238E27FC236}">
                    <a16:creationId xmlns:a16="http://schemas.microsoft.com/office/drawing/2014/main" id="{7289703B-34D9-4A70-8FA7-08A567DB30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1971" y="4829242"/>
                <a:ext cx="185983" cy="203008"/>
              </a:xfrm>
              <a:custGeom>
                <a:avLst/>
                <a:gdLst>
                  <a:gd name="T0" fmla="*/ 115 w 120"/>
                  <a:gd name="T1" fmla="*/ 0 h 131"/>
                  <a:gd name="T2" fmla="*/ 38 w 120"/>
                  <a:gd name="T3" fmla="*/ 36 h 131"/>
                  <a:gd name="T4" fmla="*/ 4 w 120"/>
                  <a:gd name="T5" fmla="*/ 126 h 131"/>
                  <a:gd name="T6" fmla="*/ 115 w 120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131">
                    <a:moveTo>
                      <a:pt x="115" y="0"/>
                    </a:moveTo>
                    <a:cubicBezTo>
                      <a:pt x="84" y="2"/>
                      <a:pt x="59" y="15"/>
                      <a:pt x="38" y="36"/>
                    </a:cubicBezTo>
                    <a:cubicBezTo>
                      <a:pt x="14" y="61"/>
                      <a:pt x="0" y="90"/>
                      <a:pt x="4" y="126"/>
                    </a:cubicBezTo>
                    <a:cubicBezTo>
                      <a:pt x="64" y="131"/>
                      <a:pt x="120" y="68"/>
                      <a:pt x="1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63">
                  <a:defRPr/>
                </a:pPr>
                <a:endParaRPr lang="en-US" sz="4799" dirty="0">
                  <a:solidFill>
                    <a:schemeClr val="bg1"/>
                  </a:solidFill>
                  <a:latin typeface="Segoe UI"/>
                </a:endParaRP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5F9A1714-7791-40A2-831D-E028FC1CBC9A}"/>
                </a:ext>
              </a:extLst>
            </p:cNvPr>
            <p:cNvGrpSpPr/>
            <p:nvPr/>
          </p:nvGrpSpPr>
          <p:grpSpPr>
            <a:xfrm>
              <a:off x="1630351" y="2373158"/>
              <a:ext cx="342075" cy="428325"/>
              <a:chOff x="13987161" y="3323588"/>
              <a:chExt cx="2047876" cy="2435225"/>
            </a:xfrm>
            <a:solidFill>
              <a:schemeClr val="bg1"/>
            </a:solidFill>
          </p:grpSpPr>
          <p:sp>
            <p:nvSpPr>
              <p:cNvPr id="170" name="Freeform 50">
                <a:extLst>
                  <a:ext uri="{FF2B5EF4-FFF2-40B4-BE49-F238E27FC236}">
                    <a16:creationId xmlns:a16="http://schemas.microsoft.com/office/drawing/2014/main" id="{02A1BA81-1FCF-4479-BF8E-845A34530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41178" y="4145911"/>
                <a:ext cx="1344611" cy="1612902"/>
              </a:xfrm>
              <a:custGeom>
                <a:avLst/>
                <a:gdLst>
                  <a:gd name="T0" fmla="*/ 0 w 358"/>
                  <a:gd name="T1" fmla="*/ 6 h 429"/>
                  <a:gd name="T2" fmla="*/ 0 w 358"/>
                  <a:gd name="T3" fmla="*/ 258 h 429"/>
                  <a:gd name="T4" fmla="*/ 44 w 358"/>
                  <a:gd name="T5" fmla="*/ 302 h 429"/>
                  <a:gd name="T6" fmla="*/ 72 w 358"/>
                  <a:gd name="T7" fmla="*/ 302 h 429"/>
                  <a:gd name="T8" fmla="*/ 72 w 358"/>
                  <a:gd name="T9" fmla="*/ 388 h 429"/>
                  <a:gd name="T10" fmla="*/ 112 w 358"/>
                  <a:gd name="T11" fmla="*/ 429 h 429"/>
                  <a:gd name="T12" fmla="*/ 152 w 358"/>
                  <a:gd name="T13" fmla="*/ 388 h 429"/>
                  <a:gd name="T14" fmla="*/ 152 w 358"/>
                  <a:gd name="T15" fmla="*/ 313 h 429"/>
                  <a:gd name="T16" fmla="*/ 152 w 358"/>
                  <a:gd name="T17" fmla="*/ 303 h 429"/>
                  <a:gd name="T18" fmla="*/ 205 w 358"/>
                  <a:gd name="T19" fmla="*/ 303 h 429"/>
                  <a:gd name="T20" fmla="*/ 205 w 358"/>
                  <a:gd name="T21" fmla="*/ 317 h 429"/>
                  <a:gd name="T22" fmla="*/ 205 w 358"/>
                  <a:gd name="T23" fmla="*/ 388 h 429"/>
                  <a:gd name="T24" fmla="*/ 246 w 358"/>
                  <a:gd name="T25" fmla="*/ 429 h 429"/>
                  <a:gd name="T26" fmla="*/ 285 w 358"/>
                  <a:gd name="T27" fmla="*/ 388 h 429"/>
                  <a:gd name="T28" fmla="*/ 285 w 358"/>
                  <a:gd name="T29" fmla="*/ 332 h 429"/>
                  <a:gd name="T30" fmla="*/ 285 w 358"/>
                  <a:gd name="T31" fmla="*/ 302 h 429"/>
                  <a:gd name="T32" fmla="*/ 307 w 358"/>
                  <a:gd name="T33" fmla="*/ 302 h 429"/>
                  <a:gd name="T34" fmla="*/ 358 w 358"/>
                  <a:gd name="T35" fmla="*/ 251 h 429"/>
                  <a:gd name="T36" fmla="*/ 358 w 358"/>
                  <a:gd name="T37" fmla="*/ 12 h 429"/>
                  <a:gd name="T38" fmla="*/ 358 w 358"/>
                  <a:gd name="T39" fmla="*/ 0 h 429"/>
                  <a:gd name="T40" fmla="*/ 1 w 358"/>
                  <a:gd name="T41" fmla="*/ 0 h 429"/>
                  <a:gd name="T42" fmla="*/ 0 w 358"/>
                  <a:gd name="T43" fmla="*/ 6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58" h="429">
                    <a:moveTo>
                      <a:pt x="0" y="6"/>
                    </a:moveTo>
                    <a:cubicBezTo>
                      <a:pt x="0" y="90"/>
                      <a:pt x="0" y="174"/>
                      <a:pt x="0" y="258"/>
                    </a:cubicBezTo>
                    <a:cubicBezTo>
                      <a:pt x="0" y="284"/>
                      <a:pt x="18" y="301"/>
                      <a:pt x="44" y="302"/>
                    </a:cubicBezTo>
                    <a:cubicBezTo>
                      <a:pt x="53" y="302"/>
                      <a:pt x="62" y="302"/>
                      <a:pt x="72" y="302"/>
                    </a:cubicBezTo>
                    <a:cubicBezTo>
                      <a:pt x="72" y="332"/>
                      <a:pt x="72" y="360"/>
                      <a:pt x="72" y="388"/>
                    </a:cubicBezTo>
                    <a:cubicBezTo>
                      <a:pt x="72" y="412"/>
                      <a:pt x="90" y="429"/>
                      <a:pt x="112" y="429"/>
                    </a:cubicBezTo>
                    <a:cubicBezTo>
                      <a:pt x="135" y="429"/>
                      <a:pt x="152" y="412"/>
                      <a:pt x="152" y="388"/>
                    </a:cubicBezTo>
                    <a:cubicBezTo>
                      <a:pt x="152" y="363"/>
                      <a:pt x="152" y="338"/>
                      <a:pt x="152" y="313"/>
                    </a:cubicBezTo>
                    <a:cubicBezTo>
                      <a:pt x="152" y="309"/>
                      <a:pt x="152" y="306"/>
                      <a:pt x="152" y="303"/>
                    </a:cubicBezTo>
                    <a:cubicBezTo>
                      <a:pt x="171" y="303"/>
                      <a:pt x="188" y="303"/>
                      <a:pt x="205" y="303"/>
                    </a:cubicBezTo>
                    <a:cubicBezTo>
                      <a:pt x="205" y="308"/>
                      <a:pt x="205" y="313"/>
                      <a:pt x="205" y="317"/>
                    </a:cubicBezTo>
                    <a:cubicBezTo>
                      <a:pt x="205" y="341"/>
                      <a:pt x="205" y="364"/>
                      <a:pt x="205" y="388"/>
                    </a:cubicBezTo>
                    <a:cubicBezTo>
                      <a:pt x="206" y="412"/>
                      <a:pt x="223" y="429"/>
                      <a:pt x="246" y="429"/>
                    </a:cubicBezTo>
                    <a:cubicBezTo>
                      <a:pt x="269" y="428"/>
                      <a:pt x="285" y="411"/>
                      <a:pt x="285" y="388"/>
                    </a:cubicBezTo>
                    <a:cubicBezTo>
                      <a:pt x="285" y="369"/>
                      <a:pt x="285" y="350"/>
                      <a:pt x="285" y="332"/>
                    </a:cubicBezTo>
                    <a:cubicBezTo>
                      <a:pt x="285" y="322"/>
                      <a:pt x="285" y="312"/>
                      <a:pt x="285" y="302"/>
                    </a:cubicBezTo>
                    <a:cubicBezTo>
                      <a:pt x="293" y="302"/>
                      <a:pt x="300" y="302"/>
                      <a:pt x="307" y="302"/>
                    </a:cubicBezTo>
                    <a:cubicBezTo>
                      <a:pt x="342" y="302"/>
                      <a:pt x="358" y="285"/>
                      <a:pt x="358" y="251"/>
                    </a:cubicBezTo>
                    <a:cubicBezTo>
                      <a:pt x="358" y="171"/>
                      <a:pt x="358" y="91"/>
                      <a:pt x="358" y="12"/>
                    </a:cubicBezTo>
                    <a:cubicBezTo>
                      <a:pt x="358" y="8"/>
                      <a:pt x="358" y="4"/>
                      <a:pt x="358" y="0"/>
                    </a:cubicBezTo>
                    <a:cubicBezTo>
                      <a:pt x="238" y="0"/>
                      <a:pt x="119" y="0"/>
                      <a:pt x="1" y="0"/>
                    </a:cubicBezTo>
                    <a:cubicBezTo>
                      <a:pt x="0" y="3"/>
                      <a:pt x="0" y="5"/>
                      <a:pt x="0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63">
                  <a:defRPr/>
                </a:pPr>
                <a:endParaRPr lang="en-US" sz="4799" dirty="0">
                  <a:solidFill>
                    <a:schemeClr val="bg1"/>
                  </a:solidFill>
                  <a:latin typeface="Segoe UI"/>
                </a:endParaRPr>
              </a:p>
            </p:txBody>
          </p:sp>
          <p:sp>
            <p:nvSpPr>
              <p:cNvPr id="171" name="Freeform 51">
                <a:extLst>
                  <a:ext uri="{FF2B5EF4-FFF2-40B4-BE49-F238E27FC236}">
                    <a16:creationId xmlns:a16="http://schemas.microsoft.com/office/drawing/2014/main" id="{78B076A6-B9C4-48BD-B70C-F1D610F2BE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341178" y="3323588"/>
                <a:ext cx="1344611" cy="766765"/>
              </a:xfrm>
              <a:custGeom>
                <a:avLst/>
                <a:gdLst>
                  <a:gd name="T0" fmla="*/ 267 w 358"/>
                  <a:gd name="T1" fmla="*/ 61 h 204"/>
                  <a:gd name="T2" fmla="*/ 273 w 358"/>
                  <a:gd name="T3" fmla="*/ 49 h 204"/>
                  <a:gd name="T4" fmla="*/ 293 w 358"/>
                  <a:gd name="T5" fmla="*/ 12 h 204"/>
                  <a:gd name="T6" fmla="*/ 293 w 358"/>
                  <a:gd name="T7" fmla="*/ 4 h 204"/>
                  <a:gd name="T8" fmla="*/ 284 w 358"/>
                  <a:gd name="T9" fmla="*/ 7 h 204"/>
                  <a:gd name="T10" fmla="*/ 280 w 358"/>
                  <a:gd name="T11" fmla="*/ 14 h 204"/>
                  <a:gd name="T12" fmla="*/ 256 w 358"/>
                  <a:gd name="T13" fmla="*/ 56 h 204"/>
                  <a:gd name="T14" fmla="*/ 179 w 358"/>
                  <a:gd name="T15" fmla="*/ 40 h 204"/>
                  <a:gd name="T16" fmla="*/ 101 w 358"/>
                  <a:gd name="T17" fmla="*/ 56 h 204"/>
                  <a:gd name="T18" fmla="*/ 77 w 358"/>
                  <a:gd name="T19" fmla="*/ 12 h 204"/>
                  <a:gd name="T20" fmla="*/ 66 w 358"/>
                  <a:gd name="T21" fmla="*/ 4 h 204"/>
                  <a:gd name="T22" fmla="*/ 67 w 358"/>
                  <a:gd name="T23" fmla="*/ 18 h 204"/>
                  <a:gd name="T24" fmla="*/ 91 w 358"/>
                  <a:gd name="T25" fmla="*/ 61 h 204"/>
                  <a:gd name="T26" fmla="*/ 0 w 358"/>
                  <a:gd name="T27" fmla="*/ 204 h 204"/>
                  <a:gd name="T28" fmla="*/ 358 w 358"/>
                  <a:gd name="T29" fmla="*/ 204 h 204"/>
                  <a:gd name="T30" fmla="*/ 267 w 358"/>
                  <a:gd name="T31" fmla="*/ 61 h 204"/>
                  <a:gd name="T32" fmla="*/ 98 w 358"/>
                  <a:gd name="T33" fmla="*/ 140 h 204"/>
                  <a:gd name="T34" fmla="*/ 82 w 358"/>
                  <a:gd name="T35" fmla="*/ 124 h 204"/>
                  <a:gd name="T36" fmla="*/ 98 w 358"/>
                  <a:gd name="T37" fmla="*/ 110 h 204"/>
                  <a:gd name="T38" fmla="*/ 112 w 358"/>
                  <a:gd name="T39" fmla="*/ 125 h 204"/>
                  <a:gd name="T40" fmla="*/ 98 w 358"/>
                  <a:gd name="T41" fmla="*/ 140 h 204"/>
                  <a:gd name="T42" fmla="*/ 261 w 358"/>
                  <a:gd name="T43" fmla="*/ 140 h 204"/>
                  <a:gd name="T44" fmla="*/ 245 w 358"/>
                  <a:gd name="T45" fmla="*/ 126 h 204"/>
                  <a:gd name="T46" fmla="*/ 259 w 358"/>
                  <a:gd name="T47" fmla="*/ 110 h 204"/>
                  <a:gd name="T48" fmla="*/ 275 w 358"/>
                  <a:gd name="T49" fmla="*/ 125 h 204"/>
                  <a:gd name="T50" fmla="*/ 261 w 358"/>
                  <a:gd name="T51" fmla="*/ 14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8" h="204">
                    <a:moveTo>
                      <a:pt x="267" y="61"/>
                    </a:moveTo>
                    <a:cubicBezTo>
                      <a:pt x="269" y="57"/>
                      <a:pt x="271" y="53"/>
                      <a:pt x="273" y="49"/>
                    </a:cubicBezTo>
                    <a:cubicBezTo>
                      <a:pt x="280" y="37"/>
                      <a:pt x="287" y="25"/>
                      <a:pt x="293" y="12"/>
                    </a:cubicBezTo>
                    <a:cubicBezTo>
                      <a:pt x="294" y="10"/>
                      <a:pt x="293" y="7"/>
                      <a:pt x="293" y="4"/>
                    </a:cubicBezTo>
                    <a:cubicBezTo>
                      <a:pt x="290" y="5"/>
                      <a:pt x="286" y="6"/>
                      <a:pt x="284" y="7"/>
                    </a:cubicBezTo>
                    <a:cubicBezTo>
                      <a:pt x="282" y="8"/>
                      <a:pt x="281" y="11"/>
                      <a:pt x="280" y="14"/>
                    </a:cubicBezTo>
                    <a:cubicBezTo>
                      <a:pt x="272" y="28"/>
                      <a:pt x="264" y="42"/>
                      <a:pt x="256" y="56"/>
                    </a:cubicBezTo>
                    <a:cubicBezTo>
                      <a:pt x="231" y="45"/>
                      <a:pt x="205" y="41"/>
                      <a:pt x="179" y="40"/>
                    </a:cubicBezTo>
                    <a:cubicBezTo>
                      <a:pt x="152" y="40"/>
                      <a:pt x="126" y="46"/>
                      <a:pt x="101" y="56"/>
                    </a:cubicBezTo>
                    <a:cubicBezTo>
                      <a:pt x="93" y="41"/>
                      <a:pt x="85" y="27"/>
                      <a:pt x="77" y="12"/>
                    </a:cubicBezTo>
                    <a:cubicBezTo>
                      <a:pt x="74" y="8"/>
                      <a:pt x="73" y="0"/>
                      <a:pt x="66" y="4"/>
                    </a:cubicBezTo>
                    <a:cubicBezTo>
                      <a:pt x="58" y="8"/>
                      <a:pt x="65" y="14"/>
                      <a:pt x="67" y="18"/>
                    </a:cubicBezTo>
                    <a:cubicBezTo>
                      <a:pt x="75" y="32"/>
                      <a:pt x="83" y="46"/>
                      <a:pt x="91" y="61"/>
                    </a:cubicBezTo>
                    <a:cubicBezTo>
                      <a:pt x="35" y="94"/>
                      <a:pt x="2" y="139"/>
                      <a:pt x="0" y="204"/>
                    </a:cubicBezTo>
                    <a:cubicBezTo>
                      <a:pt x="120" y="204"/>
                      <a:pt x="239" y="204"/>
                      <a:pt x="358" y="204"/>
                    </a:cubicBezTo>
                    <a:cubicBezTo>
                      <a:pt x="355" y="139"/>
                      <a:pt x="322" y="93"/>
                      <a:pt x="267" y="61"/>
                    </a:cubicBezTo>
                    <a:close/>
                    <a:moveTo>
                      <a:pt x="98" y="140"/>
                    </a:moveTo>
                    <a:cubicBezTo>
                      <a:pt x="89" y="140"/>
                      <a:pt x="82" y="133"/>
                      <a:pt x="82" y="124"/>
                    </a:cubicBezTo>
                    <a:cubicBezTo>
                      <a:pt x="83" y="116"/>
                      <a:pt x="89" y="110"/>
                      <a:pt x="98" y="110"/>
                    </a:cubicBezTo>
                    <a:cubicBezTo>
                      <a:pt x="106" y="111"/>
                      <a:pt x="112" y="117"/>
                      <a:pt x="112" y="125"/>
                    </a:cubicBezTo>
                    <a:cubicBezTo>
                      <a:pt x="112" y="133"/>
                      <a:pt x="105" y="140"/>
                      <a:pt x="98" y="140"/>
                    </a:cubicBezTo>
                    <a:close/>
                    <a:moveTo>
                      <a:pt x="261" y="140"/>
                    </a:moveTo>
                    <a:cubicBezTo>
                      <a:pt x="253" y="140"/>
                      <a:pt x="246" y="134"/>
                      <a:pt x="245" y="126"/>
                    </a:cubicBezTo>
                    <a:cubicBezTo>
                      <a:pt x="245" y="118"/>
                      <a:pt x="251" y="111"/>
                      <a:pt x="259" y="110"/>
                    </a:cubicBezTo>
                    <a:cubicBezTo>
                      <a:pt x="268" y="110"/>
                      <a:pt x="275" y="116"/>
                      <a:pt x="275" y="125"/>
                    </a:cubicBezTo>
                    <a:cubicBezTo>
                      <a:pt x="275" y="133"/>
                      <a:pt x="269" y="140"/>
                      <a:pt x="261" y="1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63">
                  <a:defRPr/>
                </a:pPr>
                <a:endParaRPr lang="en-US" sz="4799" dirty="0">
                  <a:solidFill>
                    <a:schemeClr val="bg1"/>
                  </a:solidFill>
                  <a:latin typeface="Segoe UI"/>
                </a:endParaRPr>
              </a:p>
            </p:txBody>
          </p:sp>
          <p:sp>
            <p:nvSpPr>
              <p:cNvPr id="172" name="Freeform 52">
                <a:extLst>
                  <a:ext uri="{FF2B5EF4-FFF2-40B4-BE49-F238E27FC236}">
                    <a16:creationId xmlns:a16="http://schemas.microsoft.com/office/drawing/2014/main" id="{1AB0D8F2-DF08-4FC8-9E18-54AEE61EAE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7161" y="4117341"/>
                <a:ext cx="300035" cy="927097"/>
              </a:xfrm>
              <a:custGeom>
                <a:avLst/>
                <a:gdLst>
                  <a:gd name="T0" fmla="*/ 40 w 80"/>
                  <a:gd name="T1" fmla="*/ 247 h 247"/>
                  <a:gd name="T2" fmla="*/ 80 w 80"/>
                  <a:gd name="T3" fmla="*/ 205 h 247"/>
                  <a:gd name="T4" fmla="*/ 80 w 80"/>
                  <a:gd name="T5" fmla="*/ 124 h 247"/>
                  <a:gd name="T6" fmla="*/ 80 w 80"/>
                  <a:gd name="T7" fmla="*/ 42 h 247"/>
                  <a:gd name="T8" fmla="*/ 40 w 80"/>
                  <a:gd name="T9" fmla="*/ 0 h 247"/>
                  <a:gd name="T10" fmla="*/ 0 w 80"/>
                  <a:gd name="T11" fmla="*/ 42 h 247"/>
                  <a:gd name="T12" fmla="*/ 0 w 80"/>
                  <a:gd name="T13" fmla="*/ 206 h 247"/>
                  <a:gd name="T14" fmla="*/ 40 w 80"/>
                  <a:gd name="T15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0" h="247">
                    <a:moveTo>
                      <a:pt x="40" y="247"/>
                    </a:moveTo>
                    <a:cubicBezTo>
                      <a:pt x="63" y="247"/>
                      <a:pt x="80" y="229"/>
                      <a:pt x="80" y="205"/>
                    </a:cubicBezTo>
                    <a:cubicBezTo>
                      <a:pt x="80" y="178"/>
                      <a:pt x="80" y="151"/>
                      <a:pt x="80" y="124"/>
                    </a:cubicBezTo>
                    <a:cubicBezTo>
                      <a:pt x="80" y="97"/>
                      <a:pt x="80" y="70"/>
                      <a:pt x="80" y="42"/>
                    </a:cubicBezTo>
                    <a:cubicBezTo>
                      <a:pt x="80" y="18"/>
                      <a:pt x="63" y="0"/>
                      <a:pt x="40" y="0"/>
                    </a:cubicBezTo>
                    <a:cubicBezTo>
                      <a:pt x="17" y="0"/>
                      <a:pt x="1" y="18"/>
                      <a:pt x="0" y="42"/>
                    </a:cubicBezTo>
                    <a:cubicBezTo>
                      <a:pt x="0" y="96"/>
                      <a:pt x="0" y="151"/>
                      <a:pt x="0" y="206"/>
                    </a:cubicBezTo>
                    <a:cubicBezTo>
                      <a:pt x="1" y="230"/>
                      <a:pt x="18" y="247"/>
                      <a:pt x="40" y="24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63">
                  <a:defRPr/>
                </a:pPr>
                <a:endParaRPr lang="en-US" sz="4799" dirty="0">
                  <a:solidFill>
                    <a:schemeClr val="bg1"/>
                  </a:solidFill>
                  <a:latin typeface="Segoe UI"/>
                </a:endParaRPr>
              </a:p>
            </p:txBody>
          </p:sp>
          <p:sp>
            <p:nvSpPr>
              <p:cNvPr id="173" name="Freeform 53">
                <a:extLst>
                  <a:ext uri="{FF2B5EF4-FFF2-40B4-BE49-F238E27FC236}">
                    <a16:creationId xmlns:a16="http://schemas.microsoft.com/office/drawing/2014/main" id="{FF56A5E1-083F-4E13-A192-B30E5D1E7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33414" y="4117341"/>
                <a:ext cx="301623" cy="931866"/>
              </a:xfrm>
              <a:custGeom>
                <a:avLst/>
                <a:gdLst>
                  <a:gd name="T0" fmla="*/ 41 w 80"/>
                  <a:gd name="T1" fmla="*/ 247 h 248"/>
                  <a:gd name="T2" fmla="*/ 80 w 80"/>
                  <a:gd name="T3" fmla="*/ 206 h 248"/>
                  <a:gd name="T4" fmla="*/ 80 w 80"/>
                  <a:gd name="T5" fmla="*/ 124 h 248"/>
                  <a:gd name="T6" fmla="*/ 80 w 80"/>
                  <a:gd name="T7" fmla="*/ 42 h 248"/>
                  <a:gd name="T8" fmla="*/ 42 w 80"/>
                  <a:gd name="T9" fmla="*/ 0 h 248"/>
                  <a:gd name="T10" fmla="*/ 0 w 80"/>
                  <a:gd name="T11" fmla="*/ 40 h 248"/>
                  <a:gd name="T12" fmla="*/ 0 w 80"/>
                  <a:gd name="T13" fmla="*/ 208 h 248"/>
                  <a:gd name="T14" fmla="*/ 41 w 80"/>
                  <a:gd name="T15" fmla="*/ 247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0" h="248">
                    <a:moveTo>
                      <a:pt x="41" y="247"/>
                    </a:moveTo>
                    <a:cubicBezTo>
                      <a:pt x="63" y="247"/>
                      <a:pt x="80" y="229"/>
                      <a:pt x="80" y="206"/>
                    </a:cubicBezTo>
                    <a:cubicBezTo>
                      <a:pt x="80" y="179"/>
                      <a:pt x="80" y="151"/>
                      <a:pt x="80" y="124"/>
                    </a:cubicBezTo>
                    <a:cubicBezTo>
                      <a:pt x="80" y="96"/>
                      <a:pt x="80" y="69"/>
                      <a:pt x="80" y="42"/>
                    </a:cubicBezTo>
                    <a:cubicBezTo>
                      <a:pt x="80" y="18"/>
                      <a:pt x="64" y="1"/>
                      <a:pt x="42" y="0"/>
                    </a:cubicBezTo>
                    <a:cubicBezTo>
                      <a:pt x="19" y="0"/>
                      <a:pt x="1" y="17"/>
                      <a:pt x="0" y="40"/>
                    </a:cubicBezTo>
                    <a:cubicBezTo>
                      <a:pt x="0" y="96"/>
                      <a:pt x="0" y="152"/>
                      <a:pt x="0" y="208"/>
                    </a:cubicBezTo>
                    <a:cubicBezTo>
                      <a:pt x="1" y="230"/>
                      <a:pt x="19" y="248"/>
                      <a:pt x="41" y="24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63">
                  <a:defRPr/>
                </a:pPr>
                <a:endParaRPr lang="en-US" sz="4799" dirty="0">
                  <a:solidFill>
                    <a:schemeClr val="bg1"/>
                  </a:solidFill>
                  <a:latin typeface="Segoe UI"/>
                </a:endParaRPr>
              </a:p>
            </p:txBody>
          </p:sp>
        </p:grpSp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E5FF3094-259C-4E75-98D2-B6D228F012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523"/>
            <a:stretch/>
          </p:blipFill>
          <p:spPr>
            <a:xfrm>
              <a:off x="1630351" y="3596796"/>
              <a:ext cx="371606" cy="3476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7737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9A924A-7332-4E53-B924-329968C97E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94" r="3927" b="4356"/>
          <a:stretch/>
        </p:blipFill>
        <p:spPr>
          <a:xfrm>
            <a:off x="-59464" y="-13869"/>
            <a:ext cx="12219289" cy="6852705"/>
          </a:xfrm>
          <a:prstGeom prst="rect">
            <a:avLst/>
          </a:prstGeom>
        </p:spPr>
      </p:pic>
      <p:sp>
        <p:nvSpPr>
          <p:cNvPr id="18" name="Grijze AchterGrond"/>
          <p:cNvSpPr/>
          <p:nvPr/>
        </p:nvSpPr>
        <p:spPr>
          <a:xfrm>
            <a:off x="-24138" y="7922"/>
            <a:ext cx="12216176" cy="683464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0" name="TextBox 19">
            <a:extLst/>
          </p:cNvPr>
          <p:cNvSpPr txBox="1"/>
          <p:nvPr/>
        </p:nvSpPr>
        <p:spPr>
          <a:xfrm>
            <a:off x="336518" y="284439"/>
            <a:ext cx="1495922" cy="70788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cap="all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RD</a:t>
            </a:r>
            <a:r>
              <a:rPr lang="en-US" sz="40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</a:t>
            </a:r>
            <a:endParaRPr lang="en-US" sz="4000" cap="all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75" name="Groep 159"/>
          <p:cNvGrpSpPr/>
          <p:nvPr/>
        </p:nvGrpSpPr>
        <p:grpSpPr>
          <a:xfrm>
            <a:off x="-18050" y="-25841"/>
            <a:ext cx="12210088" cy="585099"/>
            <a:chOff x="-18050" y="-13141"/>
            <a:chExt cx="12210088" cy="585099"/>
          </a:xfrm>
          <a:solidFill>
            <a:srgbClr val="008BC7"/>
          </a:solidFill>
        </p:grpSpPr>
        <p:sp>
          <p:nvSpPr>
            <p:cNvPr id="76" name="Rechthoek 160">
              <a:hlinkClick r:id="" action="ppaction://noaction"/>
            </p:cNvPr>
            <p:cNvSpPr/>
            <p:nvPr/>
          </p:nvSpPr>
          <p:spPr>
            <a:xfrm rot="5400000">
              <a:off x="4883064" y="-4895674"/>
              <a:ext cx="51072" cy="98172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264000" tIns="0" rIns="21600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endParaRPr>
            </a:p>
          </p:txBody>
        </p:sp>
        <p:sp>
          <p:nvSpPr>
            <p:cNvPr id="77" name="Rechthoek 168"/>
            <p:cNvSpPr/>
            <p:nvPr/>
          </p:nvSpPr>
          <p:spPr>
            <a:xfrm rot="16200000">
              <a:off x="6058750" y="-6077240"/>
              <a:ext cx="50400" cy="122040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endParaRPr>
            </a:p>
          </p:txBody>
        </p:sp>
        <p:sp>
          <p:nvSpPr>
            <p:cNvPr id="78" name="Rechthoek 169"/>
            <p:cNvSpPr/>
            <p:nvPr/>
          </p:nvSpPr>
          <p:spPr>
            <a:xfrm rot="16200000">
              <a:off x="11594590" y="-196589"/>
              <a:ext cx="414000" cy="780896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innerShdw blurRad="508000" dist="50800" dir="18900000">
                <a:prstClr val="black">
                  <a:alpha val="27000"/>
                </a:prstClr>
              </a:innerShdw>
            </a:effectLst>
          </p:spPr>
          <p:txBody>
            <a:bodyPr lIns="6552000" tIns="0" rIns="21600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endParaRPr>
            </a:p>
          </p:txBody>
        </p:sp>
        <p:sp>
          <p:nvSpPr>
            <p:cNvPr id="79" name="Rechthoek 170"/>
            <p:cNvSpPr/>
            <p:nvPr/>
          </p:nvSpPr>
          <p:spPr>
            <a:xfrm rot="16200000">
              <a:off x="10726100" y="-113084"/>
              <a:ext cx="572400" cy="7976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endParaRPr>
            </a:p>
          </p:txBody>
        </p:sp>
        <p:sp>
          <p:nvSpPr>
            <p:cNvPr id="80" name="Rechthoek 171"/>
            <p:cNvSpPr/>
            <p:nvPr/>
          </p:nvSpPr>
          <p:spPr>
            <a:xfrm rot="16200000">
              <a:off x="10112421" y="-296280"/>
              <a:ext cx="205200" cy="79687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innerShdw blurRad="508000" dist="50800" dir="18900000">
                <a:prstClr val="black">
                  <a:alpha val="27000"/>
                </a:prstClr>
              </a:innerShdw>
            </a:effectLst>
          </p:spPr>
          <p:txBody>
            <a:bodyPr lIns="6552000" tIns="0" rIns="21600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endParaRPr>
            </a:p>
          </p:txBody>
        </p:sp>
        <p:grpSp>
          <p:nvGrpSpPr>
            <p:cNvPr id="81" name="Groep 172"/>
            <p:cNvGrpSpPr/>
            <p:nvPr/>
          </p:nvGrpSpPr>
          <p:grpSpPr>
            <a:xfrm>
              <a:off x="10693401" y="354348"/>
              <a:ext cx="600020" cy="148128"/>
              <a:chOff x="10693400" y="-268184"/>
              <a:chExt cx="600020" cy="148128"/>
            </a:xfrm>
            <a:grpFill/>
          </p:grpSpPr>
          <p:sp>
            <p:nvSpPr>
              <p:cNvPr id="82" name="Freeform 6"/>
              <p:cNvSpPr>
                <a:spLocks noEditPoints="1"/>
              </p:cNvSpPr>
              <p:nvPr/>
            </p:nvSpPr>
            <p:spPr bwMode="auto">
              <a:xfrm>
                <a:off x="10856236" y="-227292"/>
                <a:ext cx="97117" cy="88564"/>
              </a:xfrm>
              <a:custGeom>
                <a:avLst/>
                <a:gdLst>
                  <a:gd name="T0" fmla="*/ 432 w 931"/>
                  <a:gd name="T1" fmla="*/ 179 h 849"/>
                  <a:gd name="T2" fmla="*/ 381 w 931"/>
                  <a:gd name="T3" fmla="*/ 202 h 849"/>
                  <a:gd name="T4" fmla="*/ 347 w 931"/>
                  <a:gd name="T5" fmla="*/ 246 h 849"/>
                  <a:gd name="T6" fmla="*/ 324 w 931"/>
                  <a:gd name="T7" fmla="*/ 300 h 849"/>
                  <a:gd name="T8" fmla="*/ 313 w 931"/>
                  <a:gd name="T9" fmla="*/ 361 h 849"/>
                  <a:gd name="T10" fmla="*/ 310 w 931"/>
                  <a:gd name="T11" fmla="*/ 425 h 849"/>
                  <a:gd name="T12" fmla="*/ 313 w 931"/>
                  <a:gd name="T13" fmla="*/ 488 h 849"/>
                  <a:gd name="T14" fmla="*/ 324 w 931"/>
                  <a:gd name="T15" fmla="*/ 549 h 849"/>
                  <a:gd name="T16" fmla="*/ 347 w 931"/>
                  <a:gd name="T17" fmla="*/ 605 h 849"/>
                  <a:gd name="T18" fmla="*/ 381 w 931"/>
                  <a:gd name="T19" fmla="*/ 646 h 849"/>
                  <a:gd name="T20" fmla="*/ 432 w 931"/>
                  <a:gd name="T21" fmla="*/ 671 h 849"/>
                  <a:gd name="T22" fmla="*/ 496 w 931"/>
                  <a:gd name="T23" fmla="*/ 671 h 849"/>
                  <a:gd name="T24" fmla="*/ 549 w 931"/>
                  <a:gd name="T25" fmla="*/ 646 h 849"/>
                  <a:gd name="T26" fmla="*/ 584 w 931"/>
                  <a:gd name="T27" fmla="*/ 605 h 849"/>
                  <a:gd name="T28" fmla="*/ 605 w 931"/>
                  <a:gd name="T29" fmla="*/ 549 h 849"/>
                  <a:gd name="T30" fmla="*/ 617 w 931"/>
                  <a:gd name="T31" fmla="*/ 488 h 849"/>
                  <a:gd name="T32" fmla="*/ 620 w 931"/>
                  <a:gd name="T33" fmla="*/ 425 h 849"/>
                  <a:gd name="T34" fmla="*/ 617 w 931"/>
                  <a:gd name="T35" fmla="*/ 361 h 849"/>
                  <a:gd name="T36" fmla="*/ 605 w 931"/>
                  <a:gd name="T37" fmla="*/ 300 h 849"/>
                  <a:gd name="T38" fmla="*/ 584 w 931"/>
                  <a:gd name="T39" fmla="*/ 246 h 849"/>
                  <a:gd name="T40" fmla="*/ 549 w 931"/>
                  <a:gd name="T41" fmla="*/ 202 h 849"/>
                  <a:gd name="T42" fmla="*/ 496 w 931"/>
                  <a:gd name="T43" fmla="*/ 179 h 849"/>
                  <a:gd name="T44" fmla="*/ 465 w 931"/>
                  <a:gd name="T45" fmla="*/ 0 h 849"/>
                  <a:gd name="T46" fmla="*/ 577 w 931"/>
                  <a:gd name="T47" fmla="*/ 10 h 849"/>
                  <a:gd name="T48" fmla="*/ 681 w 931"/>
                  <a:gd name="T49" fmla="*/ 38 h 849"/>
                  <a:gd name="T50" fmla="*/ 772 w 931"/>
                  <a:gd name="T51" fmla="*/ 87 h 849"/>
                  <a:gd name="T52" fmla="*/ 845 w 931"/>
                  <a:gd name="T53" fmla="*/ 155 h 849"/>
                  <a:gd name="T54" fmla="*/ 898 w 931"/>
                  <a:gd name="T55" fmla="*/ 246 h 849"/>
                  <a:gd name="T56" fmla="*/ 927 w 931"/>
                  <a:gd name="T57" fmla="*/ 359 h 849"/>
                  <a:gd name="T58" fmla="*/ 927 w 931"/>
                  <a:gd name="T59" fmla="*/ 490 h 849"/>
                  <a:gd name="T60" fmla="*/ 898 w 931"/>
                  <a:gd name="T61" fmla="*/ 603 h 849"/>
                  <a:gd name="T62" fmla="*/ 845 w 931"/>
                  <a:gd name="T63" fmla="*/ 693 h 849"/>
                  <a:gd name="T64" fmla="*/ 772 w 931"/>
                  <a:gd name="T65" fmla="*/ 763 h 849"/>
                  <a:gd name="T66" fmla="*/ 681 w 931"/>
                  <a:gd name="T67" fmla="*/ 810 h 849"/>
                  <a:gd name="T68" fmla="*/ 577 w 931"/>
                  <a:gd name="T69" fmla="*/ 840 h 849"/>
                  <a:gd name="T70" fmla="*/ 465 w 931"/>
                  <a:gd name="T71" fmla="*/ 849 h 849"/>
                  <a:gd name="T72" fmla="*/ 352 w 931"/>
                  <a:gd name="T73" fmla="*/ 840 h 849"/>
                  <a:gd name="T74" fmla="*/ 249 w 931"/>
                  <a:gd name="T75" fmla="*/ 810 h 849"/>
                  <a:gd name="T76" fmla="*/ 158 w 931"/>
                  <a:gd name="T77" fmla="*/ 763 h 849"/>
                  <a:gd name="T78" fmla="*/ 85 w 931"/>
                  <a:gd name="T79" fmla="*/ 693 h 849"/>
                  <a:gd name="T80" fmla="*/ 31 w 931"/>
                  <a:gd name="T81" fmla="*/ 603 h 849"/>
                  <a:gd name="T82" fmla="*/ 3 w 931"/>
                  <a:gd name="T83" fmla="*/ 490 h 849"/>
                  <a:gd name="T84" fmla="*/ 3 w 931"/>
                  <a:gd name="T85" fmla="*/ 359 h 849"/>
                  <a:gd name="T86" fmla="*/ 31 w 931"/>
                  <a:gd name="T87" fmla="*/ 246 h 849"/>
                  <a:gd name="T88" fmla="*/ 85 w 931"/>
                  <a:gd name="T89" fmla="*/ 155 h 849"/>
                  <a:gd name="T90" fmla="*/ 158 w 931"/>
                  <a:gd name="T91" fmla="*/ 87 h 849"/>
                  <a:gd name="T92" fmla="*/ 249 w 931"/>
                  <a:gd name="T93" fmla="*/ 38 h 849"/>
                  <a:gd name="T94" fmla="*/ 352 w 931"/>
                  <a:gd name="T95" fmla="*/ 10 h 849"/>
                  <a:gd name="T96" fmla="*/ 465 w 931"/>
                  <a:gd name="T97" fmla="*/ 0 h 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31" h="849">
                    <a:moveTo>
                      <a:pt x="465" y="176"/>
                    </a:moveTo>
                    <a:lnTo>
                      <a:pt x="432" y="179"/>
                    </a:lnTo>
                    <a:lnTo>
                      <a:pt x="404" y="188"/>
                    </a:lnTo>
                    <a:lnTo>
                      <a:pt x="381" y="202"/>
                    </a:lnTo>
                    <a:lnTo>
                      <a:pt x="362" y="221"/>
                    </a:lnTo>
                    <a:lnTo>
                      <a:pt x="347" y="246"/>
                    </a:lnTo>
                    <a:lnTo>
                      <a:pt x="334" y="272"/>
                    </a:lnTo>
                    <a:lnTo>
                      <a:pt x="324" y="300"/>
                    </a:lnTo>
                    <a:lnTo>
                      <a:pt x="317" y="329"/>
                    </a:lnTo>
                    <a:lnTo>
                      <a:pt x="313" y="361"/>
                    </a:lnTo>
                    <a:lnTo>
                      <a:pt x="310" y="394"/>
                    </a:lnTo>
                    <a:lnTo>
                      <a:pt x="310" y="425"/>
                    </a:lnTo>
                    <a:lnTo>
                      <a:pt x="310" y="456"/>
                    </a:lnTo>
                    <a:lnTo>
                      <a:pt x="313" y="488"/>
                    </a:lnTo>
                    <a:lnTo>
                      <a:pt x="317" y="519"/>
                    </a:lnTo>
                    <a:lnTo>
                      <a:pt x="324" y="549"/>
                    </a:lnTo>
                    <a:lnTo>
                      <a:pt x="334" y="578"/>
                    </a:lnTo>
                    <a:lnTo>
                      <a:pt x="347" y="605"/>
                    </a:lnTo>
                    <a:lnTo>
                      <a:pt x="362" y="627"/>
                    </a:lnTo>
                    <a:lnTo>
                      <a:pt x="381" y="646"/>
                    </a:lnTo>
                    <a:lnTo>
                      <a:pt x="404" y="660"/>
                    </a:lnTo>
                    <a:lnTo>
                      <a:pt x="432" y="671"/>
                    </a:lnTo>
                    <a:lnTo>
                      <a:pt x="465" y="673"/>
                    </a:lnTo>
                    <a:lnTo>
                      <a:pt x="496" y="671"/>
                    </a:lnTo>
                    <a:lnTo>
                      <a:pt x="524" y="660"/>
                    </a:lnTo>
                    <a:lnTo>
                      <a:pt x="549" y="646"/>
                    </a:lnTo>
                    <a:lnTo>
                      <a:pt x="568" y="627"/>
                    </a:lnTo>
                    <a:lnTo>
                      <a:pt x="584" y="605"/>
                    </a:lnTo>
                    <a:lnTo>
                      <a:pt x="596" y="578"/>
                    </a:lnTo>
                    <a:lnTo>
                      <a:pt x="605" y="549"/>
                    </a:lnTo>
                    <a:lnTo>
                      <a:pt x="612" y="519"/>
                    </a:lnTo>
                    <a:lnTo>
                      <a:pt x="617" y="488"/>
                    </a:lnTo>
                    <a:lnTo>
                      <a:pt x="619" y="456"/>
                    </a:lnTo>
                    <a:lnTo>
                      <a:pt x="620" y="425"/>
                    </a:lnTo>
                    <a:lnTo>
                      <a:pt x="619" y="394"/>
                    </a:lnTo>
                    <a:lnTo>
                      <a:pt x="617" y="361"/>
                    </a:lnTo>
                    <a:lnTo>
                      <a:pt x="612" y="329"/>
                    </a:lnTo>
                    <a:lnTo>
                      <a:pt x="605" y="300"/>
                    </a:lnTo>
                    <a:lnTo>
                      <a:pt x="596" y="272"/>
                    </a:lnTo>
                    <a:lnTo>
                      <a:pt x="584" y="246"/>
                    </a:lnTo>
                    <a:lnTo>
                      <a:pt x="568" y="221"/>
                    </a:lnTo>
                    <a:lnTo>
                      <a:pt x="549" y="202"/>
                    </a:lnTo>
                    <a:lnTo>
                      <a:pt x="524" y="188"/>
                    </a:lnTo>
                    <a:lnTo>
                      <a:pt x="496" y="179"/>
                    </a:lnTo>
                    <a:lnTo>
                      <a:pt x="465" y="176"/>
                    </a:lnTo>
                    <a:close/>
                    <a:moveTo>
                      <a:pt x="465" y="0"/>
                    </a:moveTo>
                    <a:lnTo>
                      <a:pt x="523" y="3"/>
                    </a:lnTo>
                    <a:lnTo>
                      <a:pt x="577" y="10"/>
                    </a:lnTo>
                    <a:lnTo>
                      <a:pt x="631" y="21"/>
                    </a:lnTo>
                    <a:lnTo>
                      <a:pt x="681" y="38"/>
                    </a:lnTo>
                    <a:lnTo>
                      <a:pt x="728" y="59"/>
                    </a:lnTo>
                    <a:lnTo>
                      <a:pt x="772" y="87"/>
                    </a:lnTo>
                    <a:lnTo>
                      <a:pt x="810" y="118"/>
                    </a:lnTo>
                    <a:lnTo>
                      <a:pt x="845" y="155"/>
                    </a:lnTo>
                    <a:lnTo>
                      <a:pt x="875" y="199"/>
                    </a:lnTo>
                    <a:lnTo>
                      <a:pt x="898" y="246"/>
                    </a:lnTo>
                    <a:lnTo>
                      <a:pt x="917" y="300"/>
                    </a:lnTo>
                    <a:lnTo>
                      <a:pt x="927" y="359"/>
                    </a:lnTo>
                    <a:lnTo>
                      <a:pt x="931" y="425"/>
                    </a:lnTo>
                    <a:lnTo>
                      <a:pt x="927" y="490"/>
                    </a:lnTo>
                    <a:lnTo>
                      <a:pt x="917" y="549"/>
                    </a:lnTo>
                    <a:lnTo>
                      <a:pt x="898" y="603"/>
                    </a:lnTo>
                    <a:lnTo>
                      <a:pt x="875" y="650"/>
                    </a:lnTo>
                    <a:lnTo>
                      <a:pt x="845" y="693"/>
                    </a:lnTo>
                    <a:lnTo>
                      <a:pt x="810" y="730"/>
                    </a:lnTo>
                    <a:lnTo>
                      <a:pt x="772" y="763"/>
                    </a:lnTo>
                    <a:lnTo>
                      <a:pt x="728" y="789"/>
                    </a:lnTo>
                    <a:lnTo>
                      <a:pt x="681" y="810"/>
                    </a:lnTo>
                    <a:lnTo>
                      <a:pt x="631" y="828"/>
                    </a:lnTo>
                    <a:lnTo>
                      <a:pt x="577" y="840"/>
                    </a:lnTo>
                    <a:lnTo>
                      <a:pt x="523" y="847"/>
                    </a:lnTo>
                    <a:lnTo>
                      <a:pt x="465" y="849"/>
                    </a:lnTo>
                    <a:lnTo>
                      <a:pt x="408" y="847"/>
                    </a:lnTo>
                    <a:lnTo>
                      <a:pt x="352" y="840"/>
                    </a:lnTo>
                    <a:lnTo>
                      <a:pt x="299" y="828"/>
                    </a:lnTo>
                    <a:lnTo>
                      <a:pt x="249" y="810"/>
                    </a:lnTo>
                    <a:lnTo>
                      <a:pt x="202" y="789"/>
                    </a:lnTo>
                    <a:lnTo>
                      <a:pt x="158" y="763"/>
                    </a:lnTo>
                    <a:lnTo>
                      <a:pt x="118" y="730"/>
                    </a:lnTo>
                    <a:lnTo>
                      <a:pt x="85" y="693"/>
                    </a:lnTo>
                    <a:lnTo>
                      <a:pt x="55" y="650"/>
                    </a:lnTo>
                    <a:lnTo>
                      <a:pt x="31" y="603"/>
                    </a:lnTo>
                    <a:lnTo>
                      <a:pt x="14" y="549"/>
                    </a:lnTo>
                    <a:lnTo>
                      <a:pt x="3" y="490"/>
                    </a:lnTo>
                    <a:lnTo>
                      <a:pt x="0" y="425"/>
                    </a:lnTo>
                    <a:lnTo>
                      <a:pt x="3" y="359"/>
                    </a:lnTo>
                    <a:lnTo>
                      <a:pt x="14" y="300"/>
                    </a:lnTo>
                    <a:lnTo>
                      <a:pt x="31" y="246"/>
                    </a:lnTo>
                    <a:lnTo>
                      <a:pt x="55" y="199"/>
                    </a:lnTo>
                    <a:lnTo>
                      <a:pt x="85" y="155"/>
                    </a:lnTo>
                    <a:lnTo>
                      <a:pt x="118" y="118"/>
                    </a:lnTo>
                    <a:lnTo>
                      <a:pt x="158" y="87"/>
                    </a:lnTo>
                    <a:lnTo>
                      <a:pt x="202" y="59"/>
                    </a:lnTo>
                    <a:lnTo>
                      <a:pt x="249" y="38"/>
                    </a:lnTo>
                    <a:lnTo>
                      <a:pt x="299" y="21"/>
                    </a:lnTo>
                    <a:lnTo>
                      <a:pt x="352" y="10"/>
                    </a:lnTo>
                    <a:lnTo>
                      <a:pt x="408" y="3"/>
                    </a:lnTo>
                    <a:lnTo>
                      <a:pt x="4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83" name="Freeform 7"/>
              <p:cNvSpPr>
                <a:spLocks/>
              </p:cNvSpPr>
              <p:nvPr/>
            </p:nvSpPr>
            <p:spPr bwMode="auto">
              <a:xfrm>
                <a:off x="10962950" y="-227292"/>
                <a:ext cx="60711" cy="85956"/>
              </a:xfrm>
              <a:custGeom>
                <a:avLst/>
                <a:gdLst>
                  <a:gd name="T0" fmla="*/ 582 w 582"/>
                  <a:gd name="T1" fmla="*/ 0 h 824"/>
                  <a:gd name="T2" fmla="*/ 582 w 582"/>
                  <a:gd name="T3" fmla="*/ 258 h 824"/>
                  <a:gd name="T4" fmla="*/ 551 w 582"/>
                  <a:gd name="T5" fmla="*/ 256 h 824"/>
                  <a:gd name="T6" fmla="*/ 520 w 582"/>
                  <a:gd name="T7" fmla="*/ 256 h 824"/>
                  <a:gd name="T8" fmla="*/ 474 w 582"/>
                  <a:gd name="T9" fmla="*/ 259 h 824"/>
                  <a:gd name="T10" fmla="*/ 436 w 582"/>
                  <a:gd name="T11" fmla="*/ 266 h 824"/>
                  <a:gd name="T12" fmla="*/ 405 w 582"/>
                  <a:gd name="T13" fmla="*/ 280 h 824"/>
                  <a:gd name="T14" fmla="*/ 377 w 582"/>
                  <a:gd name="T15" fmla="*/ 300 h 824"/>
                  <a:gd name="T16" fmla="*/ 354 w 582"/>
                  <a:gd name="T17" fmla="*/ 322 h 824"/>
                  <a:gd name="T18" fmla="*/ 337 w 582"/>
                  <a:gd name="T19" fmla="*/ 350 h 824"/>
                  <a:gd name="T20" fmla="*/ 324 w 582"/>
                  <a:gd name="T21" fmla="*/ 383 h 824"/>
                  <a:gd name="T22" fmla="*/ 317 w 582"/>
                  <a:gd name="T23" fmla="*/ 420 h 824"/>
                  <a:gd name="T24" fmla="*/ 312 w 582"/>
                  <a:gd name="T25" fmla="*/ 460 h 824"/>
                  <a:gd name="T26" fmla="*/ 312 w 582"/>
                  <a:gd name="T27" fmla="*/ 503 h 824"/>
                  <a:gd name="T28" fmla="*/ 312 w 582"/>
                  <a:gd name="T29" fmla="*/ 824 h 824"/>
                  <a:gd name="T30" fmla="*/ 9 w 582"/>
                  <a:gd name="T31" fmla="*/ 824 h 824"/>
                  <a:gd name="T32" fmla="*/ 9 w 582"/>
                  <a:gd name="T33" fmla="*/ 230 h 824"/>
                  <a:gd name="T34" fmla="*/ 9 w 582"/>
                  <a:gd name="T35" fmla="*/ 190 h 824"/>
                  <a:gd name="T36" fmla="*/ 7 w 582"/>
                  <a:gd name="T37" fmla="*/ 151 h 824"/>
                  <a:gd name="T38" fmla="*/ 5 w 582"/>
                  <a:gd name="T39" fmla="*/ 113 h 824"/>
                  <a:gd name="T40" fmla="*/ 4 w 582"/>
                  <a:gd name="T41" fmla="*/ 71 h 824"/>
                  <a:gd name="T42" fmla="*/ 0 w 582"/>
                  <a:gd name="T43" fmla="*/ 24 h 824"/>
                  <a:gd name="T44" fmla="*/ 307 w 582"/>
                  <a:gd name="T45" fmla="*/ 24 h 824"/>
                  <a:gd name="T46" fmla="*/ 312 w 582"/>
                  <a:gd name="T47" fmla="*/ 174 h 824"/>
                  <a:gd name="T48" fmla="*/ 316 w 582"/>
                  <a:gd name="T49" fmla="*/ 174 h 824"/>
                  <a:gd name="T50" fmla="*/ 330 w 582"/>
                  <a:gd name="T51" fmla="*/ 134 h 824"/>
                  <a:gd name="T52" fmla="*/ 347 w 582"/>
                  <a:gd name="T53" fmla="*/ 99 h 824"/>
                  <a:gd name="T54" fmla="*/ 370 w 582"/>
                  <a:gd name="T55" fmla="*/ 70 h 824"/>
                  <a:gd name="T56" fmla="*/ 398 w 582"/>
                  <a:gd name="T57" fmla="*/ 47 h 824"/>
                  <a:gd name="T58" fmla="*/ 427 w 582"/>
                  <a:gd name="T59" fmla="*/ 28 h 824"/>
                  <a:gd name="T60" fmla="*/ 462 w 582"/>
                  <a:gd name="T61" fmla="*/ 14 h 824"/>
                  <a:gd name="T62" fmla="*/ 499 w 582"/>
                  <a:gd name="T63" fmla="*/ 5 h 824"/>
                  <a:gd name="T64" fmla="*/ 541 w 582"/>
                  <a:gd name="T65" fmla="*/ 2 h 824"/>
                  <a:gd name="T66" fmla="*/ 582 w 582"/>
                  <a:gd name="T67" fmla="*/ 0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82" h="824">
                    <a:moveTo>
                      <a:pt x="582" y="0"/>
                    </a:moveTo>
                    <a:lnTo>
                      <a:pt x="582" y="258"/>
                    </a:lnTo>
                    <a:lnTo>
                      <a:pt x="551" y="256"/>
                    </a:lnTo>
                    <a:lnTo>
                      <a:pt x="520" y="256"/>
                    </a:lnTo>
                    <a:lnTo>
                      <a:pt x="474" y="259"/>
                    </a:lnTo>
                    <a:lnTo>
                      <a:pt x="436" y="266"/>
                    </a:lnTo>
                    <a:lnTo>
                      <a:pt x="405" y="280"/>
                    </a:lnTo>
                    <a:lnTo>
                      <a:pt x="377" y="300"/>
                    </a:lnTo>
                    <a:lnTo>
                      <a:pt x="354" y="322"/>
                    </a:lnTo>
                    <a:lnTo>
                      <a:pt x="337" y="350"/>
                    </a:lnTo>
                    <a:lnTo>
                      <a:pt x="324" y="383"/>
                    </a:lnTo>
                    <a:lnTo>
                      <a:pt x="317" y="420"/>
                    </a:lnTo>
                    <a:lnTo>
                      <a:pt x="312" y="460"/>
                    </a:lnTo>
                    <a:lnTo>
                      <a:pt x="312" y="503"/>
                    </a:lnTo>
                    <a:lnTo>
                      <a:pt x="312" y="824"/>
                    </a:lnTo>
                    <a:lnTo>
                      <a:pt x="9" y="824"/>
                    </a:lnTo>
                    <a:lnTo>
                      <a:pt x="9" y="230"/>
                    </a:lnTo>
                    <a:lnTo>
                      <a:pt x="9" y="190"/>
                    </a:lnTo>
                    <a:lnTo>
                      <a:pt x="7" y="151"/>
                    </a:lnTo>
                    <a:lnTo>
                      <a:pt x="5" y="113"/>
                    </a:lnTo>
                    <a:lnTo>
                      <a:pt x="4" y="71"/>
                    </a:lnTo>
                    <a:lnTo>
                      <a:pt x="0" y="24"/>
                    </a:lnTo>
                    <a:lnTo>
                      <a:pt x="307" y="24"/>
                    </a:lnTo>
                    <a:lnTo>
                      <a:pt x="312" y="174"/>
                    </a:lnTo>
                    <a:lnTo>
                      <a:pt x="316" y="174"/>
                    </a:lnTo>
                    <a:lnTo>
                      <a:pt x="330" y="134"/>
                    </a:lnTo>
                    <a:lnTo>
                      <a:pt x="347" y="99"/>
                    </a:lnTo>
                    <a:lnTo>
                      <a:pt x="370" y="70"/>
                    </a:lnTo>
                    <a:lnTo>
                      <a:pt x="398" y="47"/>
                    </a:lnTo>
                    <a:lnTo>
                      <a:pt x="427" y="28"/>
                    </a:lnTo>
                    <a:lnTo>
                      <a:pt x="462" y="14"/>
                    </a:lnTo>
                    <a:lnTo>
                      <a:pt x="499" y="5"/>
                    </a:lnTo>
                    <a:lnTo>
                      <a:pt x="541" y="2"/>
                    </a:lnTo>
                    <a:lnTo>
                      <a:pt x="58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84" name="Freeform 8"/>
              <p:cNvSpPr>
                <a:spLocks/>
              </p:cNvSpPr>
              <p:nvPr/>
            </p:nvSpPr>
            <p:spPr bwMode="auto">
              <a:xfrm>
                <a:off x="11033884" y="-256188"/>
                <a:ext cx="66240" cy="136132"/>
              </a:xfrm>
              <a:custGeom>
                <a:avLst/>
                <a:gdLst>
                  <a:gd name="T0" fmla="*/ 460 w 635"/>
                  <a:gd name="T1" fmla="*/ 0 h 1305"/>
                  <a:gd name="T2" fmla="*/ 460 w 635"/>
                  <a:gd name="T3" fmla="*/ 301 h 1305"/>
                  <a:gd name="T4" fmla="*/ 635 w 635"/>
                  <a:gd name="T5" fmla="*/ 301 h 1305"/>
                  <a:gd name="T6" fmla="*/ 635 w 635"/>
                  <a:gd name="T7" fmla="*/ 493 h 1305"/>
                  <a:gd name="T8" fmla="*/ 460 w 635"/>
                  <a:gd name="T9" fmla="*/ 493 h 1305"/>
                  <a:gd name="T10" fmla="*/ 460 w 635"/>
                  <a:gd name="T11" fmla="*/ 990 h 1305"/>
                  <a:gd name="T12" fmla="*/ 460 w 635"/>
                  <a:gd name="T13" fmla="*/ 1000 h 1305"/>
                  <a:gd name="T14" fmla="*/ 459 w 635"/>
                  <a:gd name="T15" fmla="*/ 1014 h 1305"/>
                  <a:gd name="T16" fmla="*/ 459 w 635"/>
                  <a:gd name="T17" fmla="*/ 1031 h 1305"/>
                  <a:gd name="T18" fmla="*/ 460 w 635"/>
                  <a:gd name="T19" fmla="*/ 1051 h 1305"/>
                  <a:gd name="T20" fmla="*/ 464 w 635"/>
                  <a:gd name="T21" fmla="*/ 1070 h 1305"/>
                  <a:gd name="T22" fmla="*/ 471 w 635"/>
                  <a:gd name="T23" fmla="*/ 1087 h 1305"/>
                  <a:gd name="T24" fmla="*/ 481 w 635"/>
                  <a:gd name="T25" fmla="*/ 1101 h 1305"/>
                  <a:gd name="T26" fmla="*/ 497 w 635"/>
                  <a:gd name="T27" fmla="*/ 1112 h 1305"/>
                  <a:gd name="T28" fmla="*/ 518 w 635"/>
                  <a:gd name="T29" fmla="*/ 1115 h 1305"/>
                  <a:gd name="T30" fmla="*/ 558 w 635"/>
                  <a:gd name="T31" fmla="*/ 1115 h 1305"/>
                  <a:gd name="T32" fmla="*/ 596 w 635"/>
                  <a:gd name="T33" fmla="*/ 1113 h 1305"/>
                  <a:gd name="T34" fmla="*/ 633 w 635"/>
                  <a:gd name="T35" fmla="*/ 1110 h 1305"/>
                  <a:gd name="T36" fmla="*/ 633 w 635"/>
                  <a:gd name="T37" fmla="*/ 1289 h 1305"/>
                  <a:gd name="T38" fmla="*/ 586 w 635"/>
                  <a:gd name="T39" fmla="*/ 1298 h 1305"/>
                  <a:gd name="T40" fmla="*/ 544 w 635"/>
                  <a:gd name="T41" fmla="*/ 1303 h 1305"/>
                  <a:gd name="T42" fmla="*/ 506 w 635"/>
                  <a:gd name="T43" fmla="*/ 1305 h 1305"/>
                  <a:gd name="T44" fmla="*/ 471 w 635"/>
                  <a:gd name="T45" fmla="*/ 1305 h 1305"/>
                  <a:gd name="T46" fmla="*/ 426 w 635"/>
                  <a:gd name="T47" fmla="*/ 1305 h 1305"/>
                  <a:gd name="T48" fmla="*/ 382 w 635"/>
                  <a:gd name="T49" fmla="*/ 1303 h 1305"/>
                  <a:gd name="T50" fmla="*/ 342 w 635"/>
                  <a:gd name="T51" fmla="*/ 1300 h 1305"/>
                  <a:gd name="T52" fmla="*/ 305 w 635"/>
                  <a:gd name="T53" fmla="*/ 1293 h 1305"/>
                  <a:gd name="T54" fmla="*/ 274 w 635"/>
                  <a:gd name="T55" fmla="*/ 1282 h 1305"/>
                  <a:gd name="T56" fmla="*/ 244 w 635"/>
                  <a:gd name="T57" fmla="*/ 1268 h 1305"/>
                  <a:gd name="T58" fmla="*/ 218 w 635"/>
                  <a:gd name="T59" fmla="*/ 1251 h 1305"/>
                  <a:gd name="T60" fmla="*/ 197 w 635"/>
                  <a:gd name="T61" fmla="*/ 1230 h 1305"/>
                  <a:gd name="T62" fmla="*/ 180 w 635"/>
                  <a:gd name="T63" fmla="*/ 1202 h 1305"/>
                  <a:gd name="T64" fmla="*/ 167 w 635"/>
                  <a:gd name="T65" fmla="*/ 1169 h 1305"/>
                  <a:gd name="T66" fmla="*/ 159 w 635"/>
                  <a:gd name="T67" fmla="*/ 1131 h 1305"/>
                  <a:gd name="T68" fmla="*/ 155 w 635"/>
                  <a:gd name="T69" fmla="*/ 1085 h 1305"/>
                  <a:gd name="T70" fmla="*/ 157 w 635"/>
                  <a:gd name="T71" fmla="*/ 1031 h 1305"/>
                  <a:gd name="T72" fmla="*/ 157 w 635"/>
                  <a:gd name="T73" fmla="*/ 493 h 1305"/>
                  <a:gd name="T74" fmla="*/ 0 w 635"/>
                  <a:gd name="T75" fmla="*/ 493 h 1305"/>
                  <a:gd name="T76" fmla="*/ 0 w 635"/>
                  <a:gd name="T77" fmla="*/ 301 h 1305"/>
                  <a:gd name="T78" fmla="*/ 157 w 635"/>
                  <a:gd name="T79" fmla="*/ 301 h 1305"/>
                  <a:gd name="T80" fmla="*/ 157 w 635"/>
                  <a:gd name="T81" fmla="*/ 113 h 1305"/>
                  <a:gd name="T82" fmla="*/ 460 w 635"/>
                  <a:gd name="T83" fmla="*/ 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35" h="1305">
                    <a:moveTo>
                      <a:pt x="460" y="0"/>
                    </a:moveTo>
                    <a:lnTo>
                      <a:pt x="460" y="301"/>
                    </a:lnTo>
                    <a:lnTo>
                      <a:pt x="635" y="301"/>
                    </a:lnTo>
                    <a:lnTo>
                      <a:pt x="635" y="493"/>
                    </a:lnTo>
                    <a:lnTo>
                      <a:pt x="460" y="493"/>
                    </a:lnTo>
                    <a:lnTo>
                      <a:pt x="460" y="990"/>
                    </a:lnTo>
                    <a:lnTo>
                      <a:pt x="460" y="1000"/>
                    </a:lnTo>
                    <a:lnTo>
                      <a:pt x="459" y="1014"/>
                    </a:lnTo>
                    <a:lnTo>
                      <a:pt x="459" y="1031"/>
                    </a:lnTo>
                    <a:lnTo>
                      <a:pt x="460" y="1051"/>
                    </a:lnTo>
                    <a:lnTo>
                      <a:pt x="464" y="1070"/>
                    </a:lnTo>
                    <a:lnTo>
                      <a:pt x="471" y="1087"/>
                    </a:lnTo>
                    <a:lnTo>
                      <a:pt x="481" y="1101"/>
                    </a:lnTo>
                    <a:lnTo>
                      <a:pt x="497" y="1112"/>
                    </a:lnTo>
                    <a:lnTo>
                      <a:pt x="518" y="1115"/>
                    </a:lnTo>
                    <a:lnTo>
                      <a:pt x="558" y="1115"/>
                    </a:lnTo>
                    <a:lnTo>
                      <a:pt x="596" y="1113"/>
                    </a:lnTo>
                    <a:lnTo>
                      <a:pt x="633" y="1110"/>
                    </a:lnTo>
                    <a:lnTo>
                      <a:pt x="633" y="1289"/>
                    </a:lnTo>
                    <a:lnTo>
                      <a:pt x="586" y="1298"/>
                    </a:lnTo>
                    <a:lnTo>
                      <a:pt x="544" y="1303"/>
                    </a:lnTo>
                    <a:lnTo>
                      <a:pt x="506" y="1305"/>
                    </a:lnTo>
                    <a:lnTo>
                      <a:pt x="471" y="1305"/>
                    </a:lnTo>
                    <a:lnTo>
                      <a:pt x="426" y="1305"/>
                    </a:lnTo>
                    <a:lnTo>
                      <a:pt x="382" y="1303"/>
                    </a:lnTo>
                    <a:lnTo>
                      <a:pt x="342" y="1300"/>
                    </a:lnTo>
                    <a:lnTo>
                      <a:pt x="305" y="1293"/>
                    </a:lnTo>
                    <a:lnTo>
                      <a:pt x="274" y="1282"/>
                    </a:lnTo>
                    <a:lnTo>
                      <a:pt x="244" y="1268"/>
                    </a:lnTo>
                    <a:lnTo>
                      <a:pt x="218" y="1251"/>
                    </a:lnTo>
                    <a:lnTo>
                      <a:pt x="197" y="1230"/>
                    </a:lnTo>
                    <a:lnTo>
                      <a:pt x="180" y="1202"/>
                    </a:lnTo>
                    <a:lnTo>
                      <a:pt x="167" y="1169"/>
                    </a:lnTo>
                    <a:lnTo>
                      <a:pt x="159" y="1131"/>
                    </a:lnTo>
                    <a:lnTo>
                      <a:pt x="155" y="1085"/>
                    </a:lnTo>
                    <a:lnTo>
                      <a:pt x="157" y="1031"/>
                    </a:lnTo>
                    <a:lnTo>
                      <a:pt x="157" y="493"/>
                    </a:lnTo>
                    <a:lnTo>
                      <a:pt x="0" y="493"/>
                    </a:lnTo>
                    <a:lnTo>
                      <a:pt x="0" y="301"/>
                    </a:lnTo>
                    <a:lnTo>
                      <a:pt x="157" y="301"/>
                    </a:lnTo>
                    <a:lnTo>
                      <a:pt x="157" y="113"/>
                    </a:lnTo>
                    <a:lnTo>
                      <a:pt x="4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85" name="Freeform 9"/>
              <p:cNvSpPr>
                <a:spLocks noEditPoints="1"/>
              </p:cNvSpPr>
              <p:nvPr/>
            </p:nvSpPr>
            <p:spPr bwMode="auto">
              <a:xfrm>
                <a:off x="11104505" y="-227292"/>
                <a:ext cx="89815" cy="88564"/>
              </a:xfrm>
              <a:custGeom>
                <a:avLst/>
                <a:gdLst>
                  <a:gd name="T0" fmla="*/ 399 w 861"/>
                  <a:gd name="T1" fmla="*/ 157 h 849"/>
                  <a:gd name="T2" fmla="*/ 350 w 861"/>
                  <a:gd name="T3" fmla="*/ 178 h 849"/>
                  <a:gd name="T4" fmla="*/ 319 w 861"/>
                  <a:gd name="T5" fmla="*/ 216 h 849"/>
                  <a:gd name="T6" fmla="*/ 301 w 861"/>
                  <a:gd name="T7" fmla="*/ 265 h 849"/>
                  <a:gd name="T8" fmla="*/ 293 w 861"/>
                  <a:gd name="T9" fmla="*/ 322 h 849"/>
                  <a:gd name="T10" fmla="*/ 570 w 861"/>
                  <a:gd name="T11" fmla="*/ 280 h 849"/>
                  <a:gd name="T12" fmla="*/ 537 w 861"/>
                  <a:gd name="T13" fmla="*/ 202 h 849"/>
                  <a:gd name="T14" fmla="*/ 493 w 861"/>
                  <a:gd name="T15" fmla="*/ 164 h 849"/>
                  <a:gd name="T16" fmla="*/ 432 w 861"/>
                  <a:gd name="T17" fmla="*/ 151 h 849"/>
                  <a:gd name="T18" fmla="*/ 498 w 861"/>
                  <a:gd name="T19" fmla="*/ 3 h 849"/>
                  <a:gd name="T20" fmla="*/ 612 w 861"/>
                  <a:gd name="T21" fmla="*/ 26 h 849"/>
                  <a:gd name="T22" fmla="*/ 701 w 861"/>
                  <a:gd name="T23" fmla="*/ 68 h 849"/>
                  <a:gd name="T24" fmla="*/ 769 w 861"/>
                  <a:gd name="T25" fmla="*/ 131 h 849"/>
                  <a:gd name="T26" fmla="*/ 816 w 861"/>
                  <a:gd name="T27" fmla="*/ 212 h 849"/>
                  <a:gd name="T28" fmla="*/ 845 w 861"/>
                  <a:gd name="T29" fmla="*/ 310 h 849"/>
                  <a:gd name="T30" fmla="*/ 859 w 861"/>
                  <a:gd name="T31" fmla="*/ 423 h 849"/>
                  <a:gd name="T32" fmla="*/ 286 w 861"/>
                  <a:gd name="T33" fmla="*/ 484 h 849"/>
                  <a:gd name="T34" fmla="*/ 291 w 861"/>
                  <a:gd name="T35" fmla="*/ 551 h 849"/>
                  <a:gd name="T36" fmla="*/ 306 w 861"/>
                  <a:gd name="T37" fmla="*/ 608 h 849"/>
                  <a:gd name="T38" fmla="*/ 338 w 861"/>
                  <a:gd name="T39" fmla="*/ 652 h 849"/>
                  <a:gd name="T40" fmla="*/ 390 w 861"/>
                  <a:gd name="T41" fmla="*/ 674 h 849"/>
                  <a:gd name="T42" fmla="*/ 465 w 861"/>
                  <a:gd name="T43" fmla="*/ 674 h 849"/>
                  <a:gd name="T44" fmla="*/ 526 w 861"/>
                  <a:gd name="T45" fmla="*/ 648 h 849"/>
                  <a:gd name="T46" fmla="*/ 565 w 861"/>
                  <a:gd name="T47" fmla="*/ 598 h 849"/>
                  <a:gd name="T48" fmla="*/ 854 w 861"/>
                  <a:gd name="T49" fmla="*/ 563 h 849"/>
                  <a:gd name="T50" fmla="*/ 833 w 861"/>
                  <a:gd name="T51" fmla="*/ 645 h 849"/>
                  <a:gd name="T52" fmla="*/ 791 w 861"/>
                  <a:gd name="T53" fmla="*/ 713 h 849"/>
                  <a:gd name="T54" fmla="*/ 734 w 861"/>
                  <a:gd name="T55" fmla="*/ 765 h 849"/>
                  <a:gd name="T56" fmla="*/ 659 w 861"/>
                  <a:gd name="T57" fmla="*/ 810 h 849"/>
                  <a:gd name="T58" fmla="*/ 559 w 861"/>
                  <a:gd name="T59" fmla="*/ 840 h 849"/>
                  <a:gd name="T60" fmla="*/ 449 w 861"/>
                  <a:gd name="T61" fmla="*/ 849 h 849"/>
                  <a:gd name="T62" fmla="*/ 305 w 861"/>
                  <a:gd name="T63" fmla="*/ 836 h 849"/>
                  <a:gd name="T64" fmla="*/ 190 w 861"/>
                  <a:gd name="T65" fmla="*/ 801 h 849"/>
                  <a:gd name="T66" fmla="*/ 104 w 861"/>
                  <a:gd name="T67" fmla="*/ 740 h 849"/>
                  <a:gd name="T68" fmla="*/ 45 w 861"/>
                  <a:gd name="T69" fmla="*/ 653 h 849"/>
                  <a:gd name="T70" fmla="*/ 12 w 861"/>
                  <a:gd name="T71" fmla="*/ 540 h 849"/>
                  <a:gd name="T72" fmla="*/ 0 w 861"/>
                  <a:gd name="T73" fmla="*/ 397 h 849"/>
                  <a:gd name="T74" fmla="*/ 15 w 861"/>
                  <a:gd name="T75" fmla="*/ 280 h 849"/>
                  <a:gd name="T76" fmla="*/ 59 w 861"/>
                  <a:gd name="T77" fmla="*/ 181 h 849"/>
                  <a:gd name="T78" fmla="*/ 125 w 861"/>
                  <a:gd name="T79" fmla="*/ 104 h 849"/>
                  <a:gd name="T80" fmla="*/ 212 w 861"/>
                  <a:gd name="T81" fmla="*/ 47 h 849"/>
                  <a:gd name="T82" fmla="*/ 315 w 861"/>
                  <a:gd name="T83" fmla="*/ 12 h 849"/>
                  <a:gd name="T84" fmla="*/ 432 w 861"/>
                  <a:gd name="T85" fmla="*/ 0 h 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61" h="849">
                    <a:moveTo>
                      <a:pt x="432" y="151"/>
                    </a:moveTo>
                    <a:lnTo>
                      <a:pt x="399" y="157"/>
                    </a:lnTo>
                    <a:lnTo>
                      <a:pt x="373" y="165"/>
                    </a:lnTo>
                    <a:lnTo>
                      <a:pt x="350" y="178"/>
                    </a:lnTo>
                    <a:lnTo>
                      <a:pt x="333" y="195"/>
                    </a:lnTo>
                    <a:lnTo>
                      <a:pt x="319" y="216"/>
                    </a:lnTo>
                    <a:lnTo>
                      <a:pt x="308" y="239"/>
                    </a:lnTo>
                    <a:lnTo>
                      <a:pt x="301" y="265"/>
                    </a:lnTo>
                    <a:lnTo>
                      <a:pt x="296" y="293"/>
                    </a:lnTo>
                    <a:lnTo>
                      <a:pt x="293" y="322"/>
                    </a:lnTo>
                    <a:lnTo>
                      <a:pt x="573" y="322"/>
                    </a:lnTo>
                    <a:lnTo>
                      <a:pt x="570" y="280"/>
                    </a:lnTo>
                    <a:lnTo>
                      <a:pt x="556" y="239"/>
                    </a:lnTo>
                    <a:lnTo>
                      <a:pt x="537" y="202"/>
                    </a:lnTo>
                    <a:lnTo>
                      <a:pt x="516" y="181"/>
                    </a:lnTo>
                    <a:lnTo>
                      <a:pt x="493" y="164"/>
                    </a:lnTo>
                    <a:lnTo>
                      <a:pt x="463" y="153"/>
                    </a:lnTo>
                    <a:lnTo>
                      <a:pt x="432" y="151"/>
                    </a:lnTo>
                    <a:close/>
                    <a:moveTo>
                      <a:pt x="432" y="0"/>
                    </a:moveTo>
                    <a:lnTo>
                      <a:pt x="498" y="3"/>
                    </a:lnTo>
                    <a:lnTo>
                      <a:pt x="558" y="12"/>
                    </a:lnTo>
                    <a:lnTo>
                      <a:pt x="612" y="26"/>
                    </a:lnTo>
                    <a:lnTo>
                      <a:pt x="659" y="43"/>
                    </a:lnTo>
                    <a:lnTo>
                      <a:pt x="701" y="68"/>
                    </a:lnTo>
                    <a:lnTo>
                      <a:pt x="737" y="97"/>
                    </a:lnTo>
                    <a:lnTo>
                      <a:pt x="769" y="131"/>
                    </a:lnTo>
                    <a:lnTo>
                      <a:pt x="795" y="169"/>
                    </a:lnTo>
                    <a:lnTo>
                      <a:pt x="816" y="212"/>
                    </a:lnTo>
                    <a:lnTo>
                      <a:pt x="831" y="258"/>
                    </a:lnTo>
                    <a:lnTo>
                      <a:pt x="845" y="310"/>
                    </a:lnTo>
                    <a:lnTo>
                      <a:pt x="854" y="364"/>
                    </a:lnTo>
                    <a:lnTo>
                      <a:pt x="859" y="423"/>
                    </a:lnTo>
                    <a:lnTo>
                      <a:pt x="861" y="484"/>
                    </a:lnTo>
                    <a:lnTo>
                      <a:pt x="286" y="484"/>
                    </a:lnTo>
                    <a:lnTo>
                      <a:pt x="287" y="519"/>
                    </a:lnTo>
                    <a:lnTo>
                      <a:pt x="291" y="551"/>
                    </a:lnTo>
                    <a:lnTo>
                      <a:pt x="296" y="582"/>
                    </a:lnTo>
                    <a:lnTo>
                      <a:pt x="306" y="608"/>
                    </a:lnTo>
                    <a:lnTo>
                      <a:pt x="320" y="632"/>
                    </a:lnTo>
                    <a:lnTo>
                      <a:pt x="338" y="652"/>
                    </a:lnTo>
                    <a:lnTo>
                      <a:pt x="362" y="666"/>
                    </a:lnTo>
                    <a:lnTo>
                      <a:pt x="390" y="674"/>
                    </a:lnTo>
                    <a:lnTo>
                      <a:pt x="425" y="678"/>
                    </a:lnTo>
                    <a:lnTo>
                      <a:pt x="465" y="674"/>
                    </a:lnTo>
                    <a:lnTo>
                      <a:pt x="498" y="666"/>
                    </a:lnTo>
                    <a:lnTo>
                      <a:pt x="526" y="648"/>
                    </a:lnTo>
                    <a:lnTo>
                      <a:pt x="549" y="625"/>
                    </a:lnTo>
                    <a:lnTo>
                      <a:pt x="565" y="598"/>
                    </a:lnTo>
                    <a:lnTo>
                      <a:pt x="573" y="563"/>
                    </a:lnTo>
                    <a:lnTo>
                      <a:pt x="854" y="563"/>
                    </a:lnTo>
                    <a:lnTo>
                      <a:pt x="847" y="606"/>
                    </a:lnTo>
                    <a:lnTo>
                      <a:pt x="833" y="645"/>
                    </a:lnTo>
                    <a:lnTo>
                      <a:pt x="814" y="681"/>
                    </a:lnTo>
                    <a:lnTo>
                      <a:pt x="791" y="713"/>
                    </a:lnTo>
                    <a:lnTo>
                      <a:pt x="765" y="740"/>
                    </a:lnTo>
                    <a:lnTo>
                      <a:pt x="734" y="765"/>
                    </a:lnTo>
                    <a:lnTo>
                      <a:pt x="702" y="786"/>
                    </a:lnTo>
                    <a:lnTo>
                      <a:pt x="659" y="810"/>
                    </a:lnTo>
                    <a:lnTo>
                      <a:pt x="610" y="828"/>
                    </a:lnTo>
                    <a:lnTo>
                      <a:pt x="559" y="840"/>
                    </a:lnTo>
                    <a:lnTo>
                      <a:pt x="505" y="847"/>
                    </a:lnTo>
                    <a:lnTo>
                      <a:pt x="449" y="849"/>
                    </a:lnTo>
                    <a:lnTo>
                      <a:pt x="373" y="845"/>
                    </a:lnTo>
                    <a:lnTo>
                      <a:pt x="305" y="836"/>
                    </a:lnTo>
                    <a:lnTo>
                      <a:pt x="244" y="822"/>
                    </a:lnTo>
                    <a:lnTo>
                      <a:pt x="190" y="801"/>
                    </a:lnTo>
                    <a:lnTo>
                      <a:pt x="144" y="774"/>
                    </a:lnTo>
                    <a:lnTo>
                      <a:pt x="104" y="740"/>
                    </a:lnTo>
                    <a:lnTo>
                      <a:pt x="71" y="700"/>
                    </a:lnTo>
                    <a:lnTo>
                      <a:pt x="45" y="653"/>
                    </a:lnTo>
                    <a:lnTo>
                      <a:pt x="26" y="601"/>
                    </a:lnTo>
                    <a:lnTo>
                      <a:pt x="12" y="540"/>
                    </a:lnTo>
                    <a:lnTo>
                      <a:pt x="3" y="472"/>
                    </a:lnTo>
                    <a:lnTo>
                      <a:pt x="0" y="397"/>
                    </a:lnTo>
                    <a:lnTo>
                      <a:pt x="5" y="336"/>
                    </a:lnTo>
                    <a:lnTo>
                      <a:pt x="15" y="280"/>
                    </a:lnTo>
                    <a:lnTo>
                      <a:pt x="34" y="228"/>
                    </a:lnTo>
                    <a:lnTo>
                      <a:pt x="59" y="181"/>
                    </a:lnTo>
                    <a:lnTo>
                      <a:pt x="89" y="141"/>
                    </a:lnTo>
                    <a:lnTo>
                      <a:pt x="125" y="104"/>
                    </a:lnTo>
                    <a:lnTo>
                      <a:pt x="167" y="73"/>
                    </a:lnTo>
                    <a:lnTo>
                      <a:pt x="212" y="47"/>
                    </a:lnTo>
                    <a:lnTo>
                      <a:pt x="263" y="26"/>
                    </a:lnTo>
                    <a:lnTo>
                      <a:pt x="315" y="12"/>
                    </a:lnTo>
                    <a:lnTo>
                      <a:pt x="373" y="3"/>
                    </a:lnTo>
                    <a:lnTo>
                      <a:pt x="4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86" name="Freeform 10"/>
              <p:cNvSpPr>
                <a:spLocks/>
              </p:cNvSpPr>
              <p:nvPr/>
            </p:nvSpPr>
            <p:spPr bwMode="auto">
              <a:xfrm>
                <a:off x="11206108" y="-268184"/>
                <a:ext cx="40266" cy="128725"/>
              </a:xfrm>
              <a:custGeom>
                <a:avLst/>
                <a:gdLst>
                  <a:gd name="T0" fmla="*/ 279 w 386"/>
                  <a:gd name="T1" fmla="*/ 0 h 1234"/>
                  <a:gd name="T2" fmla="*/ 279 w 386"/>
                  <a:gd name="T3" fmla="*/ 955 h 1234"/>
                  <a:gd name="T4" fmla="*/ 281 w 386"/>
                  <a:gd name="T5" fmla="*/ 979 h 1234"/>
                  <a:gd name="T6" fmla="*/ 286 w 386"/>
                  <a:gd name="T7" fmla="*/ 1000 h 1234"/>
                  <a:gd name="T8" fmla="*/ 297 w 386"/>
                  <a:gd name="T9" fmla="*/ 1017 h 1234"/>
                  <a:gd name="T10" fmla="*/ 312 w 386"/>
                  <a:gd name="T11" fmla="*/ 1031 h 1234"/>
                  <a:gd name="T12" fmla="*/ 332 w 386"/>
                  <a:gd name="T13" fmla="*/ 1040 h 1234"/>
                  <a:gd name="T14" fmla="*/ 356 w 386"/>
                  <a:gd name="T15" fmla="*/ 1042 h 1234"/>
                  <a:gd name="T16" fmla="*/ 386 w 386"/>
                  <a:gd name="T17" fmla="*/ 1038 h 1234"/>
                  <a:gd name="T18" fmla="*/ 386 w 386"/>
                  <a:gd name="T19" fmla="*/ 1225 h 1234"/>
                  <a:gd name="T20" fmla="*/ 346 w 386"/>
                  <a:gd name="T21" fmla="*/ 1228 h 1234"/>
                  <a:gd name="T22" fmla="*/ 311 w 386"/>
                  <a:gd name="T23" fmla="*/ 1232 h 1234"/>
                  <a:gd name="T24" fmla="*/ 274 w 386"/>
                  <a:gd name="T25" fmla="*/ 1232 h 1234"/>
                  <a:gd name="T26" fmla="*/ 234 w 386"/>
                  <a:gd name="T27" fmla="*/ 1234 h 1234"/>
                  <a:gd name="T28" fmla="*/ 199 w 386"/>
                  <a:gd name="T29" fmla="*/ 1230 h 1234"/>
                  <a:gd name="T30" fmla="*/ 164 w 386"/>
                  <a:gd name="T31" fmla="*/ 1223 h 1234"/>
                  <a:gd name="T32" fmla="*/ 129 w 386"/>
                  <a:gd name="T33" fmla="*/ 1211 h 1234"/>
                  <a:gd name="T34" fmla="*/ 98 w 386"/>
                  <a:gd name="T35" fmla="*/ 1193 h 1234"/>
                  <a:gd name="T36" fmla="*/ 70 w 386"/>
                  <a:gd name="T37" fmla="*/ 1173 h 1234"/>
                  <a:gd name="T38" fmla="*/ 46 w 386"/>
                  <a:gd name="T39" fmla="*/ 1146 h 1234"/>
                  <a:gd name="T40" fmla="*/ 26 w 386"/>
                  <a:gd name="T41" fmla="*/ 1117 h 1234"/>
                  <a:gd name="T42" fmla="*/ 16 w 386"/>
                  <a:gd name="T43" fmla="*/ 1082 h 1234"/>
                  <a:gd name="T44" fmla="*/ 4 w 386"/>
                  <a:gd name="T45" fmla="*/ 1004 h 1234"/>
                  <a:gd name="T46" fmla="*/ 0 w 386"/>
                  <a:gd name="T47" fmla="*/ 925 h 1234"/>
                  <a:gd name="T48" fmla="*/ 0 w 386"/>
                  <a:gd name="T49" fmla="*/ 847 h 1234"/>
                  <a:gd name="T50" fmla="*/ 0 w 386"/>
                  <a:gd name="T51" fmla="*/ 768 h 1234"/>
                  <a:gd name="T52" fmla="*/ 0 w 386"/>
                  <a:gd name="T53" fmla="*/ 117 h 1234"/>
                  <a:gd name="T54" fmla="*/ 279 w 386"/>
                  <a:gd name="T55" fmla="*/ 0 h 1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86" h="1234">
                    <a:moveTo>
                      <a:pt x="279" y="0"/>
                    </a:moveTo>
                    <a:lnTo>
                      <a:pt x="279" y="955"/>
                    </a:lnTo>
                    <a:lnTo>
                      <a:pt x="281" y="979"/>
                    </a:lnTo>
                    <a:lnTo>
                      <a:pt x="286" y="1000"/>
                    </a:lnTo>
                    <a:lnTo>
                      <a:pt x="297" y="1017"/>
                    </a:lnTo>
                    <a:lnTo>
                      <a:pt x="312" y="1031"/>
                    </a:lnTo>
                    <a:lnTo>
                      <a:pt x="332" y="1040"/>
                    </a:lnTo>
                    <a:lnTo>
                      <a:pt x="356" y="1042"/>
                    </a:lnTo>
                    <a:lnTo>
                      <a:pt x="386" y="1038"/>
                    </a:lnTo>
                    <a:lnTo>
                      <a:pt x="386" y="1225"/>
                    </a:lnTo>
                    <a:lnTo>
                      <a:pt x="346" y="1228"/>
                    </a:lnTo>
                    <a:lnTo>
                      <a:pt x="311" y="1232"/>
                    </a:lnTo>
                    <a:lnTo>
                      <a:pt x="274" y="1232"/>
                    </a:lnTo>
                    <a:lnTo>
                      <a:pt x="234" y="1234"/>
                    </a:lnTo>
                    <a:lnTo>
                      <a:pt x="199" y="1230"/>
                    </a:lnTo>
                    <a:lnTo>
                      <a:pt x="164" y="1223"/>
                    </a:lnTo>
                    <a:lnTo>
                      <a:pt x="129" y="1211"/>
                    </a:lnTo>
                    <a:lnTo>
                      <a:pt x="98" y="1193"/>
                    </a:lnTo>
                    <a:lnTo>
                      <a:pt x="70" y="1173"/>
                    </a:lnTo>
                    <a:lnTo>
                      <a:pt x="46" y="1146"/>
                    </a:lnTo>
                    <a:lnTo>
                      <a:pt x="26" y="1117"/>
                    </a:lnTo>
                    <a:lnTo>
                      <a:pt x="16" y="1082"/>
                    </a:lnTo>
                    <a:lnTo>
                      <a:pt x="4" y="1004"/>
                    </a:lnTo>
                    <a:lnTo>
                      <a:pt x="0" y="925"/>
                    </a:lnTo>
                    <a:lnTo>
                      <a:pt x="0" y="847"/>
                    </a:lnTo>
                    <a:lnTo>
                      <a:pt x="0" y="768"/>
                    </a:lnTo>
                    <a:lnTo>
                      <a:pt x="0" y="117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11253259" y="-268184"/>
                <a:ext cx="40161" cy="128725"/>
              </a:xfrm>
              <a:custGeom>
                <a:avLst/>
                <a:gdLst>
                  <a:gd name="T0" fmla="*/ 279 w 385"/>
                  <a:gd name="T1" fmla="*/ 0 h 1234"/>
                  <a:gd name="T2" fmla="*/ 279 w 385"/>
                  <a:gd name="T3" fmla="*/ 955 h 1234"/>
                  <a:gd name="T4" fmla="*/ 281 w 385"/>
                  <a:gd name="T5" fmla="*/ 979 h 1234"/>
                  <a:gd name="T6" fmla="*/ 288 w 385"/>
                  <a:gd name="T7" fmla="*/ 1000 h 1234"/>
                  <a:gd name="T8" fmla="*/ 298 w 385"/>
                  <a:gd name="T9" fmla="*/ 1017 h 1234"/>
                  <a:gd name="T10" fmla="*/ 312 w 385"/>
                  <a:gd name="T11" fmla="*/ 1031 h 1234"/>
                  <a:gd name="T12" fmla="*/ 331 w 385"/>
                  <a:gd name="T13" fmla="*/ 1040 h 1234"/>
                  <a:gd name="T14" fmla="*/ 356 w 385"/>
                  <a:gd name="T15" fmla="*/ 1042 h 1234"/>
                  <a:gd name="T16" fmla="*/ 385 w 385"/>
                  <a:gd name="T17" fmla="*/ 1038 h 1234"/>
                  <a:gd name="T18" fmla="*/ 385 w 385"/>
                  <a:gd name="T19" fmla="*/ 1225 h 1234"/>
                  <a:gd name="T20" fmla="*/ 345 w 385"/>
                  <a:gd name="T21" fmla="*/ 1228 h 1234"/>
                  <a:gd name="T22" fmla="*/ 310 w 385"/>
                  <a:gd name="T23" fmla="*/ 1232 h 1234"/>
                  <a:gd name="T24" fmla="*/ 274 w 385"/>
                  <a:gd name="T25" fmla="*/ 1232 h 1234"/>
                  <a:gd name="T26" fmla="*/ 234 w 385"/>
                  <a:gd name="T27" fmla="*/ 1234 h 1234"/>
                  <a:gd name="T28" fmla="*/ 199 w 385"/>
                  <a:gd name="T29" fmla="*/ 1230 h 1234"/>
                  <a:gd name="T30" fmla="*/ 164 w 385"/>
                  <a:gd name="T31" fmla="*/ 1223 h 1234"/>
                  <a:gd name="T32" fmla="*/ 131 w 385"/>
                  <a:gd name="T33" fmla="*/ 1211 h 1234"/>
                  <a:gd name="T34" fmla="*/ 98 w 385"/>
                  <a:gd name="T35" fmla="*/ 1193 h 1234"/>
                  <a:gd name="T36" fmla="*/ 70 w 385"/>
                  <a:gd name="T37" fmla="*/ 1173 h 1234"/>
                  <a:gd name="T38" fmla="*/ 45 w 385"/>
                  <a:gd name="T39" fmla="*/ 1146 h 1234"/>
                  <a:gd name="T40" fmla="*/ 28 w 385"/>
                  <a:gd name="T41" fmla="*/ 1117 h 1234"/>
                  <a:gd name="T42" fmla="*/ 16 w 385"/>
                  <a:gd name="T43" fmla="*/ 1082 h 1234"/>
                  <a:gd name="T44" fmla="*/ 3 w 385"/>
                  <a:gd name="T45" fmla="*/ 1004 h 1234"/>
                  <a:gd name="T46" fmla="*/ 0 w 385"/>
                  <a:gd name="T47" fmla="*/ 925 h 1234"/>
                  <a:gd name="T48" fmla="*/ 0 w 385"/>
                  <a:gd name="T49" fmla="*/ 847 h 1234"/>
                  <a:gd name="T50" fmla="*/ 0 w 385"/>
                  <a:gd name="T51" fmla="*/ 768 h 1234"/>
                  <a:gd name="T52" fmla="*/ 0 w 385"/>
                  <a:gd name="T53" fmla="*/ 117 h 1234"/>
                  <a:gd name="T54" fmla="*/ 279 w 385"/>
                  <a:gd name="T55" fmla="*/ 0 h 1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85" h="1234">
                    <a:moveTo>
                      <a:pt x="279" y="0"/>
                    </a:moveTo>
                    <a:lnTo>
                      <a:pt x="279" y="955"/>
                    </a:lnTo>
                    <a:lnTo>
                      <a:pt x="281" y="979"/>
                    </a:lnTo>
                    <a:lnTo>
                      <a:pt x="288" y="1000"/>
                    </a:lnTo>
                    <a:lnTo>
                      <a:pt x="298" y="1017"/>
                    </a:lnTo>
                    <a:lnTo>
                      <a:pt x="312" y="1031"/>
                    </a:lnTo>
                    <a:lnTo>
                      <a:pt x="331" y="1040"/>
                    </a:lnTo>
                    <a:lnTo>
                      <a:pt x="356" y="1042"/>
                    </a:lnTo>
                    <a:lnTo>
                      <a:pt x="385" y="1038"/>
                    </a:lnTo>
                    <a:lnTo>
                      <a:pt x="385" y="1225"/>
                    </a:lnTo>
                    <a:lnTo>
                      <a:pt x="345" y="1228"/>
                    </a:lnTo>
                    <a:lnTo>
                      <a:pt x="310" y="1232"/>
                    </a:lnTo>
                    <a:lnTo>
                      <a:pt x="274" y="1232"/>
                    </a:lnTo>
                    <a:lnTo>
                      <a:pt x="234" y="1234"/>
                    </a:lnTo>
                    <a:lnTo>
                      <a:pt x="199" y="1230"/>
                    </a:lnTo>
                    <a:lnTo>
                      <a:pt x="164" y="1223"/>
                    </a:lnTo>
                    <a:lnTo>
                      <a:pt x="131" y="1211"/>
                    </a:lnTo>
                    <a:lnTo>
                      <a:pt x="98" y="1193"/>
                    </a:lnTo>
                    <a:lnTo>
                      <a:pt x="70" y="1173"/>
                    </a:lnTo>
                    <a:lnTo>
                      <a:pt x="45" y="1146"/>
                    </a:lnTo>
                    <a:lnTo>
                      <a:pt x="28" y="1117"/>
                    </a:lnTo>
                    <a:lnTo>
                      <a:pt x="16" y="1082"/>
                    </a:lnTo>
                    <a:lnTo>
                      <a:pt x="3" y="1004"/>
                    </a:lnTo>
                    <a:lnTo>
                      <a:pt x="0" y="925"/>
                    </a:lnTo>
                    <a:lnTo>
                      <a:pt x="0" y="847"/>
                    </a:lnTo>
                    <a:lnTo>
                      <a:pt x="0" y="768"/>
                    </a:lnTo>
                    <a:lnTo>
                      <a:pt x="0" y="117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88" name="Freeform 12"/>
              <p:cNvSpPr>
                <a:spLocks/>
              </p:cNvSpPr>
              <p:nvPr/>
            </p:nvSpPr>
            <p:spPr bwMode="auto">
              <a:xfrm>
                <a:off x="10693400" y="-225102"/>
                <a:ext cx="151883" cy="86478"/>
              </a:xfrm>
              <a:custGeom>
                <a:avLst/>
                <a:gdLst>
                  <a:gd name="T0" fmla="*/ 281 w 1456"/>
                  <a:gd name="T1" fmla="*/ 0 h 829"/>
                  <a:gd name="T2" fmla="*/ 282 w 1456"/>
                  <a:gd name="T3" fmla="*/ 413 h 829"/>
                  <a:gd name="T4" fmla="*/ 293 w 1456"/>
                  <a:gd name="T5" fmla="*/ 491 h 829"/>
                  <a:gd name="T6" fmla="*/ 319 w 1456"/>
                  <a:gd name="T7" fmla="*/ 549 h 829"/>
                  <a:gd name="T8" fmla="*/ 361 w 1456"/>
                  <a:gd name="T9" fmla="*/ 584 h 829"/>
                  <a:gd name="T10" fmla="*/ 425 w 1456"/>
                  <a:gd name="T11" fmla="*/ 596 h 829"/>
                  <a:gd name="T12" fmla="*/ 502 w 1456"/>
                  <a:gd name="T13" fmla="*/ 582 h 829"/>
                  <a:gd name="T14" fmla="*/ 558 w 1456"/>
                  <a:gd name="T15" fmla="*/ 536 h 829"/>
                  <a:gd name="T16" fmla="*/ 591 w 1456"/>
                  <a:gd name="T17" fmla="*/ 463 h 829"/>
                  <a:gd name="T18" fmla="*/ 605 w 1456"/>
                  <a:gd name="T19" fmla="*/ 366 h 829"/>
                  <a:gd name="T20" fmla="*/ 851 w 1456"/>
                  <a:gd name="T21" fmla="*/ 0 h 829"/>
                  <a:gd name="T22" fmla="*/ 856 w 1456"/>
                  <a:gd name="T23" fmla="*/ 418 h 829"/>
                  <a:gd name="T24" fmla="*/ 879 w 1456"/>
                  <a:gd name="T25" fmla="*/ 503 h 829"/>
                  <a:gd name="T26" fmla="*/ 924 w 1456"/>
                  <a:gd name="T27" fmla="*/ 563 h 829"/>
                  <a:gd name="T28" fmla="*/ 990 w 1456"/>
                  <a:gd name="T29" fmla="*/ 592 h 829"/>
                  <a:gd name="T30" fmla="*/ 1065 w 1456"/>
                  <a:gd name="T31" fmla="*/ 594 h 829"/>
                  <a:gd name="T32" fmla="*/ 1119 w 1456"/>
                  <a:gd name="T33" fmla="*/ 570 h 829"/>
                  <a:gd name="T34" fmla="*/ 1153 w 1456"/>
                  <a:gd name="T35" fmla="*/ 523 h 829"/>
                  <a:gd name="T36" fmla="*/ 1170 w 1456"/>
                  <a:gd name="T37" fmla="*/ 455 h 829"/>
                  <a:gd name="T38" fmla="*/ 1177 w 1456"/>
                  <a:gd name="T39" fmla="*/ 366 h 829"/>
                  <a:gd name="T40" fmla="*/ 1456 w 1456"/>
                  <a:gd name="T41" fmla="*/ 0 h 829"/>
                  <a:gd name="T42" fmla="*/ 1452 w 1456"/>
                  <a:gd name="T43" fmla="*/ 453 h 829"/>
                  <a:gd name="T44" fmla="*/ 1426 w 1456"/>
                  <a:gd name="T45" fmla="*/ 573 h 829"/>
                  <a:gd name="T46" fmla="*/ 1376 w 1456"/>
                  <a:gd name="T47" fmla="*/ 669 h 829"/>
                  <a:gd name="T48" fmla="*/ 1308 w 1456"/>
                  <a:gd name="T49" fmla="*/ 742 h 829"/>
                  <a:gd name="T50" fmla="*/ 1226 w 1456"/>
                  <a:gd name="T51" fmla="*/ 791 h 829"/>
                  <a:gd name="T52" fmla="*/ 1132 w 1456"/>
                  <a:gd name="T53" fmla="*/ 819 h 829"/>
                  <a:gd name="T54" fmla="*/ 1030 w 1456"/>
                  <a:gd name="T55" fmla="*/ 829 h 829"/>
                  <a:gd name="T56" fmla="*/ 919 w 1456"/>
                  <a:gd name="T57" fmla="*/ 817 h 829"/>
                  <a:gd name="T58" fmla="*/ 816 w 1456"/>
                  <a:gd name="T59" fmla="*/ 782 h 829"/>
                  <a:gd name="T60" fmla="*/ 729 w 1456"/>
                  <a:gd name="T61" fmla="*/ 719 h 829"/>
                  <a:gd name="T62" fmla="*/ 640 w 1456"/>
                  <a:gd name="T63" fmla="*/ 782 h 829"/>
                  <a:gd name="T64" fmla="*/ 539 w 1456"/>
                  <a:gd name="T65" fmla="*/ 817 h 829"/>
                  <a:gd name="T66" fmla="*/ 425 w 1456"/>
                  <a:gd name="T67" fmla="*/ 829 h 829"/>
                  <a:gd name="T68" fmla="*/ 324 w 1456"/>
                  <a:gd name="T69" fmla="*/ 819 h 829"/>
                  <a:gd name="T70" fmla="*/ 230 w 1456"/>
                  <a:gd name="T71" fmla="*/ 791 h 829"/>
                  <a:gd name="T72" fmla="*/ 148 w 1456"/>
                  <a:gd name="T73" fmla="*/ 742 h 829"/>
                  <a:gd name="T74" fmla="*/ 80 w 1456"/>
                  <a:gd name="T75" fmla="*/ 669 h 829"/>
                  <a:gd name="T76" fmla="*/ 31 w 1456"/>
                  <a:gd name="T77" fmla="*/ 573 h 829"/>
                  <a:gd name="T78" fmla="*/ 3 w 1456"/>
                  <a:gd name="T79" fmla="*/ 453 h 829"/>
                  <a:gd name="T80" fmla="*/ 0 w 1456"/>
                  <a:gd name="T81" fmla="*/ 0 h 8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56" h="829">
                    <a:moveTo>
                      <a:pt x="0" y="0"/>
                    </a:moveTo>
                    <a:lnTo>
                      <a:pt x="281" y="0"/>
                    </a:lnTo>
                    <a:lnTo>
                      <a:pt x="281" y="366"/>
                    </a:lnTo>
                    <a:lnTo>
                      <a:pt x="282" y="413"/>
                    </a:lnTo>
                    <a:lnTo>
                      <a:pt x="286" y="455"/>
                    </a:lnTo>
                    <a:lnTo>
                      <a:pt x="293" y="491"/>
                    </a:lnTo>
                    <a:lnTo>
                      <a:pt x="303" y="523"/>
                    </a:lnTo>
                    <a:lnTo>
                      <a:pt x="319" y="549"/>
                    </a:lnTo>
                    <a:lnTo>
                      <a:pt x="337" y="570"/>
                    </a:lnTo>
                    <a:lnTo>
                      <a:pt x="361" y="584"/>
                    </a:lnTo>
                    <a:lnTo>
                      <a:pt x="391" y="594"/>
                    </a:lnTo>
                    <a:lnTo>
                      <a:pt x="425" y="596"/>
                    </a:lnTo>
                    <a:lnTo>
                      <a:pt x="467" y="592"/>
                    </a:lnTo>
                    <a:lnTo>
                      <a:pt x="502" y="582"/>
                    </a:lnTo>
                    <a:lnTo>
                      <a:pt x="532" y="563"/>
                    </a:lnTo>
                    <a:lnTo>
                      <a:pt x="558" y="536"/>
                    </a:lnTo>
                    <a:lnTo>
                      <a:pt x="577" y="503"/>
                    </a:lnTo>
                    <a:lnTo>
                      <a:pt x="591" y="463"/>
                    </a:lnTo>
                    <a:lnTo>
                      <a:pt x="602" y="418"/>
                    </a:lnTo>
                    <a:lnTo>
                      <a:pt x="605" y="366"/>
                    </a:lnTo>
                    <a:lnTo>
                      <a:pt x="605" y="0"/>
                    </a:lnTo>
                    <a:lnTo>
                      <a:pt x="851" y="0"/>
                    </a:lnTo>
                    <a:lnTo>
                      <a:pt x="851" y="366"/>
                    </a:lnTo>
                    <a:lnTo>
                      <a:pt x="856" y="418"/>
                    </a:lnTo>
                    <a:lnTo>
                      <a:pt x="865" y="463"/>
                    </a:lnTo>
                    <a:lnTo>
                      <a:pt x="879" y="503"/>
                    </a:lnTo>
                    <a:lnTo>
                      <a:pt x="900" y="536"/>
                    </a:lnTo>
                    <a:lnTo>
                      <a:pt x="924" y="563"/>
                    </a:lnTo>
                    <a:lnTo>
                      <a:pt x="954" y="582"/>
                    </a:lnTo>
                    <a:lnTo>
                      <a:pt x="990" y="592"/>
                    </a:lnTo>
                    <a:lnTo>
                      <a:pt x="1030" y="596"/>
                    </a:lnTo>
                    <a:lnTo>
                      <a:pt x="1065" y="594"/>
                    </a:lnTo>
                    <a:lnTo>
                      <a:pt x="1095" y="584"/>
                    </a:lnTo>
                    <a:lnTo>
                      <a:pt x="1119" y="570"/>
                    </a:lnTo>
                    <a:lnTo>
                      <a:pt x="1139" y="549"/>
                    </a:lnTo>
                    <a:lnTo>
                      <a:pt x="1153" y="523"/>
                    </a:lnTo>
                    <a:lnTo>
                      <a:pt x="1163" y="491"/>
                    </a:lnTo>
                    <a:lnTo>
                      <a:pt x="1170" y="455"/>
                    </a:lnTo>
                    <a:lnTo>
                      <a:pt x="1173" y="413"/>
                    </a:lnTo>
                    <a:lnTo>
                      <a:pt x="1177" y="366"/>
                    </a:lnTo>
                    <a:lnTo>
                      <a:pt x="1177" y="0"/>
                    </a:lnTo>
                    <a:lnTo>
                      <a:pt x="1456" y="0"/>
                    </a:lnTo>
                    <a:lnTo>
                      <a:pt x="1456" y="381"/>
                    </a:lnTo>
                    <a:lnTo>
                      <a:pt x="1452" y="453"/>
                    </a:lnTo>
                    <a:lnTo>
                      <a:pt x="1442" y="517"/>
                    </a:lnTo>
                    <a:lnTo>
                      <a:pt x="1426" y="573"/>
                    </a:lnTo>
                    <a:lnTo>
                      <a:pt x="1404" y="625"/>
                    </a:lnTo>
                    <a:lnTo>
                      <a:pt x="1376" y="669"/>
                    </a:lnTo>
                    <a:lnTo>
                      <a:pt x="1344" y="709"/>
                    </a:lnTo>
                    <a:lnTo>
                      <a:pt x="1308" y="742"/>
                    </a:lnTo>
                    <a:lnTo>
                      <a:pt x="1269" y="768"/>
                    </a:lnTo>
                    <a:lnTo>
                      <a:pt x="1226" y="791"/>
                    </a:lnTo>
                    <a:lnTo>
                      <a:pt x="1180" y="808"/>
                    </a:lnTo>
                    <a:lnTo>
                      <a:pt x="1132" y="819"/>
                    </a:lnTo>
                    <a:lnTo>
                      <a:pt x="1083" y="826"/>
                    </a:lnTo>
                    <a:lnTo>
                      <a:pt x="1030" y="829"/>
                    </a:lnTo>
                    <a:lnTo>
                      <a:pt x="973" y="826"/>
                    </a:lnTo>
                    <a:lnTo>
                      <a:pt x="919" y="817"/>
                    </a:lnTo>
                    <a:lnTo>
                      <a:pt x="865" y="803"/>
                    </a:lnTo>
                    <a:lnTo>
                      <a:pt x="816" y="782"/>
                    </a:lnTo>
                    <a:lnTo>
                      <a:pt x="771" y="754"/>
                    </a:lnTo>
                    <a:lnTo>
                      <a:pt x="729" y="719"/>
                    </a:lnTo>
                    <a:lnTo>
                      <a:pt x="687" y="754"/>
                    </a:lnTo>
                    <a:lnTo>
                      <a:pt x="640" y="782"/>
                    </a:lnTo>
                    <a:lnTo>
                      <a:pt x="591" y="803"/>
                    </a:lnTo>
                    <a:lnTo>
                      <a:pt x="539" y="817"/>
                    </a:lnTo>
                    <a:lnTo>
                      <a:pt x="483" y="826"/>
                    </a:lnTo>
                    <a:lnTo>
                      <a:pt x="425" y="829"/>
                    </a:lnTo>
                    <a:lnTo>
                      <a:pt x="375" y="826"/>
                    </a:lnTo>
                    <a:lnTo>
                      <a:pt x="324" y="819"/>
                    </a:lnTo>
                    <a:lnTo>
                      <a:pt x="277" y="808"/>
                    </a:lnTo>
                    <a:lnTo>
                      <a:pt x="230" y="791"/>
                    </a:lnTo>
                    <a:lnTo>
                      <a:pt x="188" y="768"/>
                    </a:lnTo>
                    <a:lnTo>
                      <a:pt x="148" y="742"/>
                    </a:lnTo>
                    <a:lnTo>
                      <a:pt x="112" y="709"/>
                    </a:lnTo>
                    <a:lnTo>
                      <a:pt x="80" y="669"/>
                    </a:lnTo>
                    <a:lnTo>
                      <a:pt x="52" y="625"/>
                    </a:lnTo>
                    <a:lnTo>
                      <a:pt x="31" y="573"/>
                    </a:lnTo>
                    <a:lnTo>
                      <a:pt x="14" y="517"/>
                    </a:lnTo>
                    <a:lnTo>
                      <a:pt x="3" y="453"/>
                    </a:lnTo>
                    <a:lnTo>
                      <a:pt x="0" y="38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</p:grpSp>
      </p:grpSp>
      <p:sp>
        <p:nvSpPr>
          <p:cNvPr id="89" name="Rechthoek 37"/>
          <p:cNvSpPr/>
          <p:nvPr/>
        </p:nvSpPr>
        <p:spPr>
          <a:xfrm rot="16200000">
            <a:off x="6058750" y="-6090303"/>
            <a:ext cx="50400" cy="12204000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90" name="Rechthoek 59"/>
          <p:cNvSpPr/>
          <p:nvPr/>
        </p:nvSpPr>
        <p:spPr>
          <a:xfrm rot="16200000">
            <a:off x="11594592" y="-196953"/>
            <a:ext cx="414000" cy="780898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>
            <a:innerShdw blurRad="508000" dist="50800" dir="18900000">
              <a:prstClr val="black">
                <a:alpha val="27000"/>
              </a:prstClr>
            </a:innerShdw>
          </a:effectLst>
        </p:spPr>
        <p:txBody>
          <a:bodyPr lIns="6552000" tIns="0" rIns="21600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91" name="Rechthoek 60"/>
          <p:cNvSpPr/>
          <p:nvPr/>
        </p:nvSpPr>
        <p:spPr>
          <a:xfrm rot="16200000">
            <a:off x="10726100" y="-126147"/>
            <a:ext cx="572400" cy="797684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92" name="Rechthoek 63"/>
          <p:cNvSpPr/>
          <p:nvPr/>
        </p:nvSpPr>
        <p:spPr>
          <a:xfrm rot="16200000">
            <a:off x="10112421" y="-309343"/>
            <a:ext cx="205200" cy="796875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>
            <a:innerShdw blurRad="508000" dist="50800" dir="18900000">
              <a:prstClr val="black">
                <a:alpha val="27000"/>
              </a:prstClr>
            </a:innerShdw>
          </a:effectLst>
        </p:spPr>
        <p:txBody>
          <a:bodyPr lIns="6552000" tIns="0" rIns="21600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48" name="Rechthoek 74">
            <a:extLst>
              <a:ext uri="{FF2B5EF4-FFF2-40B4-BE49-F238E27FC236}">
                <a16:creationId xmlns:a16="http://schemas.microsoft.com/office/drawing/2014/main" id="{EE1F6D62-4C3F-4F50-8C3E-042318B7E568}"/>
              </a:ext>
            </a:extLst>
          </p:cNvPr>
          <p:cNvSpPr/>
          <p:nvPr/>
        </p:nvSpPr>
        <p:spPr>
          <a:xfrm rot="16200000">
            <a:off x="6041676" y="715713"/>
            <a:ext cx="224573" cy="12060000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49" name="Rechthoek 46">
            <a:extLst>
              <a:ext uri="{FF2B5EF4-FFF2-40B4-BE49-F238E27FC236}">
                <a16:creationId xmlns:a16="http://schemas.microsoft.com/office/drawing/2014/main" id="{1BE01BB2-E228-4B79-A668-801FDCC12BBC}"/>
              </a:ext>
            </a:extLst>
          </p:cNvPr>
          <p:cNvSpPr/>
          <p:nvPr/>
        </p:nvSpPr>
        <p:spPr>
          <a:xfrm rot="16200000">
            <a:off x="2004238" y="6383173"/>
            <a:ext cx="327482" cy="622169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>
            <a:innerShdw blurRad="508000" dist="50800" dir="18900000">
              <a:prstClr val="black">
                <a:alpha val="27000"/>
              </a:prstClr>
            </a:innerShdw>
          </a:effectLst>
        </p:spPr>
        <p:txBody>
          <a:bodyPr rot="0" spcFirstLastPara="0" vertOverflow="overflow" horzOverflow="overflow" vert="horz" wrap="square" lIns="5184000" tIns="0" rIns="21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50" name="Rechthoek 47">
            <a:extLst>
              <a:ext uri="{FF2B5EF4-FFF2-40B4-BE49-F238E27FC236}">
                <a16:creationId xmlns:a16="http://schemas.microsoft.com/office/drawing/2014/main" id="{C595051A-D1BB-478C-AEC9-6C8959AC91B7}"/>
              </a:ext>
            </a:extLst>
          </p:cNvPr>
          <p:cNvSpPr/>
          <p:nvPr/>
        </p:nvSpPr>
        <p:spPr>
          <a:xfrm rot="16200000">
            <a:off x="1290799" y="6292699"/>
            <a:ext cx="507802" cy="622800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048000" tIns="0" rIns="21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51" name="Rechthoek 50">
            <a:extLst>
              <a:ext uri="{FF2B5EF4-FFF2-40B4-BE49-F238E27FC236}">
                <a16:creationId xmlns:a16="http://schemas.microsoft.com/office/drawing/2014/main" id="{C186FD3F-AC8D-4463-B3B3-FABF3083326C}"/>
              </a:ext>
            </a:extLst>
          </p:cNvPr>
          <p:cNvSpPr/>
          <p:nvPr/>
        </p:nvSpPr>
        <p:spPr>
          <a:xfrm rot="16200000">
            <a:off x="720518" y="6345218"/>
            <a:ext cx="403402" cy="622162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>
            <a:innerShdw blurRad="508000" dist="50800" dir="18900000">
              <a:prstClr val="black">
                <a:alpha val="27000"/>
              </a:prstClr>
            </a:innerShdw>
          </a:effectLst>
        </p:spPr>
        <p:txBody>
          <a:bodyPr lIns="6552000" tIns="0" rIns="21600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52" name="Rechthoek 51">
            <a:extLst>
              <a:ext uri="{FF2B5EF4-FFF2-40B4-BE49-F238E27FC236}">
                <a16:creationId xmlns:a16="http://schemas.microsoft.com/office/drawing/2014/main" id="{BEBCA869-ECC5-4CA9-B455-006BA83BAE96}"/>
              </a:ext>
            </a:extLst>
          </p:cNvPr>
          <p:cNvSpPr/>
          <p:nvPr/>
        </p:nvSpPr>
        <p:spPr>
          <a:xfrm rot="16200000">
            <a:off x="-39907" y="6206956"/>
            <a:ext cx="684203" cy="617886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CB7BD07-2F63-41F9-A5E8-541EE97E0F5D}"/>
              </a:ext>
            </a:extLst>
          </p:cNvPr>
          <p:cNvSpPr txBox="1"/>
          <p:nvPr/>
        </p:nvSpPr>
        <p:spPr>
          <a:xfrm>
            <a:off x="2478261" y="6553904"/>
            <a:ext cx="409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@fberson          </a:t>
            </a:r>
            <a:endParaRPr lang="nl-NL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4" name="Afbeelding 46">
            <a:extLst>
              <a:ext uri="{FF2B5EF4-FFF2-40B4-BE49-F238E27FC236}">
                <a16:creationId xmlns:a16="http://schemas.microsoft.com/office/drawing/2014/main" id="{F8BFA1E5-8255-4E8A-B5C2-FCB2638A8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499" y="6647828"/>
            <a:ext cx="200532" cy="200532"/>
          </a:xfrm>
          <a:prstGeom prst="rect">
            <a:avLst/>
          </a:prstGeom>
        </p:spPr>
      </p:pic>
      <p:sp>
        <p:nvSpPr>
          <p:cNvPr id="499" name="Rectangle 498">
            <a:extLst>
              <a:ext uri="{FF2B5EF4-FFF2-40B4-BE49-F238E27FC236}">
                <a16:creationId xmlns:a16="http://schemas.microsoft.com/office/drawing/2014/main" id="{80E67E8F-9CB7-4980-B65B-343AC7539D93}"/>
              </a:ext>
            </a:extLst>
          </p:cNvPr>
          <p:cNvSpPr/>
          <p:nvPr/>
        </p:nvSpPr>
        <p:spPr bwMode="auto">
          <a:xfrm>
            <a:off x="3159351" y="1473756"/>
            <a:ext cx="3450511" cy="3788162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kern="0" dirty="0" err="1">
              <a:solidFill>
                <a:prstClr val="white"/>
              </a:solidFill>
              <a:cs typeface="Segoe UI" pitchFamily="34" charset="0"/>
            </a:endParaRP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19EB4531-B8FA-4198-9722-56795B44F6A0}"/>
              </a:ext>
            </a:extLst>
          </p:cNvPr>
          <p:cNvSpPr/>
          <p:nvPr/>
        </p:nvSpPr>
        <p:spPr bwMode="auto">
          <a:xfrm>
            <a:off x="8086344" y="2909677"/>
            <a:ext cx="3450511" cy="1040762"/>
          </a:xfrm>
          <a:prstGeom prst="rect">
            <a:avLst/>
          </a:prstGeom>
          <a:solidFill>
            <a:sysClr val="windowText" lastClr="000000">
              <a:lumMod val="60000"/>
              <a:lumOff val="40000"/>
            </a:sys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kern="0" dirty="0" err="1">
              <a:solidFill>
                <a:prstClr val="white"/>
              </a:solidFill>
              <a:cs typeface="Segoe UI" pitchFamily="34" charset="0"/>
            </a:endParaRP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AF283023-AD75-4D01-B572-A9B8350A1EA7}"/>
              </a:ext>
            </a:extLst>
          </p:cNvPr>
          <p:cNvSpPr/>
          <p:nvPr/>
        </p:nvSpPr>
        <p:spPr bwMode="auto">
          <a:xfrm>
            <a:off x="8086344" y="1516804"/>
            <a:ext cx="3455007" cy="1394871"/>
          </a:xfrm>
          <a:prstGeom prst="rect">
            <a:avLst/>
          </a:prstGeom>
          <a:solidFill>
            <a:srgbClr val="00206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kern="0" dirty="0" err="1">
              <a:solidFill>
                <a:prstClr val="white"/>
              </a:soli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57F4520F-3A44-4EE6-B57F-1C019908F3F7}"/>
              </a:ext>
            </a:extLst>
          </p:cNvPr>
          <p:cNvGrpSpPr/>
          <p:nvPr/>
        </p:nvGrpSpPr>
        <p:grpSpPr>
          <a:xfrm>
            <a:off x="3604328" y="1933860"/>
            <a:ext cx="869174" cy="763021"/>
            <a:chOff x="2289729" y="2202925"/>
            <a:chExt cx="651966" cy="543549"/>
          </a:xfrm>
        </p:grpSpPr>
        <p:sp>
          <p:nvSpPr>
            <p:cNvPr id="503" name="Rectangle: Rounded Corners 172">
              <a:extLst>
                <a:ext uri="{FF2B5EF4-FFF2-40B4-BE49-F238E27FC236}">
                  <a16:creationId xmlns:a16="http://schemas.microsoft.com/office/drawing/2014/main" id="{D31B9A9D-AAE1-4CF4-B909-0FA95557E334}"/>
                </a:ext>
              </a:extLst>
            </p:cNvPr>
            <p:cNvSpPr/>
            <p:nvPr/>
          </p:nvSpPr>
          <p:spPr>
            <a:xfrm>
              <a:off x="2362379" y="2274354"/>
              <a:ext cx="579316" cy="472120"/>
            </a:xfrm>
            <a:prstGeom prst="roundRect">
              <a:avLst>
                <a:gd name="adj" fmla="val 6755"/>
              </a:avLst>
            </a:prstGeom>
            <a:solidFill>
              <a:srgbClr val="E9AB30"/>
            </a:solidFill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32563">
                <a:defRPr/>
              </a:pPr>
              <a:endParaRPr lang="en-US" sz="13797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04" name="Rectangle: Rounded Corners 173">
              <a:extLst>
                <a:ext uri="{FF2B5EF4-FFF2-40B4-BE49-F238E27FC236}">
                  <a16:creationId xmlns:a16="http://schemas.microsoft.com/office/drawing/2014/main" id="{9A8D6542-7B9F-41C4-8685-E0009DD51DA6}"/>
                </a:ext>
              </a:extLst>
            </p:cNvPr>
            <p:cNvSpPr/>
            <p:nvPr/>
          </p:nvSpPr>
          <p:spPr>
            <a:xfrm>
              <a:off x="2325443" y="2238639"/>
              <a:ext cx="579316" cy="472120"/>
            </a:xfrm>
            <a:prstGeom prst="roundRect">
              <a:avLst>
                <a:gd name="adj" fmla="val 6755"/>
              </a:avLst>
            </a:prstGeom>
            <a:solidFill>
              <a:srgbClr val="E9AB30"/>
            </a:solidFill>
            <a:ln w="3175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32563">
                <a:defRPr/>
              </a:pPr>
              <a:endParaRPr lang="en-US" sz="13797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505" name="Group 504">
              <a:extLst>
                <a:ext uri="{FF2B5EF4-FFF2-40B4-BE49-F238E27FC236}">
                  <a16:creationId xmlns:a16="http://schemas.microsoft.com/office/drawing/2014/main" id="{89E9C722-3E1C-4A7F-90AD-71EA2AFF0FEB}"/>
                </a:ext>
              </a:extLst>
            </p:cNvPr>
            <p:cNvGrpSpPr/>
            <p:nvPr/>
          </p:nvGrpSpPr>
          <p:grpSpPr>
            <a:xfrm>
              <a:off x="2289729" y="2202925"/>
              <a:ext cx="579316" cy="472120"/>
              <a:chOff x="2289729" y="2202925"/>
              <a:chExt cx="579316" cy="472120"/>
            </a:xfrm>
          </p:grpSpPr>
          <p:sp>
            <p:nvSpPr>
              <p:cNvPr id="506" name="Rectangle: Rounded Corners 175">
                <a:extLst>
                  <a:ext uri="{FF2B5EF4-FFF2-40B4-BE49-F238E27FC236}">
                    <a16:creationId xmlns:a16="http://schemas.microsoft.com/office/drawing/2014/main" id="{5EDB9906-410C-4C99-ACB1-8B63903B4D56}"/>
                  </a:ext>
                </a:extLst>
              </p:cNvPr>
              <p:cNvSpPr/>
              <p:nvPr/>
            </p:nvSpPr>
            <p:spPr>
              <a:xfrm>
                <a:off x="2289729" y="2202925"/>
                <a:ext cx="579316" cy="472120"/>
              </a:xfrm>
              <a:prstGeom prst="roundRect">
                <a:avLst>
                  <a:gd name="adj" fmla="val 6755"/>
                </a:avLst>
              </a:prstGeom>
              <a:solidFill>
                <a:srgbClr val="E9AB30"/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32563">
                  <a:defRPr/>
                </a:pPr>
                <a:endParaRPr lang="en-US" sz="13797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pic>
            <p:nvPicPr>
              <p:cNvPr id="507" name="Picture 506">
                <a:extLst>
                  <a:ext uri="{FF2B5EF4-FFF2-40B4-BE49-F238E27FC236}">
                    <a16:creationId xmlns:a16="http://schemas.microsoft.com/office/drawing/2014/main" id="{77A3858D-3F9E-4FDC-A187-664E8C3A53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6111" y="2269821"/>
                <a:ext cx="338328" cy="338328"/>
              </a:xfrm>
              <a:prstGeom prst="rect">
                <a:avLst/>
              </a:prstGeom>
            </p:spPr>
          </p:pic>
        </p:grp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B2854D95-A417-4F63-9074-10F205E9FB2A}"/>
              </a:ext>
            </a:extLst>
          </p:cNvPr>
          <p:cNvGrpSpPr/>
          <p:nvPr/>
        </p:nvGrpSpPr>
        <p:grpSpPr>
          <a:xfrm>
            <a:off x="3604328" y="3120970"/>
            <a:ext cx="870259" cy="779080"/>
            <a:chOff x="5303618" y="3611728"/>
            <a:chExt cx="870259" cy="779080"/>
          </a:xfrm>
        </p:grpSpPr>
        <p:sp>
          <p:nvSpPr>
            <p:cNvPr id="509" name="Rectangle: Rounded Corners 170">
              <a:extLst>
                <a:ext uri="{FF2B5EF4-FFF2-40B4-BE49-F238E27FC236}">
                  <a16:creationId xmlns:a16="http://schemas.microsoft.com/office/drawing/2014/main" id="{E3BD51A7-C372-4A67-926A-91A36FEC5349}"/>
                </a:ext>
              </a:extLst>
            </p:cNvPr>
            <p:cNvSpPr/>
            <p:nvPr/>
          </p:nvSpPr>
          <p:spPr>
            <a:xfrm>
              <a:off x="5401557" y="3721128"/>
              <a:ext cx="772320" cy="669680"/>
            </a:xfrm>
            <a:prstGeom prst="roundRect">
              <a:avLst>
                <a:gd name="adj" fmla="val 6755"/>
              </a:avLst>
            </a:prstGeom>
            <a:solidFill>
              <a:srgbClr val="A4CA2C"/>
            </a:solidFill>
            <a:ln w="31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32563">
                <a:defRPr/>
              </a:pPr>
              <a:endParaRPr lang="en-US" sz="13797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10" name="Rectangle: Rounded Corners 170">
              <a:extLst>
                <a:ext uri="{FF2B5EF4-FFF2-40B4-BE49-F238E27FC236}">
                  <a16:creationId xmlns:a16="http://schemas.microsoft.com/office/drawing/2014/main" id="{6ABDC8CD-A780-4F3E-A708-D74420C08CD4}"/>
                </a:ext>
              </a:extLst>
            </p:cNvPr>
            <p:cNvSpPr/>
            <p:nvPr/>
          </p:nvSpPr>
          <p:spPr>
            <a:xfrm>
              <a:off x="5349610" y="3666428"/>
              <a:ext cx="772320" cy="669680"/>
            </a:xfrm>
            <a:prstGeom prst="roundRect">
              <a:avLst>
                <a:gd name="adj" fmla="val 6755"/>
              </a:avLst>
            </a:prstGeom>
            <a:solidFill>
              <a:srgbClr val="A4CA2C"/>
            </a:solidFill>
            <a:ln w="31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32563">
                <a:defRPr/>
              </a:pPr>
              <a:endParaRPr lang="en-US" sz="13797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11" name="Rectangle: Rounded Corners 170">
              <a:extLst>
                <a:ext uri="{FF2B5EF4-FFF2-40B4-BE49-F238E27FC236}">
                  <a16:creationId xmlns:a16="http://schemas.microsoft.com/office/drawing/2014/main" id="{91FAD91E-7ED8-42A7-98CE-4B481BE8CFB6}"/>
                </a:ext>
              </a:extLst>
            </p:cNvPr>
            <p:cNvSpPr/>
            <p:nvPr/>
          </p:nvSpPr>
          <p:spPr>
            <a:xfrm>
              <a:off x="5303618" y="3611728"/>
              <a:ext cx="772320" cy="669680"/>
            </a:xfrm>
            <a:prstGeom prst="roundRect">
              <a:avLst>
                <a:gd name="adj" fmla="val 6755"/>
              </a:avLst>
            </a:prstGeom>
            <a:solidFill>
              <a:srgbClr val="A4CA2C"/>
            </a:solidFill>
            <a:ln w="31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32563">
                <a:defRPr/>
              </a:pPr>
              <a:endParaRPr lang="en-US" sz="13797" kern="0">
                <a:solidFill>
                  <a:prstClr val="white"/>
                </a:solidFill>
                <a:latin typeface="Segoe UI"/>
              </a:endParaRPr>
            </a:p>
          </p:txBody>
        </p:sp>
        <p:pic>
          <p:nvPicPr>
            <p:cNvPr id="512" name="Picture 511">
              <a:extLst>
                <a:ext uri="{FF2B5EF4-FFF2-40B4-BE49-F238E27FC236}">
                  <a16:creationId xmlns:a16="http://schemas.microsoft.com/office/drawing/2014/main" id="{B28313E1-C162-4B26-84E1-E5AEDA6C6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010101"/>
                </a:clrFrom>
                <a:clrTo>
                  <a:srgbClr val="010101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2869" y="3712179"/>
              <a:ext cx="442252" cy="466334"/>
            </a:xfrm>
            <a:prstGeom prst="rect">
              <a:avLst/>
            </a:prstGeom>
            <a:solidFill>
              <a:srgbClr val="A4CA2C"/>
            </a:solidFill>
          </p:spPr>
        </p:pic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C83147A5-36D1-4403-9727-48877055AA44}"/>
              </a:ext>
            </a:extLst>
          </p:cNvPr>
          <p:cNvGrpSpPr/>
          <p:nvPr/>
        </p:nvGrpSpPr>
        <p:grpSpPr>
          <a:xfrm>
            <a:off x="5041534" y="3167313"/>
            <a:ext cx="892543" cy="786474"/>
            <a:chOff x="5242701" y="3081271"/>
            <a:chExt cx="892543" cy="786474"/>
          </a:xfrm>
        </p:grpSpPr>
        <p:sp>
          <p:nvSpPr>
            <p:cNvPr id="514" name="Rectangle: Rounded Corners 7">
              <a:extLst>
                <a:ext uri="{FF2B5EF4-FFF2-40B4-BE49-F238E27FC236}">
                  <a16:creationId xmlns:a16="http://schemas.microsoft.com/office/drawing/2014/main" id="{CE1AF9CD-A7FF-4390-859B-5FF36A4A7709}"/>
                </a:ext>
              </a:extLst>
            </p:cNvPr>
            <p:cNvSpPr/>
            <p:nvPr/>
          </p:nvSpPr>
          <p:spPr>
            <a:xfrm rot="16200000">
              <a:off x="5417709" y="3150210"/>
              <a:ext cx="662751" cy="772319"/>
            </a:xfrm>
            <a:custGeom>
              <a:avLst/>
              <a:gdLst>
                <a:gd name="connsiteX0" fmla="*/ 0 w 3073399"/>
                <a:gd name="connsiteY0" fmla="*/ 207158 h 1242926"/>
                <a:gd name="connsiteX1" fmla="*/ 207158 w 3073399"/>
                <a:gd name="connsiteY1" fmla="*/ 0 h 1242926"/>
                <a:gd name="connsiteX2" fmla="*/ 2866241 w 3073399"/>
                <a:gd name="connsiteY2" fmla="*/ 0 h 1242926"/>
                <a:gd name="connsiteX3" fmla="*/ 3073399 w 3073399"/>
                <a:gd name="connsiteY3" fmla="*/ 207158 h 1242926"/>
                <a:gd name="connsiteX4" fmla="*/ 3073399 w 3073399"/>
                <a:gd name="connsiteY4" fmla="*/ 1035768 h 1242926"/>
                <a:gd name="connsiteX5" fmla="*/ 2866241 w 3073399"/>
                <a:gd name="connsiteY5" fmla="*/ 1242926 h 1242926"/>
                <a:gd name="connsiteX6" fmla="*/ 207158 w 3073399"/>
                <a:gd name="connsiteY6" fmla="*/ 1242926 h 1242926"/>
                <a:gd name="connsiteX7" fmla="*/ 0 w 3073399"/>
                <a:gd name="connsiteY7" fmla="*/ 1035768 h 1242926"/>
                <a:gd name="connsiteX8" fmla="*/ 0 w 3073399"/>
                <a:gd name="connsiteY8" fmla="*/ 207158 h 1242926"/>
                <a:gd name="connsiteX0" fmla="*/ 200025 w 3073399"/>
                <a:gd name="connsiteY0" fmla="*/ 302408 h 1242926"/>
                <a:gd name="connsiteX1" fmla="*/ 207158 w 3073399"/>
                <a:gd name="connsiteY1" fmla="*/ 0 h 1242926"/>
                <a:gd name="connsiteX2" fmla="*/ 2866241 w 3073399"/>
                <a:gd name="connsiteY2" fmla="*/ 0 h 1242926"/>
                <a:gd name="connsiteX3" fmla="*/ 3073399 w 3073399"/>
                <a:gd name="connsiteY3" fmla="*/ 207158 h 1242926"/>
                <a:gd name="connsiteX4" fmla="*/ 3073399 w 3073399"/>
                <a:gd name="connsiteY4" fmla="*/ 1035768 h 1242926"/>
                <a:gd name="connsiteX5" fmla="*/ 2866241 w 3073399"/>
                <a:gd name="connsiteY5" fmla="*/ 1242926 h 1242926"/>
                <a:gd name="connsiteX6" fmla="*/ 207158 w 3073399"/>
                <a:gd name="connsiteY6" fmla="*/ 1242926 h 1242926"/>
                <a:gd name="connsiteX7" fmla="*/ 0 w 3073399"/>
                <a:gd name="connsiteY7" fmla="*/ 1035768 h 1242926"/>
                <a:gd name="connsiteX8" fmla="*/ 200025 w 3073399"/>
                <a:gd name="connsiteY8" fmla="*/ 302408 h 1242926"/>
                <a:gd name="connsiteX0" fmla="*/ 200025 w 3073399"/>
                <a:gd name="connsiteY0" fmla="*/ 302408 h 1242926"/>
                <a:gd name="connsiteX1" fmla="*/ 207158 w 3073399"/>
                <a:gd name="connsiteY1" fmla="*/ 0 h 1242926"/>
                <a:gd name="connsiteX2" fmla="*/ 2866241 w 3073399"/>
                <a:gd name="connsiteY2" fmla="*/ 0 h 1242926"/>
                <a:gd name="connsiteX3" fmla="*/ 3073399 w 3073399"/>
                <a:gd name="connsiteY3" fmla="*/ 207158 h 1242926"/>
                <a:gd name="connsiteX4" fmla="*/ 3073399 w 3073399"/>
                <a:gd name="connsiteY4" fmla="*/ 1035768 h 1242926"/>
                <a:gd name="connsiteX5" fmla="*/ 2866241 w 3073399"/>
                <a:gd name="connsiteY5" fmla="*/ 1242926 h 1242926"/>
                <a:gd name="connsiteX6" fmla="*/ 207158 w 3073399"/>
                <a:gd name="connsiteY6" fmla="*/ 1242926 h 1242926"/>
                <a:gd name="connsiteX7" fmla="*/ 0 w 3073399"/>
                <a:gd name="connsiteY7" fmla="*/ 1035768 h 1242926"/>
                <a:gd name="connsiteX8" fmla="*/ 200025 w 3073399"/>
                <a:gd name="connsiteY8" fmla="*/ 302408 h 1242926"/>
                <a:gd name="connsiteX0" fmla="*/ 200025 w 3073399"/>
                <a:gd name="connsiteY0" fmla="*/ 302408 h 1242926"/>
                <a:gd name="connsiteX1" fmla="*/ 375433 w 3073399"/>
                <a:gd name="connsiteY1" fmla="*/ 6350 h 1242926"/>
                <a:gd name="connsiteX2" fmla="*/ 2866241 w 3073399"/>
                <a:gd name="connsiteY2" fmla="*/ 0 h 1242926"/>
                <a:gd name="connsiteX3" fmla="*/ 3073399 w 3073399"/>
                <a:gd name="connsiteY3" fmla="*/ 207158 h 1242926"/>
                <a:gd name="connsiteX4" fmla="*/ 3073399 w 3073399"/>
                <a:gd name="connsiteY4" fmla="*/ 1035768 h 1242926"/>
                <a:gd name="connsiteX5" fmla="*/ 2866241 w 3073399"/>
                <a:gd name="connsiteY5" fmla="*/ 1242926 h 1242926"/>
                <a:gd name="connsiteX6" fmla="*/ 207158 w 3073399"/>
                <a:gd name="connsiteY6" fmla="*/ 1242926 h 1242926"/>
                <a:gd name="connsiteX7" fmla="*/ 0 w 3073399"/>
                <a:gd name="connsiteY7" fmla="*/ 1035768 h 1242926"/>
                <a:gd name="connsiteX8" fmla="*/ 200025 w 3073399"/>
                <a:gd name="connsiteY8" fmla="*/ 302408 h 1242926"/>
                <a:gd name="connsiteX0" fmla="*/ 123825 w 3073399"/>
                <a:gd name="connsiteY0" fmla="*/ 321458 h 1242926"/>
                <a:gd name="connsiteX1" fmla="*/ 375433 w 3073399"/>
                <a:gd name="connsiteY1" fmla="*/ 6350 h 1242926"/>
                <a:gd name="connsiteX2" fmla="*/ 2866241 w 3073399"/>
                <a:gd name="connsiteY2" fmla="*/ 0 h 1242926"/>
                <a:gd name="connsiteX3" fmla="*/ 3073399 w 3073399"/>
                <a:gd name="connsiteY3" fmla="*/ 207158 h 1242926"/>
                <a:gd name="connsiteX4" fmla="*/ 3073399 w 3073399"/>
                <a:gd name="connsiteY4" fmla="*/ 1035768 h 1242926"/>
                <a:gd name="connsiteX5" fmla="*/ 2866241 w 3073399"/>
                <a:gd name="connsiteY5" fmla="*/ 1242926 h 1242926"/>
                <a:gd name="connsiteX6" fmla="*/ 207158 w 3073399"/>
                <a:gd name="connsiteY6" fmla="*/ 1242926 h 1242926"/>
                <a:gd name="connsiteX7" fmla="*/ 0 w 3073399"/>
                <a:gd name="connsiteY7" fmla="*/ 1035768 h 1242926"/>
                <a:gd name="connsiteX8" fmla="*/ 123825 w 3073399"/>
                <a:gd name="connsiteY8" fmla="*/ 321458 h 1242926"/>
                <a:gd name="connsiteX0" fmla="*/ 104775 w 3054349"/>
                <a:gd name="connsiteY0" fmla="*/ 3214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04775 w 3054349"/>
                <a:gd name="connsiteY8" fmla="*/ 321458 h 1242926"/>
                <a:gd name="connsiteX0" fmla="*/ 107950 w 3054349"/>
                <a:gd name="connsiteY0" fmla="*/ 318283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07950 w 3054349"/>
                <a:gd name="connsiteY8" fmla="*/ 318283 h 1242926"/>
                <a:gd name="connsiteX0" fmla="*/ 107950 w 3054349"/>
                <a:gd name="connsiteY0" fmla="*/ 318283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07950 w 3054349"/>
                <a:gd name="connsiteY8" fmla="*/ 318283 h 1242926"/>
                <a:gd name="connsiteX0" fmla="*/ 107950 w 3054349"/>
                <a:gd name="connsiteY0" fmla="*/ 318283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07950 w 3054349"/>
                <a:gd name="connsiteY8" fmla="*/ 318283 h 1242926"/>
                <a:gd name="connsiteX0" fmla="*/ 133350 w 3054349"/>
                <a:gd name="connsiteY0" fmla="*/ 2706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33350 w 3054349"/>
                <a:gd name="connsiteY8" fmla="*/ 270658 h 1242926"/>
                <a:gd name="connsiteX0" fmla="*/ 133350 w 3054349"/>
                <a:gd name="connsiteY0" fmla="*/ 2706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33350 w 3054349"/>
                <a:gd name="connsiteY8" fmla="*/ 270658 h 1242926"/>
                <a:gd name="connsiteX0" fmla="*/ 133350 w 3054349"/>
                <a:gd name="connsiteY0" fmla="*/ 2706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33350 w 3054349"/>
                <a:gd name="connsiteY8" fmla="*/ 270658 h 1242926"/>
                <a:gd name="connsiteX0" fmla="*/ 133350 w 3054349"/>
                <a:gd name="connsiteY0" fmla="*/ 2706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33350 w 3054349"/>
                <a:gd name="connsiteY8" fmla="*/ 270658 h 1242926"/>
                <a:gd name="connsiteX0" fmla="*/ 133350 w 3054349"/>
                <a:gd name="connsiteY0" fmla="*/ 2706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2895599 w 3054349"/>
                <a:gd name="connsiteY3" fmla="*/ 229383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33350 w 3054349"/>
                <a:gd name="connsiteY8" fmla="*/ 270658 h 1242926"/>
                <a:gd name="connsiteX0" fmla="*/ 133350 w 3054349"/>
                <a:gd name="connsiteY0" fmla="*/ 2706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2917824 w 3054349"/>
                <a:gd name="connsiteY3" fmla="*/ 22620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33350 w 3054349"/>
                <a:gd name="connsiteY8" fmla="*/ 270658 h 1242926"/>
                <a:gd name="connsiteX0" fmla="*/ 133350 w 3054349"/>
                <a:gd name="connsiteY0" fmla="*/ 2706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2917824 w 3054349"/>
                <a:gd name="connsiteY3" fmla="*/ 22620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33350 w 3054349"/>
                <a:gd name="connsiteY8" fmla="*/ 270658 h 1242926"/>
                <a:gd name="connsiteX0" fmla="*/ 133350 w 3054349"/>
                <a:gd name="connsiteY0" fmla="*/ 264308 h 1236576"/>
                <a:gd name="connsiteX1" fmla="*/ 356383 w 3054349"/>
                <a:gd name="connsiteY1" fmla="*/ 0 h 1236576"/>
                <a:gd name="connsiteX2" fmla="*/ 2704316 w 3054349"/>
                <a:gd name="connsiteY2" fmla="*/ 0 h 1236576"/>
                <a:gd name="connsiteX3" fmla="*/ 2917824 w 3054349"/>
                <a:gd name="connsiteY3" fmla="*/ 219858 h 1236576"/>
                <a:gd name="connsiteX4" fmla="*/ 3054349 w 3054349"/>
                <a:gd name="connsiteY4" fmla="*/ 1029418 h 1236576"/>
                <a:gd name="connsiteX5" fmla="*/ 2847191 w 3054349"/>
                <a:gd name="connsiteY5" fmla="*/ 1236576 h 1236576"/>
                <a:gd name="connsiteX6" fmla="*/ 188108 w 3054349"/>
                <a:gd name="connsiteY6" fmla="*/ 1236576 h 1236576"/>
                <a:gd name="connsiteX7" fmla="*/ 0 w 3054349"/>
                <a:gd name="connsiteY7" fmla="*/ 1032593 h 1236576"/>
                <a:gd name="connsiteX8" fmla="*/ 133350 w 3054349"/>
                <a:gd name="connsiteY8" fmla="*/ 264308 h 1236576"/>
                <a:gd name="connsiteX0" fmla="*/ 114300 w 3054349"/>
                <a:gd name="connsiteY0" fmla="*/ 257958 h 1236576"/>
                <a:gd name="connsiteX1" fmla="*/ 356383 w 3054349"/>
                <a:gd name="connsiteY1" fmla="*/ 0 h 1236576"/>
                <a:gd name="connsiteX2" fmla="*/ 2704316 w 3054349"/>
                <a:gd name="connsiteY2" fmla="*/ 0 h 1236576"/>
                <a:gd name="connsiteX3" fmla="*/ 2917824 w 3054349"/>
                <a:gd name="connsiteY3" fmla="*/ 219858 h 1236576"/>
                <a:gd name="connsiteX4" fmla="*/ 3054349 w 3054349"/>
                <a:gd name="connsiteY4" fmla="*/ 1029418 h 1236576"/>
                <a:gd name="connsiteX5" fmla="*/ 2847191 w 3054349"/>
                <a:gd name="connsiteY5" fmla="*/ 1236576 h 1236576"/>
                <a:gd name="connsiteX6" fmla="*/ 188108 w 3054349"/>
                <a:gd name="connsiteY6" fmla="*/ 1236576 h 1236576"/>
                <a:gd name="connsiteX7" fmla="*/ 0 w 3054349"/>
                <a:gd name="connsiteY7" fmla="*/ 1032593 h 1236576"/>
                <a:gd name="connsiteX8" fmla="*/ 114300 w 3054349"/>
                <a:gd name="connsiteY8" fmla="*/ 257958 h 1236576"/>
                <a:gd name="connsiteX0" fmla="*/ 123825 w 3063874"/>
                <a:gd name="connsiteY0" fmla="*/ 257958 h 1236576"/>
                <a:gd name="connsiteX1" fmla="*/ 365908 w 3063874"/>
                <a:gd name="connsiteY1" fmla="*/ 0 h 1236576"/>
                <a:gd name="connsiteX2" fmla="*/ 2713841 w 3063874"/>
                <a:gd name="connsiteY2" fmla="*/ 0 h 1236576"/>
                <a:gd name="connsiteX3" fmla="*/ 2927349 w 3063874"/>
                <a:gd name="connsiteY3" fmla="*/ 219858 h 1236576"/>
                <a:gd name="connsiteX4" fmla="*/ 3063874 w 3063874"/>
                <a:gd name="connsiteY4" fmla="*/ 1029418 h 1236576"/>
                <a:gd name="connsiteX5" fmla="*/ 2856716 w 3063874"/>
                <a:gd name="connsiteY5" fmla="*/ 1236576 h 1236576"/>
                <a:gd name="connsiteX6" fmla="*/ 197633 w 3063874"/>
                <a:gd name="connsiteY6" fmla="*/ 1236576 h 1236576"/>
                <a:gd name="connsiteX7" fmla="*/ 0 w 3063874"/>
                <a:gd name="connsiteY7" fmla="*/ 1032593 h 1236576"/>
                <a:gd name="connsiteX8" fmla="*/ 123825 w 3063874"/>
                <a:gd name="connsiteY8" fmla="*/ 257958 h 1236576"/>
                <a:gd name="connsiteX0" fmla="*/ 123825 w 3063874"/>
                <a:gd name="connsiteY0" fmla="*/ 257958 h 1236576"/>
                <a:gd name="connsiteX1" fmla="*/ 365908 w 3063874"/>
                <a:gd name="connsiteY1" fmla="*/ 0 h 1236576"/>
                <a:gd name="connsiteX2" fmla="*/ 2713841 w 3063874"/>
                <a:gd name="connsiteY2" fmla="*/ 0 h 1236576"/>
                <a:gd name="connsiteX3" fmla="*/ 2927349 w 3063874"/>
                <a:gd name="connsiteY3" fmla="*/ 219858 h 1236576"/>
                <a:gd name="connsiteX4" fmla="*/ 3063874 w 3063874"/>
                <a:gd name="connsiteY4" fmla="*/ 1029418 h 1236576"/>
                <a:gd name="connsiteX5" fmla="*/ 2856716 w 3063874"/>
                <a:gd name="connsiteY5" fmla="*/ 1236576 h 1236576"/>
                <a:gd name="connsiteX6" fmla="*/ 197633 w 3063874"/>
                <a:gd name="connsiteY6" fmla="*/ 1236576 h 1236576"/>
                <a:gd name="connsiteX7" fmla="*/ 0 w 3063874"/>
                <a:gd name="connsiteY7" fmla="*/ 1032593 h 1236576"/>
                <a:gd name="connsiteX8" fmla="*/ 123825 w 3063874"/>
                <a:gd name="connsiteY8" fmla="*/ 257958 h 1236576"/>
                <a:gd name="connsiteX0" fmla="*/ 123825 w 3063874"/>
                <a:gd name="connsiteY0" fmla="*/ 257958 h 1236576"/>
                <a:gd name="connsiteX1" fmla="*/ 365908 w 3063874"/>
                <a:gd name="connsiteY1" fmla="*/ 0 h 1236576"/>
                <a:gd name="connsiteX2" fmla="*/ 2653516 w 3063874"/>
                <a:gd name="connsiteY2" fmla="*/ 0 h 1236576"/>
                <a:gd name="connsiteX3" fmla="*/ 2927349 w 3063874"/>
                <a:gd name="connsiteY3" fmla="*/ 219858 h 1236576"/>
                <a:gd name="connsiteX4" fmla="*/ 3063874 w 3063874"/>
                <a:gd name="connsiteY4" fmla="*/ 1029418 h 1236576"/>
                <a:gd name="connsiteX5" fmla="*/ 2856716 w 3063874"/>
                <a:gd name="connsiteY5" fmla="*/ 1236576 h 1236576"/>
                <a:gd name="connsiteX6" fmla="*/ 197633 w 3063874"/>
                <a:gd name="connsiteY6" fmla="*/ 1236576 h 1236576"/>
                <a:gd name="connsiteX7" fmla="*/ 0 w 3063874"/>
                <a:gd name="connsiteY7" fmla="*/ 1032593 h 1236576"/>
                <a:gd name="connsiteX8" fmla="*/ 123825 w 3063874"/>
                <a:gd name="connsiteY8" fmla="*/ 257958 h 12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63874" h="1236576">
                  <a:moveTo>
                    <a:pt x="123825" y="257958"/>
                  </a:moveTo>
                  <a:cubicBezTo>
                    <a:pt x="133350" y="127673"/>
                    <a:pt x="251498" y="0"/>
                    <a:pt x="365908" y="0"/>
                  </a:cubicBezTo>
                  <a:lnTo>
                    <a:pt x="2653516" y="0"/>
                  </a:lnTo>
                  <a:cubicBezTo>
                    <a:pt x="2767926" y="0"/>
                    <a:pt x="2892424" y="76873"/>
                    <a:pt x="2927349" y="219858"/>
                  </a:cubicBezTo>
                  <a:lnTo>
                    <a:pt x="3063874" y="1029418"/>
                  </a:lnTo>
                  <a:cubicBezTo>
                    <a:pt x="3063874" y="1143828"/>
                    <a:pt x="2971126" y="1236576"/>
                    <a:pt x="2856716" y="1236576"/>
                  </a:cubicBezTo>
                  <a:lnTo>
                    <a:pt x="197633" y="1236576"/>
                  </a:lnTo>
                  <a:cubicBezTo>
                    <a:pt x="83223" y="1236576"/>
                    <a:pt x="0" y="1147003"/>
                    <a:pt x="0" y="1032593"/>
                  </a:cubicBezTo>
                  <a:cubicBezTo>
                    <a:pt x="41275" y="756390"/>
                    <a:pt x="117475" y="315086"/>
                    <a:pt x="123825" y="257958"/>
                  </a:cubicBezTo>
                  <a:close/>
                </a:path>
              </a:pathLst>
            </a:custGeom>
            <a:solidFill>
              <a:srgbClr val="7030A0"/>
            </a:solidFill>
            <a:ln w="31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32563">
                <a:defRPr/>
              </a:pPr>
              <a:endParaRPr lang="en-US" sz="13797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15" name="Rectangle: Rounded Corners 7">
              <a:extLst>
                <a:ext uri="{FF2B5EF4-FFF2-40B4-BE49-F238E27FC236}">
                  <a16:creationId xmlns:a16="http://schemas.microsoft.com/office/drawing/2014/main" id="{7B60134A-CE75-4369-8F2D-9A0A1BB7C4C9}"/>
                </a:ext>
              </a:extLst>
            </p:cNvPr>
            <p:cNvSpPr/>
            <p:nvPr/>
          </p:nvSpPr>
          <p:spPr>
            <a:xfrm rot="16200000">
              <a:off x="5357597" y="3087624"/>
              <a:ext cx="662751" cy="772319"/>
            </a:xfrm>
            <a:custGeom>
              <a:avLst/>
              <a:gdLst>
                <a:gd name="connsiteX0" fmla="*/ 0 w 3073399"/>
                <a:gd name="connsiteY0" fmla="*/ 207158 h 1242926"/>
                <a:gd name="connsiteX1" fmla="*/ 207158 w 3073399"/>
                <a:gd name="connsiteY1" fmla="*/ 0 h 1242926"/>
                <a:gd name="connsiteX2" fmla="*/ 2866241 w 3073399"/>
                <a:gd name="connsiteY2" fmla="*/ 0 h 1242926"/>
                <a:gd name="connsiteX3" fmla="*/ 3073399 w 3073399"/>
                <a:gd name="connsiteY3" fmla="*/ 207158 h 1242926"/>
                <a:gd name="connsiteX4" fmla="*/ 3073399 w 3073399"/>
                <a:gd name="connsiteY4" fmla="*/ 1035768 h 1242926"/>
                <a:gd name="connsiteX5" fmla="*/ 2866241 w 3073399"/>
                <a:gd name="connsiteY5" fmla="*/ 1242926 h 1242926"/>
                <a:gd name="connsiteX6" fmla="*/ 207158 w 3073399"/>
                <a:gd name="connsiteY6" fmla="*/ 1242926 h 1242926"/>
                <a:gd name="connsiteX7" fmla="*/ 0 w 3073399"/>
                <a:gd name="connsiteY7" fmla="*/ 1035768 h 1242926"/>
                <a:gd name="connsiteX8" fmla="*/ 0 w 3073399"/>
                <a:gd name="connsiteY8" fmla="*/ 207158 h 1242926"/>
                <a:gd name="connsiteX0" fmla="*/ 200025 w 3073399"/>
                <a:gd name="connsiteY0" fmla="*/ 302408 h 1242926"/>
                <a:gd name="connsiteX1" fmla="*/ 207158 w 3073399"/>
                <a:gd name="connsiteY1" fmla="*/ 0 h 1242926"/>
                <a:gd name="connsiteX2" fmla="*/ 2866241 w 3073399"/>
                <a:gd name="connsiteY2" fmla="*/ 0 h 1242926"/>
                <a:gd name="connsiteX3" fmla="*/ 3073399 w 3073399"/>
                <a:gd name="connsiteY3" fmla="*/ 207158 h 1242926"/>
                <a:gd name="connsiteX4" fmla="*/ 3073399 w 3073399"/>
                <a:gd name="connsiteY4" fmla="*/ 1035768 h 1242926"/>
                <a:gd name="connsiteX5" fmla="*/ 2866241 w 3073399"/>
                <a:gd name="connsiteY5" fmla="*/ 1242926 h 1242926"/>
                <a:gd name="connsiteX6" fmla="*/ 207158 w 3073399"/>
                <a:gd name="connsiteY6" fmla="*/ 1242926 h 1242926"/>
                <a:gd name="connsiteX7" fmla="*/ 0 w 3073399"/>
                <a:gd name="connsiteY7" fmla="*/ 1035768 h 1242926"/>
                <a:gd name="connsiteX8" fmla="*/ 200025 w 3073399"/>
                <a:gd name="connsiteY8" fmla="*/ 302408 h 1242926"/>
                <a:gd name="connsiteX0" fmla="*/ 200025 w 3073399"/>
                <a:gd name="connsiteY0" fmla="*/ 302408 h 1242926"/>
                <a:gd name="connsiteX1" fmla="*/ 207158 w 3073399"/>
                <a:gd name="connsiteY1" fmla="*/ 0 h 1242926"/>
                <a:gd name="connsiteX2" fmla="*/ 2866241 w 3073399"/>
                <a:gd name="connsiteY2" fmla="*/ 0 h 1242926"/>
                <a:gd name="connsiteX3" fmla="*/ 3073399 w 3073399"/>
                <a:gd name="connsiteY3" fmla="*/ 207158 h 1242926"/>
                <a:gd name="connsiteX4" fmla="*/ 3073399 w 3073399"/>
                <a:gd name="connsiteY4" fmla="*/ 1035768 h 1242926"/>
                <a:gd name="connsiteX5" fmla="*/ 2866241 w 3073399"/>
                <a:gd name="connsiteY5" fmla="*/ 1242926 h 1242926"/>
                <a:gd name="connsiteX6" fmla="*/ 207158 w 3073399"/>
                <a:gd name="connsiteY6" fmla="*/ 1242926 h 1242926"/>
                <a:gd name="connsiteX7" fmla="*/ 0 w 3073399"/>
                <a:gd name="connsiteY7" fmla="*/ 1035768 h 1242926"/>
                <a:gd name="connsiteX8" fmla="*/ 200025 w 3073399"/>
                <a:gd name="connsiteY8" fmla="*/ 302408 h 1242926"/>
                <a:gd name="connsiteX0" fmla="*/ 200025 w 3073399"/>
                <a:gd name="connsiteY0" fmla="*/ 302408 h 1242926"/>
                <a:gd name="connsiteX1" fmla="*/ 375433 w 3073399"/>
                <a:gd name="connsiteY1" fmla="*/ 6350 h 1242926"/>
                <a:gd name="connsiteX2" fmla="*/ 2866241 w 3073399"/>
                <a:gd name="connsiteY2" fmla="*/ 0 h 1242926"/>
                <a:gd name="connsiteX3" fmla="*/ 3073399 w 3073399"/>
                <a:gd name="connsiteY3" fmla="*/ 207158 h 1242926"/>
                <a:gd name="connsiteX4" fmla="*/ 3073399 w 3073399"/>
                <a:gd name="connsiteY4" fmla="*/ 1035768 h 1242926"/>
                <a:gd name="connsiteX5" fmla="*/ 2866241 w 3073399"/>
                <a:gd name="connsiteY5" fmla="*/ 1242926 h 1242926"/>
                <a:gd name="connsiteX6" fmla="*/ 207158 w 3073399"/>
                <a:gd name="connsiteY6" fmla="*/ 1242926 h 1242926"/>
                <a:gd name="connsiteX7" fmla="*/ 0 w 3073399"/>
                <a:gd name="connsiteY7" fmla="*/ 1035768 h 1242926"/>
                <a:gd name="connsiteX8" fmla="*/ 200025 w 3073399"/>
                <a:gd name="connsiteY8" fmla="*/ 302408 h 1242926"/>
                <a:gd name="connsiteX0" fmla="*/ 123825 w 3073399"/>
                <a:gd name="connsiteY0" fmla="*/ 321458 h 1242926"/>
                <a:gd name="connsiteX1" fmla="*/ 375433 w 3073399"/>
                <a:gd name="connsiteY1" fmla="*/ 6350 h 1242926"/>
                <a:gd name="connsiteX2" fmla="*/ 2866241 w 3073399"/>
                <a:gd name="connsiteY2" fmla="*/ 0 h 1242926"/>
                <a:gd name="connsiteX3" fmla="*/ 3073399 w 3073399"/>
                <a:gd name="connsiteY3" fmla="*/ 207158 h 1242926"/>
                <a:gd name="connsiteX4" fmla="*/ 3073399 w 3073399"/>
                <a:gd name="connsiteY4" fmla="*/ 1035768 h 1242926"/>
                <a:gd name="connsiteX5" fmla="*/ 2866241 w 3073399"/>
                <a:gd name="connsiteY5" fmla="*/ 1242926 h 1242926"/>
                <a:gd name="connsiteX6" fmla="*/ 207158 w 3073399"/>
                <a:gd name="connsiteY6" fmla="*/ 1242926 h 1242926"/>
                <a:gd name="connsiteX7" fmla="*/ 0 w 3073399"/>
                <a:gd name="connsiteY7" fmla="*/ 1035768 h 1242926"/>
                <a:gd name="connsiteX8" fmla="*/ 123825 w 3073399"/>
                <a:gd name="connsiteY8" fmla="*/ 321458 h 1242926"/>
                <a:gd name="connsiteX0" fmla="*/ 104775 w 3054349"/>
                <a:gd name="connsiteY0" fmla="*/ 3214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04775 w 3054349"/>
                <a:gd name="connsiteY8" fmla="*/ 321458 h 1242926"/>
                <a:gd name="connsiteX0" fmla="*/ 107950 w 3054349"/>
                <a:gd name="connsiteY0" fmla="*/ 318283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07950 w 3054349"/>
                <a:gd name="connsiteY8" fmla="*/ 318283 h 1242926"/>
                <a:gd name="connsiteX0" fmla="*/ 107950 w 3054349"/>
                <a:gd name="connsiteY0" fmla="*/ 318283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07950 w 3054349"/>
                <a:gd name="connsiteY8" fmla="*/ 318283 h 1242926"/>
                <a:gd name="connsiteX0" fmla="*/ 107950 w 3054349"/>
                <a:gd name="connsiteY0" fmla="*/ 318283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07950 w 3054349"/>
                <a:gd name="connsiteY8" fmla="*/ 318283 h 1242926"/>
                <a:gd name="connsiteX0" fmla="*/ 133350 w 3054349"/>
                <a:gd name="connsiteY0" fmla="*/ 2706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33350 w 3054349"/>
                <a:gd name="connsiteY8" fmla="*/ 270658 h 1242926"/>
                <a:gd name="connsiteX0" fmla="*/ 133350 w 3054349"/>
                <a:gd name="connsiteY0" fmla="*/ 2706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33350 w 3054349"/>
                <a:gd name="connsiteY8" fmla="*/ 270658 h 1242926"/>
                <a:gd name="connsiteX0" fmla="*/ 133350 w 3054349"/>
                <a:gd name="connsiteY0" fmla="*/ 2706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33350 w 3054349"/>
                <a:gd name="connsiteY8" fmla="*/ 270658 h 1242926"/>
                <a:gd name="connsiteX0" fmla="*/ 133350 w 3054349"/>
                <a:gd name="connsiteY0" fmla="*/ 2706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33350 w 3054349"/>
                <a:gd name="connsiteY8" fmla="*/ 270658 h 1242926"/>
                <a:gd name="connsiteX0" fmla="*/ 133350 w 3054349"/>
                <a:gd name="connsiteY0" fmla="*/ 2706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2895599 w 3054349"/>
                <a:gd name="connsiteY3" fmla="*/ 229383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33350 w 3054349"/>
                <a:gd name="connsiteY8" fmla="*/ 270658 h 1242926"/>
                <a:gd name="connsiteX0" fmla="*/ 133350 w 3054349"/>
                <a:gd name="connsiteY0" fmla="*/ 2706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2917824 w 3054349"/>
                <a:gd name="connsiteY3" fmla="*/ 22620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33350 w 3054349"/>
                <a:gd name="connsiteY8" fmla="*/ 270658 h 1242926"/>
                <a:gd name="connsiteX0" fmla="*/ 133350 w 3054349"/>
                <a:gd name="connsiteY0" fmla="*/ 2706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2917824 w 3054349"/>
                <a:gd name="connsiteY3" fmla="*/ 22620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33350 w 3054349"/>
                <a:gd name="connsiteY8" fmla="*/ 270658 h 1242926"/>
                <a:gd name="connsiteX0" fmla="*/ 133350 w 3054349"/>
                <a:gd name="connsiteY0" fmla="*/ 264308 h 1236576"/>
                <a:gd name="connsiteX1" fmla="*/ 356383 w 3054349"/>
                <a:gd name="connsiteY1" fmla="*/ 0 h 1236576"/>
                <a:gd name="connsiteX2" fmla="*/ 2704316 w 3054349"/>
                <a:gd name="connsiteY2" fmla="*/ 0 h 1236576"/>
                <a:gd name="connsiteX3" fmla="*/ 2917824 w 3054349"/>
                <a:gd name="connsiteY3" fmla="*/ 219858 h 1236576"/>
                <a:gd name="connsiteX4" fmla="*/ 3054349 w 3054349"/>
                <a:gd name="connsiteY4" fmla="*/ 1029418 h 1236576"/>
                <a:gd name="connsiteX5" fmla="*/ 2847191 w 3054349"/>
                <a:gd name="connsiteY5" fmla="*/ 1236576 h 1236576"/>
                <a:gd name="connsiteX6" fmla="*/ 188108 w 3054349"/>
                <a:gd name="connsiteY6" fmla="*/ 1236576 h 1236576"/>
                <a:gd name="connsiteX7" fmla="*/ 0 w 3054349"/>
                <a:gd name="connsiteY7" fmla="*/ 1032593 h 1236576"/>
                <a:gd name="connsiteX8" fmla="*/ 133350 w 3054349"/>
                <a:gd name="connsiteY8" fmla="*/ 264308 h 1236576"/>
                <a:gd name="connsiteX0" fmla="*/ 114300 w 3054349"/>
                <a:gd name="connsiteY0" fmla="*/ 257958 h 1236576"/>
                <a:gd name="connsiteX1" fmla="*/ 356383 w 3054349"/>
                <a:gd name="connsiteY1" fmla="*/ 0 h 1236576"/>
                <a:gd name="connsiteX2" fmla="*/ 2704316 w 3054349"/>
                <a:gd name="connsiteY2" fmla="*/ 0 h 1236576"/>
                <a:gd name="connsiteX3" fmla="*/ 2917824 w 3054349"/>
                <a:gd name="connsiteY3" fmla="*/ 219858 h 1236576"/>
                <a:gd name="connsiteX4" fmla="*/ 3054349 w 3054349"/>
                <a:gd name="connsiteY4" fmla="*/ 1029418 h 1236576"/>
                <a:gd name="connsiteX5" fmla="*/ 2847191 w 3054349"/>
                <a:gd name="connsiteY5" fmla="*/ 1236576 h 1236576"/>
                <a:gd name="connsiteX6" fmla="*/ 188108 w 3054349"/>
                <a:gd name="connsiteY6" fmla="*/ 1236576 h 1236576"/>
                <a:gd name="connsiteX7" fmla="*/ 0 w 3054349"/>
                <a:gd name="connsiteY7" fmla="*/ 1032593 h 1236576"/>
                <a:gd name="connsiteX8" fmla="*/ 114300 w 3054349"/>
                <a:gd name="connsiteY8" fmla="*/ 257958 h 1236576"/>
                <a:gd name="connsiteX0" fmla="*/ 123825 w 3063874"/>
                <a:gd name="connsiteY0" fmla="*/ 257958 h 1236576"/>
                <a:gd name="connsiteX1" fmla="*/ 365908 w 3063874"/>
                <a:gd name="connsiteY1" fmla="*/ 0 h 1236576"/>
                <a:gd name="connsiteX2" fmla="*/ 2713841 w 3063874"/>
                <a:gd name="connsiteY2" fmla="*/ 0 h 1236576"/>
                <a:gd name="connsiteX3" fmla="*/ 2927349 w 3063874"/>
                <a:gd name="connsiteY3" fmla="*/ 219858 h 1236576"/>
                <a:gd name="connsiteX4" fmla="*/ 3063874 w 3063874"/>
                <a:gd name="connsiteY4" fmla="*/ 1029418 h 1236576"/>
                <a:gd name="connsiteX5" fmla="*/ 2856716 w 3063874"/>
                <a:gd name="connsiteY5" fmla="*/ 1236576 h 1236576"/>
                <a:gd name="connsiteX6" fmla="*/ 197633 w 3063874"/>
                <a:gd name="connsiteY6" fmla="*/ 1236576 h 1236576"/>
                <a:gd name="connsiteX7" fmla="*/ 0 w 3063874"/>
                <a:gd name="connsiteY7" fmla="*/ 1032593 h 1236576"/>
                <a:gd name="connsiteX8" fmla="*/ 123825 w 3063874"/>
                <a:gd name="connsiteY8" fmla="*/ 257958 h 1236576"/>
                <a:gd name="connsiteX0" fmla="*/ 123825 w 3063874"/>
                <a:gd name="connsiteY0" fmla="*/ 257958 h 1236576"/>
                <a:gd name="connsiteX1" fmla="*/ 365908 w 3063874"/>
                <a:gd name="connsiteY1" fmla="*/ 0 h 1236576"/>
                <a:gd name="connsiteX2" fmla="*/ 2713841 w 3063874"/>
                <a:gd name="connsiteY2" fmla="*/ 0 h 1236576"/>
                <a:gd name="connsiteX3" fmla="*/ 2927349 w 3063874"/>
                <a:gd name="connsiteY3" fmla="*/ 219858 h 1236576"/>
                <a:gd name="connsiteX4" fmla="*/ 3063874 w 3063874"/>
                <a:gd name="connsiteY4" fmla="*/ 1029418 h 1236576"/>
                <a:gd name="connsiteX5" fmla="*/ 2856716 w 3063874"/>
                <a:gd name="connsiteY5" fmla="*/ 1236576 h 1236576"/>
                <a:gd name="connsiteX6" fmla="*/ 197633 w 3063874"/>
                <a:gd name="connsiteY6" fmla="*/ 1236576 h 1236576"/>
                <a:gd name="connsiteX7" fmla="*/ 0 w 3063874"/>
                <a:gd name="connsiteY7" fmla="*/ 1032593 h 1236576"/>
                <a:gd name="connsiteX8" fmla="*/ 123825 w 3063874"/>
                <a:gd name="connsiteY8" fmla="*/ 257958 h 1236576"/>
                <a:gd name="connsiteX0" fmla="*/ 123825 w 3063874"/>
                <a:gd name="connsiteY0" fmla="*/ 257958 h 1236576"/>
                <a:gd name="connsiteX1" fmla="*/ 365908 w 3063874"/>
                <a:gd name="connsiteY1" fmla="*/ 0 h 1236576"/>
                <a:gd name="connsiteX2" fmla="*/ 2653516 w 3063874"/>
                <a:gd name="connsiteY2" fmla="*/ 0 h 1236576"/>
                <a:gd name="connsiteX3" fmla="*/ 2927349 w 3063874"/>
                <a:gd name="connsiteY3" fmla="*/ 219858 h 1236576"/>
                <a:gd name="connsiteX4" fmla="*/ 3063874 w 3063874"/>
                <a:gd name="connsiteY4" fmla="*/ 1029418 h 1236576"/>
                <a:gd name="connsiteX5" fmla="*/ 2856716 w 3063874"/>
                <a:gd name="connsiteY5" fmla="*/ 1236576 h 1236576"/>
                <a:gd name="connsiteX6" fmla="*/ 197633 w 3063874"/>
                <a:gd name="connsiteY6" fmla="*/ 1236576 h 1236576"/>
                <a:gd name="connsiteX7" fmla="*/ 0 w 3063874"/>
                <a:gd name="connsiteY7" fmla="*/ 1032593 h 1236576"/>
                <a:gd name="connsiteX8" fmla="*/ 123825 w 3063874"/>
                <a:gd name="connsiteY8" fmla="*/ 257958 h 12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63874" h="1236576">
                  <a:moveTo>
                    <a:pt x="123825" y="257958"/>
                  </a:moveTo>
                  <a:cubicBezTo>
                    <a:pt x="133350" y="127673"/>
                    <a:pt x="251498" y="0"/>
                    <a:pt x="365908" y="0"/>
                  </a:cubicBezTo>
                  <a:lnTo>
                    <a:pt x="2653516" y="0"/>
                  </a:lnTo>
                  <a:cubicBezTo>
                    <a:pt x="2767926" y="0"/>
                    <a:pt x="2892424" y="76873"/>
                    <a:pt x="2927349" y="219858"/>
                  </a:cubicBezTo>
                  <a:lnTo>
                    <a:pt x="3063874" y="1029418"/>
                  </a:lnTo>
                  <a:cubicBezTo>
                    <a:pt x="3063874" y="1143828"/>
                    <a:pt x="2971126" y="1236576"/>
                    <a:pt x="2856716" y="1236576"/>
                  </a:cubicBezTo>
                  <a:lnTo>
                    <a:pt x="197633" y="1236576"/>
                  </a:lnTo>
                  <a:cubicBezTo>
                    <a:pt x="83223" y="1236576"/>
                    <a:pt x="0" y="1147003"/>
                    <a:pt x="0" y="1032593"/>
                  </a:cubicBezTo>
                  <a:cubicBezTo>
                    <a:pt x="41275" y="756390"/>
                    <a:pt x="117475" y="315086"/>
                    <a:pt x="123825" y="257958"/>
                  </a:cubicBezTo>
                  <a:close/>
                </a:path>
              </a:pathLst>
            </a:custGeom>
            <a:solidFill>
              <a:srgbClr val="7030A0"/>
            </a:solidFill>
            <a:ln w="31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32563">
                <a:defRPr/>
              </a:pPr>
              <a:endParaRPr lang="en-US" sz="13797" kern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16" name="Rectangle: Rounded Corners 7">
              <a:extLst>
                <a:ext uri="{FF2B5EF4-FFF2-40B4-BE49-F238E27FC236}">
                  <a16:creationId xmlns:a16="http://schemas.microsoft.com/office/drawing/2014/main" id="{AF3D651C-46D4-4487-AB19-B0ED22ED657F}"/>
                </a:ext>
              </a:extLst>
            </p:cNvPr>
            <p:cNvSpPr/>
            <p:nvPr/>
          </p:nvSpPr>
          <p:spPr>
            <a:xfrm rot="16200000">
              <a:off x="5297485" y="3026487"/>
              <a:ext cx="662751" cy="772319"/>
            </a:xfrm>
            <a:custGeom>
              <a:avLst/>
              <a:gdLst>
                <a:gd name="connsiteX0" fmla="*/ 0 w 3073399"/>
                <a:gd name="connsiteY0" fmla="*/ 207158 h 1242926"/>
                <a:gd name="connsiteX1" fmla="*/ 207158 w 3073399"/>
                <a:gd name="connsiteY1" fmla="*/ 0 h 1242926"/>
                <a:gd name="connsiteX2" fmla="*/ 2866241 w 3073399"/>
                <a:gd name="connsiteY2" fmla="*/ 0 h 1242926"/>
                <a:gd name="connsiteX3" fmla="*/ 3073399 w 3073399"/>
                <a:gd name="connsiteY3" fmla="*/ 207158 h 1242926"/>
                <a:gd name="connsiteX4" fmla="*/ 3073399 w 3073399"/>
                <a:gd name="connsiteY4" fmla="*/ 1035768 h 1242926"/>
                <a:gd name="connsiteX5" fmla="*/ 2866241 w 3073399"/>
                <a:gd name="connsiteY5" fmla="*/ 1242926 h 1242926"/>
                <a:gd name="connsiteX6" fmla="*/ 207158 w 3073399"/>
                <a:gd name="connsiteY6" fmla="*/ 1242926 h 1242926"/>
                <a:gd name="connsiteX7" fmla="*/ 0 w 3073399"/>
                <a:gd name="connsiteY7" fmla="*/ 1035768 h 1242926"/>
                <a:gd name="connsiteX8" fmla="*/ 0 w 3073399"/>
                <a:gd name="connsiteY8" fmla="*/ 207158 h 1242926"/>
                <a:gd name="connsiteX0" fmla="*/ 200025 w 3073399"/>
                <a:gd name="connsiteY0" fmla="*/ 302408 h 1242926"/>
                <a:gd name="connsiteX1" fmla="*/ 207158 w 3073399"/>
                <a:gd name="connsiteY1" fmla="*/ 0 h 1242926"/>
                <a:gd name="connsiteX2" fmla="*/ 2866241 w 3073399"/>
                <a:gd name="connsiteY2" fmla="*/ 0 h 1242926"/>
                <a:gd name="connsiteX3" fmla="*/ 3073399 w 3073399"/>
                <a:gd name="connsiteY3" fmla="*/ 207158 h 1242926"/>
                <a:gd name="connsiteX4" fmla="*/ 3073399 w 3073399"/>
                <a:gd name="connsiteY4" fmla="*/ 1035768 h 1242926"/>
                <a:gd name="connsiteX5" fmla="*/ 2866241 w 3073399"/>
                <a:gd name="connsiteY5" fmla="*/ 1242926 h 1242926"/>
                <a:gd name="connsiteX6" fmla="*/ 207158 w 3073399"/>
                <a:gd name="connsiteY6" fmla="*/ 1242926 h 1242926"/>
                <a:gd name="connsiteX7" fmla="*/ 0 w 3073399"/>
                <a:gd name="connsiteY7" fmla="*/ 1035768 h 1242926"/>
                <a:gd name="connsiteX8" fmla="*/ 200025 w 3073399"/>
                <a:gd name="connsiteY8" fmla="*/ 302408 h 1242926"/>
                <a:gd name="connsiteX0" fmla="*/ 200025 w 3073399"/>
                <a:gd name="connsiteY0" fmla="*/ 302408 h 1242926"/>
                <a:gd name="connsiteX1" fmla="*/ 207158 w 3073399"/>
                <a:gd name="connsiteY1" fmla="*/ 0 h 1242926"/>
                <a:gd name="connsiteX2" fmla="*/ 2866241 w 3073399"/>
                <a:gd name="connsiteY2" fmla="*/ 0 h 1242926"/>
                <a:gd name="connsiteX3" fmla="*/ 3073399 w 3073399"/>
                <a:gd name="connsiteY3" fmla="*/ 207158 h 1242926"/>
                <a:gd name="connsiteX4" fmla="*/ 3073399 w 3073399"/>
                <a:gd name="connsiteY4" fmla="*/ 1035768 h 1242926"/>
                <a:gd name="connsiteX5" fmla="*/ 2866241 w 3073399"/>
                <a:gd name="connsiteY5" fmla="*/ 1242926 h 1242926"/>
                <a:gd name="connsiteX6" fmla="*/ 207158 w 3073399"/>
                <a:gd name="connsiteY6" fmla="*/ 1242926 h 1242926"/>
                <a:gd name="connsiteX7" fmla="*/ 0 w 3073399"/>
                <a:gd name="connsiteY7" fmla="*/ 1035768 h 1242926"/>
                <a:gd name="connsiteX8" fmla="*/ 200025 w 3073399"/>
                <a:gd name="connsiteY8" fmla="*/ 302408 h 1242926"/>
                <a:gd name="connsiteX0" fmla="*/ 200025 w 3073399"/>
                <a:gd name="connsiteY0" fmla="*/ 302408 h 1242926"/>
                <a:gd name="connsiteX1" fmla="*/ 375433 w 3073399"/>
                <a:gd name="connsiteY1" fmla="*/ 6350 h 1242926"/>
                <a:gd name="connsiteX2" fmla="*/ 2866241 w 3073399"/>
                <a:gd name="connsiteY2" fmla="*/ 0 h 1242926"/>
                <a:gd name="connsiteX3" fmla="*/ 3073399 w 3073399"/>
                <a:gd name="connsiteY3" fmla="*/ 207158 h 1242926"/>
                <a:gd name="connsiteX4" fmla="*/ 3073399 w 3073399"/>
                <a:gd name="connsiteY4" fmla="*/ 1035768 h 1242926"/>
                <a:gd name="connsiteX5" fmla="*/ 2866241 w 3073399"/>
                <a:gd name="connsiteY5" fmla="*/ 1242926 h 1242926"/>
                <a:gd name="connsiteX6" fmla="*/ 207158 w 3073399"/>
                <a:gd name="connsiteY6" fmla="*/ 1242926 h 1242926"/>
                <a:gd name="connsiteX7" fmla="*/ 0 w 3073399"/>
                <a:gd name="connsiteY7" fmla="*/ 1035768 h 1242926"/>
                <a:gd name="connsiteX8" fmla="*/ 200025 w 3073399"/>
                <a:gd name="connsiteY8" fmla="*/ 302408 h 1242926"/>
                <a:gd name="connsiteX0" fmla="*/ 123825 w 3073399"/>
                <a:gd name="connsiteY0" fmla="*/ 321458 h 1242926"/>
                <a:gd name="connsiteX1" fmla="*/ 375433 w 3073399"/>
                <a:gd name="connsiteY1" fmla="*/ 6350 h 1242926"/>
                <a:gd name="connsiteX2" fmla="*/ 2866241 w 3073399"/>
                <a:gd name="connsiteY2" fmla="*/ 0 h 1242926"/>
                <a:gd name="connsiteX3" fmla="*/ 3073399 w 3073399"/>
                <a:gd name="connsiteY3" fmla="*/ 207158 h 1242926"/>
                <a:gd name="connsiteX4" fmla="*/ 3073399 w 3073399"/>
                <a:gd name="connsiteY4" fmla="*/ 1035768 h 1242926"/>
                <a:gd name="connsiteX5" fmla="*/ 2866241 w 3073399"/>
                <a:gd name="connsiteY5" fmla="*/ 1242926 h 1242926"/>
                <a:gd name="connsiteX6" fmla="*/ 207158 w 3073399"/>
                <a:gd name="connsiteY6" fmla="*/ 1242926 h 1242926"/>
                <a:gd name="connsiteX7" fmla="*/ 0 w 3073399"/>
                <a:gd name="connsiteY7" fmla="*/ 1035768 h 1242926"/>
                <a:gd name="connsiteX8" fmla="*/ 123825 w 3073399"/>
                <a:gd name="connsiteY8" fmla="*/ 321458 h 1242926"/>
                <a:gd name="connsiteX0" fmla="*/ 104775 w 3054349"/>
                <a:gd name="connsiteY0" fmla="*/ 3214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04775 w 3054349"/>
                <a:gd name="connsiteY8" fmla="*/ 321458 h 1242926"/>
                <a:gd name="connsiteX0" fmla="*/ 107950 w 3054349"/>
                <a:gd name="connsiteY0" fmla="*/ 318283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07950 w 3054349"/>
                <a:gd name="connsiteY8" fmla="*/ 318283 h 1242926"/>
                <a:gd name="connsiteX0" fmla="*/ 107950 w 3054349"/>
                <a:gd name="connsiteY0" fmla="*/ 318283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07950 w 3054349"/>
                <a:gd name="connsiteY8" fmla="*/ 318283 h 1242926"/>
                <a:gd name="connsiteX0" fmla="*/ 107950 w 3054349"/>
                <a:gd name="connsiteY0" fmla="*/ 318283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07950 w 3054349"/>
                <a:gd name="connsiteY8" fmla="*/ 318283 h 1242926"/>
                <a:gd name="connsiteX0" fmla="*/ 133350 w 3054349"/>
                <a:gd name="connsiteY0" fmla="*/ 2706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33350 w 3054349"/>
                <a:gd name="connsiteY8" fmla="*/ 270658 h 1242926"/>
                <a:gd name="connsiteX0" fmla="*/ 133350 w 3054349"/>
                <a:gd name="connsiteY0" fmla="*/ 2706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33350 w 3054349"/>
                <a:gd name="connsiteY8" fmla="*/ 270658 h 1242926"/>
                <a:gd name="connsiteX0" fmla="*/ 133350 w 3054349"/>
                <a:gd name="connsiteY0" fmla="*/ 2706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33350 w 3054349"/>
                <a:gd name="connsiteY8" fmla="*/ 270658 h 1242926"/>
                <a:gd name="connsiteX0" fmla="*/ 133350 w 3054349"/>
                <a:gd name="connsiteY0" fmla="*/ 2706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3054349 w 3054349"/>
                <a:gd name="connsiteY3" fmla="*/ 20715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33350 w 3054349"/>
                <a:gd name="connsiteY8" fmla="*/ 270658 h 1242926"/>
                <a:gd name="connsiteX0" fmla="*/ 133350 w 3054349"/>
                <a:gd name="connsiteY0" fmla="*/ 2706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2895599 w 3054349"/>
                <a:gd name="connsiteY3" fmla="*/ 229383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33350 w 3054349"/>
                <a:gd name="connsiteY8" fmla="*/ 270658 h 1242926"/>
                <a:gd name="connsiteX0" fmla="*/ 133350 w 3054349"/>
                <a:gd name="connsiteY0" fmla="*/ 2706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2917824 w 3054349"/>
                <a:gd name="connsiteY3" fmla="*/ 22620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33350 w 3054349"/>
                <a:gd name="connsiteY8" fmla="*/ 270658 h 1242926"/>
                <a:gd name="connsiteX0" fmla="*/ 133350 w 3054349"/>
                <a:gd name="connsiteY0" fmla="*/ 270658 h 1242926"/>
                <a:gd name="connsiteX1" fmla="*/ 356383 w 3054349"/>
                <a:gd name="connsiteY1" fmla="*/ 6350 h 1242926"/>
                <a:gd name="connsiteX2" fmla="*/ 2847191 w 3054349"/>
                <a:gd name="connsiteY2" fmla="*/ 0 h 1242926"/>
                <a:gd name="connsiteX3" fmla="*/ 2917824 w 3054349"/>
                <a:gd name="connsiteY3" fmla="*/ 226208 h 1242926"/>
                <a:gd name="connsiteX4" fmla="*/ 3054349 w 3054349"/>
                <a:gd name="connsiteY4" fmla="*/ 1035768 h 1242926"/>
                <a:gd name="connsiteX5" fmla="*/ 2847191 w 3054349"/>
                <a:gd name="connsiteY5" fmla="*/ 1242926 h 1242926"/>
                <a:gd name="connsiteX6" fmla="*/ 188108 w 3054349"/>
                <a:gd name="connsiteY6" fmla="*/ 1242926 h 1242926"/>
                <a:gd name="connsiteX7" fmla="*/ 0 w 3054349"/>
                <a:gd name="connsiteY7" fmla="*/ 1038943 h 1242926"/>
                <a:gd name="connsiteX8" fmla="*/ 133350 w 3054349"/>
                <a:gd name="connsiteY8" fmla="*/ 270658 h 1242926"/>
                <a:gd name="connsiteX0" fmla="*/ 133350 w 3054349"/>
                <a:gd name="connsiteY0" fmla="*/ 264308 h 1236576"/>
                <a:gd name="connsiteX1" fmla="*/ 356383 w 3054349"/>
                <a:gd name="connsiteY1" fmla="*/ 0 h 1236576"/>
                <a:gd name="connsiteX2" fmla="*/ 2704316 w 3054349"/>
                <a:gd name="connsiteY2" fmla="*/ 0 h 1236576"/>
                <a:gd name="connsiteX3" fmla="*/ 2917824 w 3054349"/>
                <a:gd name="connsiteY3" fmla="*/ 219858 h 1236576"/>
                <a:gd name="connsiteX4" fmla="*/ 3054349 w 3054349"/>
                <a:gd name="connsiteY4" fmla="*/ 1029418 h 1236576"/>
                <a:gd name="connsiteX5" fmla="*/ 2847191 w 3054349"/>
                <a:gd name="connsiteY5" fmla="*/ 1236576 h 1236576"/>
                <a:gd name="connsiteX6" fmla="*/ 188108 w 3054349"/>
                <a:gd name="connsiteY6" fmla="*/ 1236576 h 1236576"/>
                <a:gd name="connsiteX7" fmla="*/ 0 w 3054349"/>
                <a:gd name="connsiteY7" fmla="*/ 1032593 h 1236576"/>
                <a:gd name="connsiteX8" fmla="*/ 133350 w 3054349"/>
                <a:gd name="connsiteY8" fmla="*/ 264308 h 1236576"/>
                <a:gd name="connsiteX0" fmla="*/ 114300 w 3054349"/>
                <a:gd name="connsiteY0" fmla="*/ 257958 h 1236576"/>
                <a:gd name="connsiteX1" fmla="*/ 356383 w 3054349"/>
                <a:gd name="connsiteY1" fmla="*/ 0 h 1236576"/>
                <a:gd name="connsiteX2" fmla="*/ 2704316 w 3054349"/>
                <a:gd name="connsiteY2" fmla="*/ 0 h 1236576"/>
                <a:gd name="connsiteX3" fmla="*/ 2917824 w 3054349"/>
                <a:gd name="connsiteY3" fmla="*/ 219858 h 1236576"/>
                <a:gd name="connsiteX4" fmla="*/ 3054349 w 3054349"/>
                <a:gd name="connsiteY4" fmla="*/ 1029418 h 1236576"/>
                <a:gd name="connsiteX5" fmla="*/ 2847191 w 3054349"/>
                <a:gd name="connsiteY5" fmla="*/ 1236576 h 1236576"/>
                <a:gd name="connsiteX6" fmla="*/ 188108 w 3054349"/>
                <a:gd name="connsiteY6" fmla="*/ 1236576 h 1236576"/>
                <a:gd name="connsiteX7" fmla="*/ 0 w 3054349"/>
                <a:gd name="connsiteY7" fmla="*/ 1032593 h 1236576"/>
                <a:gd name="connsiteX8" fmla="*/ 114300 w 3054349"/>
                <a:gd name="connsiteY8" fmla="*/ 257958 h 1236576"/>
                <a:gd name="connsiteX0" fmla="*/ 123825 w 3063874"/>
                <a:gd name="connsiteY0" fmla="*/ 257958 h 1236576"/>
                <a:gd name="connsiteX1" fmla="*/ 365908 w 3063874"/>
                <a:gd name="connsiteY1" fmla="*/ 0 h 1236576"/>
                <a:gd name="connsiteX2" fmla="*/ 2713841 w 3063874"/>
                <a:gd name="connsiteY2" fmla="*/ 0 h 1236576"/>
                <a:gd name="connsiteX3" fmla="*/ 2927349 w 3063874"/>
                <a:gd name="connsiteY3" fmla="*/ 219858 h 1236576"/>
                <a:gd name="connsiteX4" fmla="*/ 3063874 w 3063874"/>
                <a:gd name="connsiteY4" fmla="*/ 1029418 h 1236576"/>
                <a:gd name="connsiteX5" fmla="*/ 2856716 w 3063874"/>
                <a:gd name="connsiteY5" fmla="*/ 1236576 h 1236576"/>
                <a:gd name="connsiteX6" fmla="*/ 197633 w 3063874"/>
                <a:gd name="connsiteY6" fmla="*/ 1236576 h 1236576"/>
                <a:gd name="connsiteX7" fmla="*/ 0 w 3063874"/>
                <a:gd name="connsiteY7" fmla="*/ 1032593 h 1236576"/>
                <a:gd name="connsiteX8" fmla="*/ 123825 w 3063874"/>
                <a:gd name="connsiteY8" fmla="*/ 257958 h 1236576"/>
                <a:gd name="connsiteX0" fmla="*/ 123825 w 3063874"/>
                <a:gd name="connsiteY0" fmla="*/ 257958 h 1236576"/>
                <a:gd name="connsiteX1" fmla="*/ 365908 w 3063874"/>
                <a:gd name="connsiteY1" fmla="*/ 0 h 1236576"/>
                <a:gd name="connsiteX2" fmla="*/ 2713841 w 3063874"/>
                <a:gd name="connsiteY2" fmla="*/ 0 h 1236576"/>
                <a:gd name="connsiteX3" fmla="*/ 2927349 w 3063874"/>
                <a:gd name="connsiteY3" fmla="*/ 219858 h 1236576"/>
                <a:gd name="connsiteX4" fmla="*/ 3063874 w 3063874"/>
                <a:gd name="connsiteY4" fmla="*/ 1029418 h 1236576"/>
                <a:gd name="connsiteX5" fmla="*/ 2856716 w 3063874"/>
                <a:gd name="connsiteY5" fmla="*/ 1236576 h 1236576"/>
                <a:gd name="connsiteX6" fmla="*/ 197633 w 3063874"/>
                <a:gd name="connsiteY6" fmla="*/ 1236576 h 1236576"/>
                <a:gd name="connsiteX7" fmla="*/ 0 w 3063874"/>
                <a:gd name="connsiteY7" fmla="*/ 1032593 h 1236576"/>
                <a:gd name="connsiteX8" fmla="*/ 123825 w 3063874"/>
                <a:gd name="connsiteY8" fmla="*/ 257958 h 1236576"/>
                <a:gd name="connsiteX0" fmla="*/ 123825 w 3063874"/>
                <a:gd name="connsiteY0" fmla="*/ 257958 h 1236576"/>
                <a:gd name="connsiteX1" fmla="*/ 365908 w 3063874"/>
                <a:gd name="connsiteY1" fmla="*/ 0 h 1236576"/>
                <a:gd name="connsiteX2" fmla="*/ 2653516 w 3063874"/>
                <a:gd name="connsiteY2" fmla="*/ 0 h 1236576"/>
                <a:gd name="connsiteX3" fmla="*/ 2927349 w 3063874"/>
                <a:gd name="connsiteY3" fmla="*/ 219858 h 1236576"/>
                <a:gd name="connsiteX4" fmla="*/ 3063874 w 3063874"/>
                <a:gd name="connsiteY4" fmla="*/ 1029418 h 1236576"/>
                <a:gd name="connsiteX5" fmla="*/ 2856716 w 3063874"/>
                <a:gd name="connsiteY5" fmla="*/ 1236576 h 1236576"/>
                <a:gd name="connsiteX6" fmla="*/ 197633 w 3063874"/>
                <a:gd name="connsiteY6" fmla="*/ 1236576 h 1236576"/>
                <a:gd name="connsiteX7" fmla="*/ 0 w 3063874"/>
                <a:gd name="connsiteY7" fmla="*/ 1032593 h 1236576"/>
                <a:gd name="connsiteX8" fmla="*/ 123825 w 3063874"/>
                <a:gd name="connsiteY8" fmla="*/ 257958 h 12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63874" h="1236576">
                  <a:moveTo>
                    <a:pt x="123825" y="257958"/>
                  </a:moveTo>
                  <a:cubicBezTo>
                    <a:pt x="133350" y="127673"/>
                    <a:pt x="251498" y="0"/>
                    <a:pt x="365908" y="0"/>
                  </a:cubicBezTo>
                  <a:lnTo>
                    <a:pt x="2653516" y="0"/>
                  </a:lnTo>
                  <a:cubicBezTo>
                    <a:pt x="2767926" y="0"/>
                    <a:pt x="2892424" y="76873"/>
                    <a:pt x="2927349" y="219858"/>
                  </a:cubicBezTo>
                  <a:lnTo>
                    <a:pt x="3063874" y="1029418"/>
                  </a:lnTo>
                  <a:cubicBezTo>
                    <a:pt x="3063874" y="1143828"/>
                    <a:pt x="2971126" y="1236576"/>
                    <a:pt x="2856716" y="1236576"/>
                  </a:cubicBezTo>
                  <a:lnTo>
                    <a:pt x="197633" y="1236576"/>
                  </a:lnTo>
                  <a:cubicBezTo>
                    <a:pt x="83223" y="1236576"/>
                    <a:pt x="0" y="1147003"/>
                    <a:pt x="0" y="1032593"/>
                  </a:cubicBezTo>
                  <a:cubicBezTo>
                    <a:pt x="41275" y="756390"/>
                    <a:pt x="117475" y="315086"/>
                    <a:pt x="123825" y="257958"/>
                  </a:cubicBezTo>
                  <a:close/>
                </a:path>
              </a:pathLst>
            </a:custGeom>
            <a:solidFill>
              <a:srgbClr val="7030A0"/>
            </a:solidFill>
            <a:ln w="3175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32563">
                <a:defRPr/>
              </a:pPr>
              <a:endParaRPr lang="en-US" sz="13797" kern="0">
                <a:solidFill>
                  <a:prstClr val="white"/>
                </a:solidFill>
                <a:latin typeface="Segoe UI"/>
              </a:endParaRPr>
            </a:p>
          </p:txBody>
        </p:sp>
        <p:pic>
          <p:nvPicPr>
            <p:cNvPr id="517" name="Picture 516">
              <a:extLst>
                <a:ext uri="{FF2B5EF4-FFF2-40B4-BE49-F238E27FC236}">
                  <a16:creationId xmlns:a16="http://schemas.microsoft.com/office/drawing/2014/main" id="{49BF2B57-419A-47E0-8C54-7F7AB78B5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09455" y="3165597"/>
              <a:ext cx="438812" cy="462054"/>
            </a:xfrm>
            <a:prstGeom prst="rect">
              <a:avLst/>
            </a:prstGeom>
            <a:solidFill>
              <a:srgbClr val="7030A0"/>
            </a:solidFill>
          </p:spPr>
        </p:pic>
      </p:grpSp>
      <p:sp>
        <p:nvSpPr>
          <p:cNvPr id="518" name="Rectangle 517">
            <a:extLst>
              <a:ext uri="{FF2B5EF4-FFF2-40B4-BE49-F238E27FC236}">
                <a16:creationId xmlns:a16="http://schemas.microsoft.com/office/drawing/2014/main" id="{F0718725-A679-4574-B639-264FF7CA9096}"/>
              </a:ext>
            </a:extLst>
          </p:cNvPr>
          <p:cNvSpPr/>
          <p:nvPr/>
        </p:nvSpPr>
        <p:spPr>
          <a:xfrm>
            <a:off x="3419402" y="1121317"/>
            <a:ext cx="2367361" cy="307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878391">
              <a:defRPr/>
            </a:pPr>
            <a:r>
              <a:rPr lang="en-US" sz="1399" cap="all" dirty="0">
                <a:solidFill>
                  <a:prstClr val="white"/>
                </a:solidFill>
                <a:latin typeface="Segoe Pro Semibold" panose="020B0702040504020203" pitchFamily="34" charset="0"/>
                <a:cs typeface="Segoe UI Light"/>
              </a:rPr>
              <a:t> RD Infrastructure</a:t>
            </a:r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1BECBD77-2C94-42FC-82C3-5175CFF4B914}"/>
              </a:ext>
            </a:extLst>
          </p:cNvPr>
          <p:cNvSpPr/>
          <p:nvPr/>
        </p:nvSpPr>
        <p:spPr>
          <a:xfrm>
            <a:off x="9034530" y="1260689"/>
            <a:ext cx="2589549" cy="307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878391">
              <a:defRPr/>
            </a:pPr>
            <a:r>
              <a:rPr lang="en-US" sz="1399" cap="all" dirty="0">
                <a:solidFill>
                  <a:prstClr val="white"/>
                </a:solidFill>
                <a:latin typeface="Segoe Pro Semibold" panose="020B0702040504020203" pitchFamily="34" charset="0"/>
                <a:cs typeface="Segoe UI Light"/>
              </a:rPr>
              <a:t> RD session hosts &amp; Win10 </a:t>
            </a:r>
          </a:p>
        </p:txBody>
      </p: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2F95FAA4-BCA5-4BA6-AB7F-4E98CF35853C}"/>
              </a:ext>
            </a:extLst>
          </p:cNvPr>
          <p:cNvGrpSpPr/>
          <p:nvPr/>
        </p:nvGrpSpPr>
        <p:grpSpPr>
          <a:xfrm>
            <a:off x="10372054" y="1921499"/>
            <a:ext cx="936202" cy="750151"/>
            <a:chOff x="7939398" y="5825432"/>
            <a:chExt cx="936202" cy="750151"/>
          </a:xfrm>
        </p:grpSpPr>
        <p:grpSp>
          <p:nvGrpSpPr>
            <p:cNvPr id="521" name="Group 520">
              <a:extLst>
                <a:ext uri="{FF2B5EF4-FFF2-40B4-BE49-F238E27FC236}">
                  <a16:creationId xmlns:a16="http://schemas.microsoft.com/office/drawing/2014/main" id="{6DA2AFB5-974A-4083-B488-E3DCF555A431}"/>
                </a:ext>
              </a:extLst>
            </p:cNvPr>
            <p:cNvGrpSpPr/>
            <p:nvPr/>
          </p:nvGrpSpPr>
          <p:grpSpPr>
            <a:xfrm>
              <a:off x="7939398" y="5825432"/>
              <a:ext cx="936202" cy="750151"/>
              <a:chOff x="8714456" y="4932747"/>
              <a:chExt cx="2123030" cy="622451"/>
            </a:xfrm>
          </p:grpSpPr>
          <p:sp>
            <p:nvSpPr>
              <p:cNvPr id="525" name="Rectangle: Rounded Corners 875">
                <a:extLst>
                  <a:ext uri="{FF2B5EF4-FFF2-40B4-BE49-F238E27FC236}">
                    <a16:creationId xmlns:a16="http://schemas.microsoft.com/office/drawing/2014/main" id="{BF458588-3D2B-4B4C-865B-2BA8BE2611A3}"/>
                  </a:ext>
                </a:extLst>
              </p:cNvPr>
              <p:cNvSpPr/>
              <p:nvPr/>
            </p:nvSpPr>
            <p:spPr>
              <a:xfrm>
                <a:off x="8803981" y="5014310"/>
                <a:ext cx="2033505" cy="540888"/>
              </a:xfrm>
              <a:prstGeom prst="roundRect">
                <a:avLst>
                  <a:gd name="adj" fmla="val 6755"/>
                </a:avLst>
              </a:prstGeom>
              <a:solidFill>
                <a:srgbClr val="00B0F0"/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32563">
                  <a:defRPr/>
                </a:pPr>
                <a:endParaRPr lang="en-US" sz="13797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6" name="Rectangle: Rounded Corners 876">
                <a:extLst>
                  <a:ext uri="{FF2B5EF4-FFF2-40B4-BE49-F238E27FC236}">
                    <a16:creationId xmlns:a16="http://schemas.microsoft.com/office/drawing/2014/main" id="{F3F6AD42-A513-4255-9B03-AE7E8A497EDB}"/>
                  </a:ext>
                </a:extLst>
              </p:cNvPr>
              <p:cNvSpPr/>
              <p:nvPr/>
            </p:nvSpPr>
            <p:spPr>
              <a:xfrm>
                <a:off x="8765125" y="4973659"/>
                <a:ext cx="2033507" cy="540888"/>
              </a:xfrm>
              <a:prstGeom prst="roundRect">
                <a:avLst>
                  <a:gd name="adj" fmla="val 6755"/>
                </a:avLst>
              </a:prstGeom>
              <a:solidFill>
                <a:srgbClr val="00B0F0"/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32563">
                  <a:defRPr/>
                </a:pPr>
                <a:endParaRPr lang="en-US" sz="13797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27" name="Rectangle: Rounded Corners 878">
                <a:extLst>
                  <a:ext uri="{FF2B5EF4-FFF2-40B4-BE49-F238E27FC236}">
                    <a16:creationId xmlns:a16="http://schemas.microsoft.com/office/drawing/2014/main" id="{E8786CEA-7F6E-4635-859F-CF567D5D3CB2}"/>
                  </a:ext>
                </a:extLst>
              </p:cNvPr>
              <p:cNvSpPr/>
              <p:nvPr/>
            </p:nvSpPr>
            <p:spPr>
              <a:xfrm>
                <a:off x="8714456" y="4932747"/>
                <a:ext cx="2033507" cy="540888"/>
              </a:xfrm>
              <a:prstGeom prst="roundRect">
                <a:avLst>
                  <a:gd name="adj" fmla="val 6755"/>
                </a:avLst>
              </a:prstGeom>
              <a:solidFill>
                <a:srgbClr val="00B0F0"/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32563">
                  <a:defRPr/>
                </a:pPr>
                <a:endParaRPr lang="en-US" sz="13797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22" name="Group 521">
              <a:extLst>
                <a:ext uri="{FF2B5EF4-FFF2-40B4-BE49-F238E27FC236}">
                  <a16:creationId xmlns:a16="http://schemas.microsoft.com/office/drawing/2014/main" id="{20B72D4B-47D5-4BE5-A673-7BA4AF2DD487}"/>
                </a:ext>
              </a:extLst>
            </p:cNvPr>
            <p:cNvGrpSpPr/>
            <p:nvPr/>
          </p:nvGrpSpPr>
          <p:grpSpPr>
            <a:xfrm>
              <a:off x="7997444" y="5871676"/>
              <a:ext cx="809344" cy="650246"/>
              <a:chOff x="9051287" y="4966723"/>
              <a:chExt cx="671568" cy="539554"/>
            </a:xfrm>
          </p:grpSpPr>
          <p:pic>
            <p:nvPicPr>
              <p:cNvPr id="523" name="Picture 522">
                <a:extLst>
                  <a:ext uri="{FF2B5EF4-FFF2-40B4-BE49-F238E27FC236}">
                    <a16:creationId xmlns:a16="http://schemas.microsoft.com/office/drawing/2014/main" id="{87EA0F98-6254-4328-8670-9659C56304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2645" y="4966723"/>
                <a:ext cx="368845" cy="388384"/>
              </a:xfrm>
              <a:prstGeom prst="rect">
                <a:avLst/>
              </a:prstGeom>
            </p:spPr>
          </p:pic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336D8B35-04EA-453F-BF7A-0F8A75FB735A}"/>
                  </a:ext>
                </a:extLst>
              </p:cNvPr>
              <p:cNvSpPr/>
              <p:nvPr/>
            </p:nvSpPr>
            <p:spPr>
              <a:xfrm>
                <a:off x="9051287" y="5276432"/>
                <a:ext cx="671568" cy="22984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878391">
                  <a:defRPr/>
                </a:pPr>
                <a:r>
                  <a:rPr lang="en-US" sz="1200" kern="0" cap="all" dirty="0">
                    <a:solidFill>
                      <a:prstClr val="white"/>
                    </a:solidFill>
                    <a:latin typeface="Segoe Pro Semibold" panose="020B0702040504020203" pitchFamily="34" charset="0"/>
                    <a:cs typeface="Segoe UI Light"/>
                  </a:rPr>
                  <a:t>apps</a:t>
                </a:r>
              </a:p>
            </p:txBody>
          </p:sp>
        </p:grp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4C2D5CFA-0875-4FBA-816F-083F0D723AC5}"/>
              </a:ext>
            </a:extLst>
          </p:cNvPr>
          <p:cNvGrpSpPr/>
          <p:nvPr/>
        </p:nvGrpSpPr>
        <p:grpSpPr>
          <a:xfrm>
            <a:off x="9047319" y="1921499"/>
            <a:ext cx="965537" cy="750151"/>
            <a:chOff x="9007763" y="5825432"/>
            <a:chExt cx="965537" cy="750151"/>
          </a:xfrm>
        </p:grpSpPr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5C09418F-F754-4963-961D-EB8068911BE5}"/>
                </a:ext>
              </a:extLst>
            </p:cNvPr>
            <p:cNvGrpSpPr/>
            <p:nvPr/>
          </p:nvGrpSpPr>
          <p:grpSpPr>
            <a:xfrm>
              <a:off x="9037098" y="5825432"/>
              <a:ext cx="936202" cy="750151"/>
              <a:chOff x="8714456" y="4932747"/>
              <a:chExt cx="2123030" cy="622451"/>
            </a:xfrm>
          </p:grpSpPr>
          <p:sp>
            <p:nvSpPr>
              <p:cNvPr id="534" name="Rectangle: Rounded Corners 875">
                <a:extLst>
                  <a:ext uri="{FF2B5EF4-FFF2-40B4-BE49-F238E27FC236}">
                    <a16:creationId xmlns:a16="http://schemas.microsoft.com/office/drawing/2014/main" id="{C3FBC87D-A2B1-4F60-A540-2EDCC54CAB23}"/>
                  </a:ext>
                </a:extLst>
              </p:cNvPr>
              <p:cNvSpPr/>
              <p:nvPr/>
            </p:nvSpPr>
            <p:spPr>
              <a:xfrm>
                <a:off x="8803981" y="5014310"/>
                <a:ext cx="2033505" cy="540888"/>
              </a:xfrm>
              <a:prstGeom prst="roundRect">
                <a:avLst>
                  <a:gd name="adj" fmla="val 6755"/>
                </a:avLst>
              </a:prstGeom>
              <a:solidFill>
                <a:srgbClr val="00B0F0"/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32563">
                  <a:defRPr/>
                </a:pPr>
                <a:endParaRPr lang="en-US" sz="13797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5" name="Rectangle: Rounded Corners 876">
                <a:extLst>
                  <a:ext uri="{FF2B5EF4-FFF2-40B4-BE49-F238E27FC236}">
                    <a16:creationId xmlns:a16="http://schemas.microsoft.com/office/drawing/2014/main" id="{041F0C4A-FD9D-4DE7-A542-82406BFCA547}"/>
                  </a:ext>
                </a:extLst>
              </p:cNvPr>
              <p:cNvSpPr/>
              <p:nvPr/>
            </p:nvSpPr>
            <p:spPr>
              <a:xfrm>
                <a:off x="8765125" y="4973659"/>
                <a:ext cx="2033507" cy="540888"/>
              </a:xfrm>
              <a:prstGeom prst="roundRect">
                <a:avLst>
                  <a:gd name="adj" fmla="val 6755"/>
                </a:avLst>
              </a:prstGeom>
              <a:solidFill>
                <a:srgbClr val="00B0F0"/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32563">
                  <a:defRPr/>
                </a:pPr>
                <a:endParaRPr lang="en-US" sz="13797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6" name="Rectangle: Rounded Corners 878">
                <a:extLst>
                  <a:ext uri="{FF2B5EF4-FFF2-40B4-BE49-F238E27FC236}">
                    <a16:creationId xmlns:a16="http://schemas.microsoft.com/office/drawing/2014/main" id="{277E4BF5-C66C-4396-9E8C-66590D58B4E8}"/>
                  </a:ext>
                </a:extLst>
              </p:cNvPr>
              <p:cNvSpPr/>
              <p:nvPr/>
            </p:nvSpPr>
            <p:spPr>
              <a:xfrm>
                <a:off x="8714456" y="4932747"/>
                <a:ext cx="2033507" cy="540888"/>
              </a:xfrm>
              <a:prstGeom prst="roundRect">
                <a:avLst>
                  <a:gd name="adj" fmla="val 6755"/>
                </a:avLst>
              </a:prstGeom>
              <a:solidFill>
                <a:srgbClr val="00B0F0"/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32563">
                  <a:defRPr/>
                </a:pPr>
                <a:endParaRPr lang="en-US" sz="13797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E4DF1299-342F-4E84-98EB-687CE325E5C5}"/>
                </a:ext>
              </a:extLst>
            </p:cNvPr>
            <p:cNvSpPr/>
            <p:nvPr/>
          </p:nvSpPr>
          <p:spPr>
            <a:xfrm>
              <a:off x="9007763" y="6244935"/>
              <a:ext cx="926059" cy="2769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878391"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Segoe Pro Semibold" panose="020B0702040504020203" pitchFamily="34" charset="0"/>
                  <a:cs typeface="Segoe UI Light"/>
                </a:rPr>
                <a:t>DESKTOPS</a:t>
              </a:r>
            </a:p>
          </p:txBody>
        </p:sp>
        <p:grpSp>
          <p:nvGrpSpPr>
            <p:cNvPr id="531" name="Group 530">
              <a:extLst>
                <a:ext uri="{FF2B5EF4-FFF2-40B4-BE49-F238E27FC236}">
                  <a16:creationId xmlns:a16="http://schemas.microsoft.com/office/drawing/2014/main" id="{E37019F9-0E39-4820-BEAB-F31F2FA9634D}"/>
                </a:ext>
              </a:extLst>
            </p:cNvPr>
            <p:cNvGrpSpPr/>
            <p:nvPr/>
          </p:nvGrpSpPr>
          <p:grpSpPr>
            <a:xfrm>
              <a:off x="9264779" y="5953247"/>
              <a:ext cx="446245" cy="327194"/>
              <a:chOff x="5666067" y="3778366"/>
              <a:chExt cx="1432042" cy="1049999"/>
            </a:xfrm>
            <a:solidFill>
              <a:sysClr val="window" lastClr="FFFFFF"/>
            </a:solidFill>
          </p:grpSpPr>
          <p:sp>
            <p:nvSpPr>
              <p:cNvPr id="532" name="Freeform 32">
                <a:extLst>
                  <a:ext uri="{FF2B5EF4-FFF2-40B4-BE49-F238E27FC236}">
                    <a16:creationId xmlns:a16="http://schemas.microsoft.com/office/drawing/2014/main" id="{D9BF7CDE-A160-4C59-A5C0-2792D5E04A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66067" y="3778366"/>
                <a:ext cx="1432042" cy="978056"/>
              </a:xfrm>
              <a:custGeom>
                <a:avLst/>
                <a:gdLst>
                  <a:gd name="T0" fmla="*/ 1892 w 1952"/>
                  <a:gd name="T1" fmla="*/ 0 h 1332"/>
                  <a:gd name="T2" fmla="*/ 59 w 1952"/>
                  <a:gd name="T3" fmla="*/ 0 h 1332"/>
                  <a:gd name="T4" fmla="*/ 0 w 1952"/>
                  <a:gd name="T5" fmla="*/ 60 h 1332"/>
                  <a:gd name="T6" fmla="*/ 0 w 1952"/>
                  <a:gd name="T7" fmla="*/ 1134 h 1332"/>
                  <a:gd name="T8" fmla="*/ 59 w 1952"/>
                  <a:gd name="T9" fmla="*/ 1194 h 1332"/>
                  <a:gd name="T10" fmla="*/ 720 w 1952"/>
                  <a:gd name="T11" fmla="*/ 1194 h 1332"/>
                  <a:gd name="T12" fmla="*/ 668 w 1952"/>
                  <a:gd name="T13" fmla="*/ 1332 h 1332"/>
                  <a:gd name="T14" fmla="*/ 1241 w 1952"/>
                  <a:gd name="T15" fmla="*/ 1332 h 1332"/>
                  <a:gd name="T16" fmla="*/ 1189 w 1952"/>
                  <a:gd name="T17" fmla="*/ 1194 h 1332"/>
                  <a:gd name="T18" fmla="*/ 1892 w 1952"/>
                  <a:gd name="T19" fmla="*/ 1194 h 1332"/>
                  <a:gd name="T20" fmla="*/ 1952 w 1952"/>
                  <a:gd name="T21" fmla="*/ 1134 h 1332"/>
                  <a:gd name="T22" fmla="*/ 1952 w 1952"/>
                  <a:gd name="T23" fmla="*/ 60 h 1332"/>
                  <a:gd name="T24" fmla="*/ 1892 w 1952"/>
                  <a:gd name="T25" fmla="*/ 0 h 1332"/>
                  <a:gd name="T26" fmla="*/ 1834 w 1952"/>
                  <a:gd name="T27" fmla="*/ 1068 h 1332"/>
                  <a:gd name="T28" fmla="*/ 117 w 1952"/>
                  <a:gd name="T29" fmla="*/ 1068 h 1332"/>
                  <a:gd name="T30" fmla="*/ 117 w 1952"/>
                  <a:gd name="T31" fmla="*/ 123 h 1332"/>
                  <a:gd name="T32" fmla="*/ 1834 w 1952"/>
                  <a:gd name="T33" fmla="*/ 123 h 1332"/>
                  <a:gd name="T34" fmla="*/ 1834 w 1952"/>
                  <a:gd name="T35" fmla="*/ 1068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52" h="1332">
                    <a:moveTo>
                      <a:pt x="1892" y="0"/>
                    </a:moveTo>
                    <a:cubicBezTo>
                      <a:pt x="233" y="0"/>
                      <a:pt x="59" y="0"/>
                      <a:pt x="59" y="0"/>
                    </a:cubicBezTo>
                    <a:cubicBezTo>
                      <a:pt x="30" y="0"/>
                      <a:pt x="0" y="24"/>
                      <a:pt x="0" y="60"/>
                    </a:cubicBezTo>
                    <a:cubicBezTo>
                      <a:pt x="0" y="1092"/>
                      <a:pt x="0" y="1134"/>
                      <a:pt x="0" y="1134"/>
                    </a:cubicBezTo>
                    <a:cubicBezTo>
                      <a:pt x="0" y="1170"/>
                      <a:pt x="30" y="1194"/>
                      <a:pt x="59" y="1194"/>
                    </a:cubicBezTo>
                    <a:cubicBezTo>
                      <a:pt x="720" y="1194"/>
                      <a:pt x="720" y="1194"/>
                      <a:pt x="720" y="1194"/>
                    </a:cubicBezTo>
                    <a:cubicBezTo>
                      <a:pt x="668" y="1332"/>
                      <a:pt x="668" y="1332"/>
                      <a:pt x="668" y="1332"/>
                    </a:cubicBezTo>
                    <a:cubicBezTo>
                      <a:pt x="1241" y="1332"/>
                      <a:pt x="1241" y="1332"/>
                      <a:pt x="1241" y="1332"/>
                    </a:cubicBezTo>
                    <a:cubicBezTo>
                      <a:pt x="1189" y="1194"/>
                      <a:pt x="1189" y="1194"/>
                      <a:pt x="1189" y="1194"/>
                    </a:cubicBezTo>
                    <a:cubicBezTo>
                      <a:pt x="1892" y="1194"/>
                      <a:pt x="1892" y="1194"/>
                      <a:pt x="1892" y="1194"/>
                    </a:cubicBezTo>
                    <a:cubicBezTo>
                      <a:pt x="1928" y="1194"/>
                      <a:pt x="1952" y="1170"/>
                      <a:pt x="1952" y="1134"/>
                    </a:cubicBezTo>
                    <a:cubicBezTo>
                      <a:pt x="1952" y="102"/>
                      <a:pt x="1952" y="60"/>
                      <a:pt x="1952" y="60"/>
                    </a:cubicBezTo>
                    <a:cubicBezTo>
                      <a:pt x="1952" y="24"/>
                      <a:pt x="1928" y="0"/>
                      <a:pt x="1892" y="0"/>
                    </a:cubicBezTo>
                    <a:close/>
                    <a:moveTo>
                      <a:pt x="1834" y="1068"/>
                    </a:moveTo>
                    <a:cubicBezTo>
                      <a:pt x="117" y="1068"/>
                      <a:pt x="117" y="1068"/>
                      <a:pt x="117" y="1068"/>
                    </a:cubicBezTo>
                    <a:cubicBezTo>
                      <a:pt x="117" y="123"/>
                      <a:pt x="117" y="123"/>
                      <a:pt x="117" y="123"/>
                    </a:cubicBezTo>
                    <a:cubicBezTo>
                      <a:pt x="1834" y="123"/>
                      <a:pt x="1834" y="123"/>
                      <a:pt x="1834" y="123"/>
                    </a:cubicBezTo>
                    <a:lnTo>
                      <a:pt x="1834" y="10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14049">
                  <a:defRPr/>
                </a:pPr>
                <a:endParaRPr lang="en-US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533" name="Rectangle 33">
                <a:extLst>
                  <a:ext uri="{FF2B5EF4-FFF2-40B4-BE49-F238E27FC236}">
                    <a16:creationId xmlns:a16="http://schemas.microsoft.com/office/drawing/2014/main" id="{9308AFE5-6790-4B7C-A781-95A1734FF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4693" y="4780610"/>
                <a:ext cx="834169" cy="4775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14049">
                  <a:defRPr/>
                </a:pPr>
                <a:endParaRPr lang="en-US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0B90F46F-E898-404B-9DF1-319CEDE44783}"/>
              </a:ext>
            </a:extLst>
          </p:cNvPr>
          <p:cNvGrpSpPr/>
          <p:nvPr/>
        </p:nvGrpSpPr>
        <p:grpSpPr>
          <a:xfrm>
            <a:off x="10094985" y="3197783"/>
            <a:ext cx="1213499" cy="788827"/>
            <a:chOff x="20431677" y="15133876"/>
            <a:chExt cx="1811759" cy="1118475"/>
          </a:xfrm>
        </p:grpSpPr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541DBD37-692C-417A-AE13-225E15B946A2}"/>
                </a:ext>
              </a:extLst>
            </p:cNvPr>
            <p:cNvSpPr/>
            <p:nvPr/>
          </p:nvSpPr>
          <p:spPr>
            <a:xfrm>
              <a:off x="20431677" y="15815955"/>
              <a:ext cx="1811759" cy="43639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878391">
                <a:defRPr/>
              </a:pPr>
              <a:r>
                <a:rPr lang="en-US" sz="1400" kern="0" cap="all" dirty="0">
                  <a:solidFill>
                    <a:prstClr val="white"/>
                  </a:solidFill>
                  <a:latin typeface="Segoe Pro Semibold" panose="020B0702040504020203" pitchFamily="34" charset="0"/>
                  <a:cs typeface="Segoe UI Light"/>
                </a:rPr>
                <a:t>Azure files</a:t>
              </a:r>
            </a:p>
          </p:txBody>
        </p:sp>
        <p:grpSp>
          <p:nvGrpSpPr>
            <p:cNvPr id="539" name="Group 538">
              <a:extLst>
                <a:ext uri="{FF2B5EF4-FFF2-40B4-BE49-F238E27FC236}">
                  <a16:creationId xmlns:a16="http://schemas.microsoft.com/office/drawing/2014/main" id="{3F453048-4F90-4CCE-982A-53B00B1C208F}"/>
                </a:ext>
              </a:extLst>
            </p:cNvPr>
            <p:cNvGrpSpPr/>
            <p:nvPr/>
          </p:nvGrpSpPr>
          <p:grpSpPr>
            <a:xfrm>
              <a:off x="20925348" y="15133876"/>
              <a:ext cx="866847" cy="736403"/>
              <a:chOff x="6035225" y="5930493"/>
              <a:chExt cx="436660" cy="370951"/>
            </a:xfrm>
          </p:grpSpPr>
          <p:pic>
            <p:nvPicPr>
              <p:cNvPr id="540" name="Picture 539">
                <a:extLst>
                  <a:ext uri="{FF2B5EF4-FFF2-40B4-BE49-F238E27FC236}">
                    <a16:creationId xmlns:a16="http://schemas.microsoft.com/office/drawing/2014/main" id="{65C4236F-606F-4BB0-8087-9C35356C96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5903" y="5995430"/>
                <a:ext cx="235304" cy="235304"/>
              </a:xfrm>
              <a:prstGeom prst="rect">
                <a:avLst/>
              </a:prstGeom>
            </p:spPr>
          </p:pic>
          <p:sp>
            <p:nvSpPr>
              <p:cNvPr id="541" name="Hexagon 540">
                <a:extLst>
                  <a:ext uri="{FF2B5EF4-FFF2-40B4-BE49-F238E27FC236}">
                    <a16:creationId xmlns:a16="http://schemas.microsoft.com/office/drawing/2014/main" id="{9C15ED26-8FDB-4E40-9140-C1895859F6B2}"/>
                  </a:ext>
                </a:extLst>
              </p:cNvPr>
              <p:cNvSpPr/>
              <p:nvPr/>
            </p:nvSpPr>
            <p:spPr>
              <a:xfrm>
                <a:off x="6035225" y="5930493"/>
                <a:ext cx="436660" cy="370951"/>
              </a:xfrm>
              <a:prstGeom prst="hexagon">
                <a:avLst>
                  <a:gd name="adj" fmla="val 30307"/>
                  <a:gd name="vf" fmla="val 115470"/>
                </a:avLst>
              </a:prstGeom>
              <a:no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32563">
                  <a:defRPr/>
                </a:pPr>
                <a:endParaRPr lang="en-US" sz="13797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</p:grpSp>
      <p:sp>
        <p:nvSpPr>
          <p:cNvPr id="542" name="Rectangle 541">
            <a:extLst>
              <a:ext uri="{FF2B5EF4-FFF2-40B4-BE49-F238E27FC236}">
                <a16:creationId xmlns:a16="http://schemas.microsoft.com/office/drawing/2014/main" id="{91D39C4E-B3D7-4F52-B6B3-BCD6B9636C4C}"/>
              </a:ext>
            </a:extLst>
          </p:cNvPr>
          <p:cNvSpPr/>
          <p:nvPr/>
        </p:nvSpPr>
        <p:spPr>
          <a:xfrm>
            <a:off x="3458909" y="2668802"/>
            <a:ext cx="1616892" cy="307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878391">
              <a:defRPr/>
            </a:pPr>
            <a:r>
              <a:rPr lang="en-US" sz="1399" cap="all" dirty="0">
                <a:solidFill>
                  <a:prstClr val="white"/>
                </a:solidFill>
                <a:latin typeface="Segoe Pro Semibold" panose="020B0702040504020203" pitchFamily="34" charset="0"/>
                <a:cs typeface="Segoe UI Light"/>
              </a:rPr>
              <a:t> RD Web</a:t>
            </a:r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CA72841F-FDB6-40DD-9FFE-7D9FF3DB0684}"/>
              </a:ext>
            </a:extLst>
          </p:cNvPr>
          <p:cNvSpPr/>
          <p:nvPr/>
        </p:nvSpPr>
        <p:spPr>
          <a:xfrm>
            <a:off x="3434525" y="3907915"/>
            <a:ext cx="1528495" cy="307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878391">
              <a:defRPr/>
            </a:pPr>
            <a:r>
              <a:rPr lang="en-US" sz="1399" cap="all" dirty="0">
                <a:solidFill>
                  <a:prstClr val="white"/>
                </a:solidFill>
                <a:latin typeface="Segoe Pro Semibold" panose="020B0702040504020203" pitchFamily="34" charset="0"/>
                <a:cs typeface="Segoe UI Light"/>
              </a:rPr>
              <a:t> RD gateway</a:t>
            </a:r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0601F250-4987-4742-A5F3-F2EACF46D84A}"/>
              </a:ext>
            </a:extLst>
          </p:cNvPr>
          <p:cNvSpPr/>
          <p:nvPr/>
        </p:nvSpPr>
        <p:spPr>
          <a:xfrm>
            <a:off x="4974074" y="3929313"/>
            <a:ext cx="1312464" cy="307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878391">
              <a:defRPr/>
            </a:pPr>
            <a:r>
              <a:rPr lang="en-US" sz="1399" cap="all" dirty="0">
                <a:solidFill>
                  <a:prstClr val="white"/>
                </a:solidFill>
                <a:latin typeface="Segoe Pro Semibold" panose="020B0702040504020203" pitchFamily="34" charset="0"/>
                <a:cs typeface="Segoe UI Light"/>
              </a:rPr>
              <a:t>RD broker</a:t>
            </a:r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CBF273E0-00F5-4607-884D-A334383E7EB2}"/>
              </a:ext>
            </a:extLst>
          </p:cNvPr>
          <p:cNvSpPr/>
          <p:nvPr/>
        </p:nvSpPr>
        <p:spPr>
          <a:xfrm>
            <a:off x="3464151" y="1497810"/>
            <a:ext cx="1061345" cy="307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878391">
              <a:defRPr/>
            </a:pPr>
            <a:r>
              <a:rPr lang="en-US" sz="1399" cap="all" dirty="0">
                <a:solidFill>
                  <a:prstClr val="white"/>
                </a:solidFill>
                <a:latin typeface="Segoe Pro Semibold" panose="020B0702040504020203" pitchFamily="34" charset="0"/>
                <a:cs typeface="Segoe UI Light"/>
              </a:rPr>
              <a:t>Azure AD</a:t>
            </a:r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121D2F4A-EBBB-4AB9-8539-FE38104E557D}"/>
              </a:ext>
            </a:extLst>
          </p:cNvPr>
          <p:cNvSpPr/>
          <p:nvPr/>
        </p:nvSpPr>
        <p:spPr>
          <a:xfrm>
            <a:off x="10436694" y="2900250"/>
            <a:ext cx="558499" cy="307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878391">
              <a:defRPr/>
            </a:pPr>
            <a:r>
              <a:rPr lang="en-US" sz="1399" cap="all" dirty="0">
                <a:solidFill>
                  <a:prstClr val="white"/>
                </a:solidFill>
                <a:latin typeface="Segoe Pro Semibold" panose="020B0702040504020203" pitchFamily="34" charset="0"/>
                <a:cs typeface="Segoe UI Light"/>
              </a:rPr>
              <a:t>UPD</a:t>
            </a:r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D6CA1E46-00A5-4169-8738-D6FAA5DD1EA3}"/>
              </a:ext>
            </a:extLst>
          </p:cNvPr>
          <p:cNvSpPr/>
          <p:nvPr/>
        </p:nvSpPr>
        <p:spPr>
          <a:xfrm>
            <a:off x="8422606" y="1528290"/>
            <a:ext cx="1061345" cy="307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878391">
              <a:defRPr/>
            </a:pPr>
            <a:r>
              <a:rPr lang="en-US" sz="1399" cap="all" dirty="0">
                <a:solidFill>
                  <a:prstClr val="white"/>
                </a:solidFill>
                <a:latin typeface="Segoe Pro Semibold" panose="020B0702040504020203" pitchFamily="34" charset="0"/>
                <a:cs typeface="Segoe UI Light"/>
              </a:rPr>
              <a:t>Azure AD</a:t>
            </a:r>
          </a:p>
        </p:txBody>
      </p: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BF09FC3E-F2A2-497B-A23F-8C63F9B2F144}"/>
              </a:ext>
            </a:extLst>
          </p:cNvPr>
          <p:cNvGrpSpPr/>
          <p:nvPr/>
        </p:nvGrpSpPr>
        <p:grpSpPr>
          <a:xfrm>
            <a:off x="3057522" y="1377837"/>
            <a:ext cx="501718" cy="501718"/>
            <a:chOff x="5564119" y="2081144"/>
            <a:chExt cx="501718" cy="501718"/>
          </a:xfrm>
        </p:grpSpPr>
        <p:sp>
          <p:nvSpPr>
            <p:cNvPr id="549" name="Diamond 548">
              <a:extLst>
                <a:ext uri="{FF2B5EF4-FFF2-40B4-BE49-F238E27FC236}">
                  <a16:creationId xmlns:a16="http://schemas.microsoft.com/office/drawing/2014/main" id="{E9BC65E1-297E-46A4-8AB9-4042046E02AB}"/>
                </a:ext>
              </a:extLst>
            </p:cNvPr>
            <p:cNvSpPr/>
            <p:nvPr/>
          </p:nvSpPr>
          <p:spPr bwMode="auto">
            <a:xfrm>
              <a:off x="5614884" y="2160973"/>
              <a:ext cx="418054" cy="395723"/>
            </a:xfrm>
            <a:prstGeom prst="diamond">
              <a:avLst/>
            </a:prstGeom>
            <a:solidFill>
              <a:sysClr val="window" lastClr="FFFFFF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 err="1">
                <a:solidFill>
                  <a:prstClr val="white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50" name="Graphic 549">
              <a:extLst>
                <a:ext uri="{FF2B5EF4-FFF2-40B4-BE49-F238E27FC236}">
                  <a16:creationId xmlns:a16="http://schemas.microsoft.com/office/drawing/2014/main" id="{EDD11148-C361-4A82-BF31-215D37181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64119" y="2081144"/>
              <a:ext cx="501718" cy="501718"/>
            </a:xfrm>
            <a:prstGeom prst="rect">
              <a:avLst/>
            </a:prstGeom>
          </p:spPr>
        </p:pic>
      </p:grpSp>
      <p:pic>
        <p:nvPicPr>
          <p:cNvPr id="551" name="Picture 550">
            <a:extLst>
              <a:ext uri="{FF2B5EF4-FFF2-40B4-BE49-F238E27FC236}">
                <a16:creationId xmlns:a16="http://schemas.microsoft.com/office/drawing/2014/main" id="{C17A88E8-E06E-4B53-AA07-90891271D99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647" y="4424250"/>
            <a:ext cx="420304" cy="442568"/>
          </a:xfrm>
          <a:prstGeom prst="rect">
            <a:avLst/>
          </a:prstGeom>
        </p:spPr>
      </p:pic>
      <p:sp>
        <p:nvSpPr>
          <p:cNvPr id="552" name="Rectangle 551">
            <a:extLst>
              <a:ext uri="{FF2B5EF4-FFF2-40B4-BE49-F238E27FC236}">
                <a16:creationId xmlns:a16="http://schemas.microsoft.com/office/drawing/2014/main" id="{628468A0-889D-4AE9-BD5E-5DCEFE9E27F2}"/>
              </a:ext>
            </a:extLst>
          </p:cNvPr>
          <p:cNvSpPr/>
          <p:nvPr/>
        </p:nvSpPr>
        <p:spPr>
          <a:xfrm>
            <a:off x="7705344" y="3443862"/>
            <a:ext cx="2388207" cy="5229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878391">
              <a:defRPr/>
            </a:pPr>
            <a:r>
              <a:rPr lang="en-US" sz="1399" cap="all" dirty="0">
                <a:solidFill>
                  <a:prstClr val="white"/>
                </a:solidFill>
                <a:latin typeface="Segoe Pro Semibold" panose="020B0702040504020203" pitchFamily="34" charset="0"/>
                <a:cs typeface="Segoe UI Light"/>
              </a:rPr>
              <a:t>Azure AD </a:t>
            </a:r>
          </a:p>
          <a:p>
            <a:pPr algn="ctr" defTabSz="878391">
              <a:defRPr/>
            </a:pPr>
            <a:r>
              <a:rPr lang="en-US" sz="1399" cap="all" dirty="0">
                <a:solidFill>
                  <a:prstClr val="white"/>
                </a:solidFill>
                <a:latin typeface="Segoe Pro Semibold" panose="020B0702040504020203" pitchFamily="34" charset="0"/>
                <a:cs typeface="Segoe UI Light"/>
              </a:rPr>
              <a:t>Domain Services</a:t>
            </a:r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27A1E51C-A55B-44CC-8703-897698740F46}"/>
              </a:ext>
            </a:extLst>
          </p:cNvPr>
          <p:cNvSpPr/>
          <p:nvPr/>
        </p:nvSpPr>
        <p:spPr>
          <a:xfrm>
            <a:off x="4533259" y="4881450"/>
            <a:ext cx="2055092" cy="307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878391">
              <a:defRPr/>
            </a:pPr>
            <a:r>
              <a:rPr lang="en-US" sz="1399" cap="all" dirty="0">
                <a:solidFill>
                  <a:prstClr val="white"/>
                </a:solidFill>
                <a:latin typeface="Segoe Pro Semibold" panose="020B0702040504020203" pitchFamily="34" charset="0"/>
                <a:cs typeface="Segoe UI Light"/>
              </a:rPr>
              <a:t>Azure SQL Database</a:t>
            </a:r>
          </a:p>
        </p:txBody>
      </p: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088FB278-207A-42AD-AAE0-AA7194F8334C}"/>
              </a:ext>
            </a:extLst>
          </p:cNvPr>
          <p:cNvGrpSpPr/>
          <p:nvPr/>
        </p:nvGrpSpPr>
        <p:grpSpPr>
          <a:xfrm>
            <a:off x="8677433" y="3052650"/>
            <a:ext cx="501718" cy="501718"/>
            <a:chOff x="5564119" y="2081144"/>
            <a:chExt cx="501718" cy="501718"/>
          </a:xfrm>
        </p:grpSpPr>
        <p:sp>
          <p:nvSpPr>
            <p:cNvPr id="555" name="Diamond 554">
              <a:extLst>
                <a:ext uri="{FF2B5EF4-FFF2-40B4-BE49-F238E27FC236}">
                  <a16:creationId xmlns:a16="http://schemas.microsoft.com/office/drawing/2014/main" id="{BE1F74CE-7EFF-4BAB-9F13-A2D8180C3AEC}"/>
                </a:ext>
              </a:extLst>
            </p:cNvPr>
            <p:cNvSpPr/>
            <p:nvPr/>
          </p:nvSpPr>
          <p:spPr bwMode="auto">
            <a:xfrm>
              <a:off x="5614884" y="2160973"/>
              <a:ext cx="418054" cy="395723"/>
            </a:xfrm>
            <a:prstGeom prst="diamond">
              <a:avLst/>
            </a:prstGeom>
            <a:solidFill>
              <a:sysClr val="window" lastClr="FFFFFF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 err="1">
                <a:solidFill>
                  <a:prstClr val="white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56" name="Graphic 555">
              <a:extLst>
                <a:ext uri="{FF2B5EF4-FFF2-40B4-BE49-F238E27FC236}">
                  <a16:creationId xmlns:a16="http://schemas.microsoft.com/office/drawing/2014/main" id="{30D34D6A-71B2-494F-9D98-B9C65F004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64119" y="2081144"/>
              <a:ext cx="501718" cy="501718"/>
            </a:xfrm>
            <a:prstGeom prst="rect">
              <a:avLst/>
            </a:prstGeom>
          </p:spPr>
        </p:pic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28DA0A85-21E2-4984-8B61-BF51725A7011}"/>
              </a:ext>
            </a:extLst>
          </p:cNvPr>
          <p:cNvGrpSpPr/>
          <p:nvPr/>
        </p:nvGrpSpPr>
        <p:grpSpPr>
          <a:xfrm>
            <a:off x="8003616" y="1394167"/>
            <a:ext cx="501718" cy="501718"/>
            <a:chOff x="5564119" y="2081144"/>
            <a:chExt cx="501718" cy="501718"/>
          </a:xfrm>
        </p:grpSpPr>
        <p:sp>
          <p:nvSpPr>
            <p:cNvPr id="558" name="Diamond 557">
              <a:extLst>
                <a:ext uri="{FF2B5EF4-FFF2-40B4-BE49-F238E27FC236}">
                  <a16:creationId xmlns:a16="http://schemas.microsoft.com/office/drawing/2014/main" id="{68A1EF01-D677-43AB-90FE-3F8C5049F235}"/>
                </a:ext>
              </a:extLst>
            </p:cNvPr>
            <p:cNvSpPr/>
            <p:nvPr/>
          </p:nvSpPr>
          <p:spPr bwMode="auto">
            <a:xfrm>
              <a:off x="5614884" y="2160973"/>
              <a:ext cx="418054" cy="395723"/>
            </a:xfrm>
            <a:prstGeom prst="diamond">
              <a:avLst/>
            </a:prstGeom>
            <a:solidFill>
              <a:sysClr val="window" lastClr="FFFFFF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 err="1">
                <a:solidFill>
                  <a:prstClr val="white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59" name="Graphic 558">
              <a:extLst>
                <a:ext uri="{FF2B5EF4-FFF2-40B4-BE49-F238E27FC236}">
                  <a16:creationId xmlns:a16="http://schemas.microsoft.com/office/drawing/2014/main" id="{FA5E365B-499A-45AE-9BF6-F2AC56BF0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64119" y="2081144"/>
              <a:ext cx="501718" cy="501718"/>
            </a:xfrm>
            <a:prstGeom prst="rect">
              <a:avLst/>
            </a:prstGeom>
          </p:spPr>
        </p:pic>
      </p:grpSp>
      <p:grpSp>
        <p:nvGrpSpPr>
          <p:cNvPr id="560" name="Group 559">
            <a:extLst>
              <a:ext uri="{FF2B5EF4-FFF2-40B4-BE49-F238E27FC236}">
                <a16:creationId xmlns:a16="http://schemas.microsoft.com/office/drawing/2014/main" id="{A31E1A12-F7C6-45C8-9CE5-0ACCE6132562}"/>
              </a:ext>
            </a:extLst>
          </p:cNvPr>
          <p:cNvGrpSpPr/>
          <p:nvPr/>
        </p:nvGrpSpPr>
        <p:grpSpPr>
          <a:xfrm>
            <a:off x="5117076" y="1903009"/>
            <a:ext cx="871901" cy="768641"/>
            <a:chOff x="7970837" y="4810217"/>
            <a:chExt cx="871901" cy="768641"/>
          </a:xfrm>
        </p:grpSpPr>
        <p:sp>
          <p:nvSpPr>
            <p:cNvPr id="561" name="Rectangle: Rounded Corners 560">
              <a:extLst>
                <a:ext uri="{FF2B5EF4-FFF2-40B4-BE49-F238E27FC236}">
                  <a16:creationId xmlns:a16="http://schemas.microsoft.com/office/drawing/2014/main" id="{BA93D482-75BD-4A1C-AB0F-D31DE26496A1}"/>
                </a:ext>
              </a:extLst>
            </p:cNvPr>
            <p:cNvSpPr/>
            <p:nvPr/>
          </p:nvSpPr>
          <p:spPr bwMode="auto">
            <a:xfrm>
              <a:off x="8070648" y="4883069"/>
              <a:ext cx="772090" cy="695789"/>
            </a:xfrm>
            <a:prstGeom prst="roundRect">
              <a:avLst/>
            </a:prstGeom>
            <a:solidFill>
              <a:srgbClr val="313131"/>
            </a:solidFill>
            <a:ln w="6350" cap="flat" cmpd="sng" algn="ctr">
              <a:solidFill>
                <a:sysClr val="window" lastClr="FFFF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 err="1">
                <a:solidFill>
                  <a:prstClr val="white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2" name="Rectangle: Rounded Corners 561">
              <a:extLst>
                <a:ext uri="{FF2B5EF4-FFF2-40B4-BE49-F238E27FC236}">
                  <a16:creationId xmlns:a16="http://schemas.microsoft.com/office/drawing/2014/main" id="{AD421DB4-264B-4408-A649-012AEAECDC3F}"/>
                </a:ext>
              </a:extLst>
            </p:cNvPr>
            <p:cNvSpPr/>
            <p:nvPr/>
          </p:nvSpPr>
          <p:spPr bwMode="auto">
            <a:xfrm>
              <a:off x="8023315" y="4851657"/>
              <a:ext cx="772090" cy="695789"/>
            </a:xfrm>
            <a:prstGeom prst="roundRect">
              <a:avLst/>
            </a:prstGeom>
            <a:solidFill>
              <a:srgbClr val="313131"/>
            </a:solidFill>
            <a:ln w="6350" cap="flat" cmpd="sng" algn="ctr">
              <a:solidFill>
                <a:sysClr val="window" lastClr="FFFF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 err="1">
                <a:solidFill>
                  <a:prstClr val="white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63" name="Rectangle: Rounded Corners 562">
              <a:extLst>
                <a:ext uri="{FF2B5EF4-FFF2-40B4-BE49-F238E27FC236}">
                  <a16:creationId xmlns:a16="http://schemas.microsoft.com/office/drawing/2014/main" id="{0DFBCEA9-10E1-49D4-87D4-D65F4073821E}"/>
                </a:ext>
              </a:extLst>
            </p:cNvPr>
            <p:cNvSpPr/>
            <p:nvPr/>
          </p:nvSpPr>
          <p:spPr bwMode="auto">
            <a:xfrm>
              <a:off x="7970837" y="4810217"/>
              <a:ext cx="772090" cy="695789"/>
            </a:xfrm>
            <a:prstGeom prst="roundRect">
              <a:avLst/>
            </a:prstGeom>
            <a:solidFill>
              <a:srgbClr val="313131"/>
            </a:solidFill>
            <a:ln w="6350" cap="flat" cmpd="sng" algn="ctr">
              <a:solidFill>
                <a:sysClr val="window" lastClr="FFFF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 err="1">
                <a:solidFill>
                  <a:prstClr val="white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64" name="Picture 563">
              <a:extLst>
                <a:ext uri="{FF2B5EF4-FFF2-40B4-BE49-F238E27FC236}">
                  <a16:creationId xmlns:a16="http://schemas.microsoft.com/office/drawing/2014/main" id="{5D8620FD-6E18-499A-AC0A-8B46E3D3E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grayscl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4577" b="92430" l="2927" r="95285">
                          <a14:foregroundMark x1="21301" y1="52465" x2="21301" y2="52465"/>
                          <a14:foregroundMark x1="22114" y1="52465" x2="22114" y2="52465"/>
                          <a14:foregroundMark x1="7317" y1="51408" x2="21301" y2="54401"/>
                          <a14:foregroundMark x1="21301" y1="54401" x2="6829" y2="52289"/>
                          <a14:foregroundMark x1="6829" y1="52289" x2="21626" y2="53697"/>
                          <a14:foregroundMark x1="21626" y1="53697" x2="20976" y2="52817"/>
                          <a14:foregroundMark x1="23252" y1="52289" x2="30407" y2="40317"/>
                          <a14:foregroundMark x1="30407" y1="40317" x2="33171" y2="60211"/>
                          <a14:foregroundMark x1="33171" y1="60211" x2="35285" y2="44014"/>
                          <a14:foregroundMark x1="35285" y1="44014" x2="37236" y2="60563"/>
                          <a14:foregroundMark x1="37236" y1="60563" x2="30081" y2="47183"/>
                          <a14:foregroundMark x1="30081" y1="47183" x2="36260" y2="60739"/>
                          <a14:foregroundMark x1="36260" y1="60739" x2="36423" y2="43310"/>
                          <a14:foregroundMark x1="36423" y1="43310" x2="23089" y2="46831"/>
                          <a14:foregroundMark x1="23089" y1="46831" x2="34634" y2="60387"/>
                          <a14:foregroundMark x1="34634" y1="60387" x2="33008" y2="42606"/>
                          <a14:foregroundMark x1="33008" y1="42606" x2="34146" y2="59683"/>
                          <a14:foregroundMark x1="34146" y1="59683" x2="40813" y2="25880"/>
                          <a14:foregroundMark x1="40813" y1="25880" x2="44878" y2="47359"/>
                          <a14:foregroundMark x1="44878" y1="47359" x2="41789" y2="25000"/>
                          <a14:foregroundMark x1="41789" y1="25000" x2="43252" y2="40493"/>
                          <a14:foregroundMark x1="43252" y1="40493" x2="45203" y2="22359"/>
                          <a14:foregroundMark x1="45203" y1="22359" x2="49268" y2="63380"/>
                          <a14:foregroundMark x1="49268" y1="63380" x2="47480" y2="48239"/>
                          <a14:foregroundMark x1="47480" y1="48239" x2="48130" y2="62500"/>
                          <a14:foregroundMark x1="48130" y1="62500" x2="45854" y2="47359"/>
                          <a14:foregroundMark x1="45854" y1="47359" x2="49756" y2="62148"/>
                          <a14:foregroundMark x1="49756" y1="62148" x2="48293" y2="43838"/>
                          <a14:foregroundMark x1="48293" y1="43838" x2="51382" y2="86620"/>
                          <a14:foregroundMark x1="51382" y1="86620" x2="47317" y2="60387"/>
                          <a14:foregroundMark x1="47317" y1="60387" x2="51220" y2="77465"/>
                          <a14:foregroundMark x1="51220" y1="77465" x2="51707" y2="61972"/>
                          <a14:foregroundMark x1="51707" y1="61972" x2="58699" y2="46303"/>
                          <a14:foregroundMark x1="58699" y1="46303" x2="55610" y2="60563"/>
                          <a14:foregroundMark x1="55610" y1="60563" x2="56585" y2="42430"/>
                          <a14:foregroundMark x1="56585" y1="42430" x2="61789" y2="57746"/>
                          <a14:foregroundMark x1="61789" y1="57746" x2="51382" y2="68486"/>
                          <a14:foregroundMark x1="51382" y1="68486" x2="58374" y2="48944"/>
                          <a14:foregroundMark x1="58374" y1="48944" x2="62114" y2="63204"/>
                          <a14:foregroundMark x1="62114" y1="63204" x2="67642" y2="49120"/>
                          <a14:foregroundMark x1="67642" y1="49120" x2="80163" y2="55282"/>
                          <a14:foregroundMark x1="80163" y1="55282" x2="79350" y2="51056"/>
                          <a14:foregroundMark x1="82927" y1="49824" x2="83252" y2="46479"/>
                          <a14:foregroundMark x1="39512" y1="41373" x2="36423" y2="55986"/>
                          <a14:foregroundMark x1="36423" y1="55986" x2="39675" y2="41901"/>
                          <a14:foregroundMark x1="39675" y1="41901" x2="36423" y2="55986"/>
                          <a14:foregroundMark x1="36423" y1="55986" x2="40325" y2="34507"/>
                          <a14:foregroundMark x1="40325" y1="34507" x2="39675" y2="49648"/>
                          <a14:foregroundMark x1="39675" y1="49648" x2="39675" y2="47183"/>
                          <a14:foregroundMark x1="64553" y1="32042" x2="64553" y2="32042"/>
                          <a14:foregroundMark x1="75447" y1="22007" x2="75447" y2="22007"/>
                          <a14:foregroundMark x1="23252" y1="26937" x2="23252" y2="26937"/>
                          <a14:foregroundMark x1="23252" y1="26937" x2="23252" y2="26937"/>
                          <a14:foregroundMark x1="26667" y1="17782" x2="26667" y2="17782"/>
                          <a14:foregroundMark x1="23577" y1="17254" x2="23577" y2="17254"/>
                          <a14:foregroundMark x1="12846" y1="47711" x2="15935" y2="28697"/>
                          <a14:foregroundMark x1="15935" y1="28697" x2="20488" y2="51232"/>
                          <a14:foregroundMark x1="20488" y1="51232" x2="17724" y2="35563"/>
                          <a14:foregroundMark x1="17724" y1="35563" x2="16423" y2="52465"/>
                          <a14:foregroundMark x1="16423" y1="52465" x2="14797" y2="48239"/>
                          <a14:foregroundMark x1="14797" y1="22711" x2="14797" y2="22711"/>
                          <a14:foregroundMark x1="9268" y1="31338" x2="17398" y2="19190"/>
                          <a14:foregroundMark x1="17398" y1="19190" x2="29593" y2="25704"/>
                          <a14:foregroundMark x1="29593" y1="25704" x2="29593" y2="25704"/>
                          <a14:foregroundMark x1="28293" y1="13028" x2="40488" y2="20599"/>
                          <a14:foregroundMark x1="40488" y1="20599" x2="47805" y2="19542"/>
                          <a14:foregroundMark x1="33496" y1="10915" x2="46341" y2="14437"/>
                          <a14:foregroundMark x1="28780" y1="8979" x2="27480" y2="6690"/>
                          <a14:foregroundMark x1="6992" y1="33275" x2="11220" y2="47007"/>
                          <a14:foregroundMark x1="11220" y1="47007" x2="10081" y2="45951"/>
                          <a14:foregroundMark x1="33821" y1="77289" x2="45203" y2="87852"/>
                          <a14:foregroundMark x1="45203" y1="87852" x2="37724" y2="75176"/>
                          <a14:foregroundMark x1="37724" y1="75176" x2="50407" y2="87500"/>
                          <a14:foregroundMark x1="50407" y1="87500" x2="47967" y2="71303"/>
                          <a14:foregroundMark x1="47967" y1="71303" x2="23252" y2="61972"/>
                          <a14:foregroundMark x1="4228" y1="34155" x2="3089" y2="29930"/>
                          <a14:foregroundMark x1="91870" y1="38028" x2="91870" y2="22711"/>
                          <a14:foregroundMark x1="91870" y1="22711" x2="95285" y2="39965"/>
                          <a14:foregroundMark x1="95285" y1="39965" x2="87480" y2="53345"/>
                          <a14:foregroundMark x1="87480" y1="53345" x2="72358" y2="64085"/>
                          <a14:foregroundMark x1="72358" y1="64085" x2="65041" y2="76232"/>
                          <a14:foregroundMark x1="65041" y1="76232" x2="56748" y2="83979"/>
                          <a14:foregroundMark x1="50244" y1="92430" x2="48943" y2="92077"/>
                          <a14:foregroundMark x1="28618" y1="5634" x2="30244" y2="5106"/>
                          <a14:foregroundMark x1="70407" y1="5458" x2="73821" y2="5458"/>
                          <a14:foregroundMark x1="70894" y1="4577" x2="73171" y2="721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47037" y="4868862"/>
              <a:ext cx="620603" cy="574320"/>
            </a:xfrm>
            <a:prstGeom prst="rect">
              <a:avLst/>
            </a:prstGeom>
          </p:spPr>
        </p:pic>
      </p:grpSp>
      <p:sp>
        <p:nvSpPr>
          <p:cNvPr id="565" name="Rectangle 564">
            <a:extLst>
              <a:ext uri="{FF2B5EF4-FFF2-40B4-BE49-F238E27FC236}">
                <a16:creationId xmlns:a16="http://schemas.microsoft.com/office/drawing/2014/main" id="{C1671CE9-43E2-4921-987B-7E5B60FC6881}"/>
              </a:ext>
            </a:extLst>
          </p:cNvPr>
          <p:cNvSpPr/>
          <p:nvPr/>
        </p:nvSpPr>
        <p:spPr>
          <a:xfrm>
            <a:off x="4988151" y="2671502"/>
            <a:ext cx="1641950" cy="307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878391">
              <a:defRPr/>
            </a:pPr>
            <a:r>
              <a:rPr lang="en-US" sz="1399" cap="all" dirty="0">
                <a:solidFill>
                  <a:prstClr val="white"/>
                </a:solidFill>
                <a:latin typeface="Segoe Pro Semibold" panose="020B0702040504020203" pitchFamily="34" charset="0"/>
                <a:cs typeface="Segoe UI Light"/>
              </a:rPr>
              <a:t>RD diagnostics</a:t>
            </a:r>
          </a:p>
        </p:txBody>
      </p: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CA25C56D-338C-438F-A5AE-9FEC082ECD82}"/>
              </a:ext>
            </a:extLst>
          </p:cNvPr>
          <p:cNvCxnSpPr>
            <a:cxnSpLocks/>
          </p:cNvCxnSpPr>
          <p:nvPr/>
        </p:nvCxnSpPr>
        <p:spPr>
          <a:xfrm flipV="1">
            <a:off x="3006951" y="1528650"/>
            <a:ext cx="14340" cy="3733800"/>
          </a:xfrm>
          <a:prstGeom prst="line">
            <a:avLst/>
          </a:prstGeom>
          <a:noFill/>
          <a:ln w="38100" cap="flat" cmpd="sng" algn="ctr">
            <a:solidFill>
              <a:srgbClr val="A5A5A5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67" name="Rectangle 566">
            <a:extLst>
              <a:ext uri="{FF2B5EF4-FFF2-40B4-BE49-F238E27FC236}">
                <a16:creationId xmlns:a16="http://schemas.microsoft.com/office/drawing/2014/main" id="{FD72D998-CFD4-45B8-AACA-63045E9B7B6C}"/>
              </a:ext>
            </a:extLst>
          </p:cNvPr>
          <p:cNvSpPr/>
          <p:nvPr/>
        </p:nvSpPr>
        <p:spPr>
          <a:xfrm rot="16200000">
            <a:off x="2209136" y="3856271"/>
            <a:ext cx="1224361" cy="307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878391">
              <a:defRPr/>
            </a:pPr>
            <a:r>
              <a:rPr lang="en-US" sz="1399" cap="all" dirty="0">
                <a:solidFill>
                  <a:prstClr val="white"/>
                </a:solidFill>
                <a:latin typeface="Segoe Pro Semibold" panose="020B0702040504020203" pitchFamily="34" charset="0"/>
                <a:cs typeface="Segoe UI Light"/>
              </a:rPr>
              <a:t> firewall</a:t>
            </a:r>
          </a:p>
        </p:txBody>
      </p:sp>
      <p:cxnSp>
        <p:nvCxnSpPr>
          <p:cNvPr id="568" name="Straight Connector 567">
            <a:extLst>
              <a:ext uri="{FF2B5EF4-FFF2-40B4-BE49-F238E27FC236}">
                <a16:creationId xmlns:a16="http://schemas.microsoft.com/office/drawing/2014/main" id="{95993CC4-2262-4C54-AEC2-868EFD484E35}"/>
              </a:ext>
            </a:extLst>
          </p:cNvPr>
          <p:cNvCxnSpPr>
            <a:cxnSpLocks/>
          </p:cNvCxnSpPr>
          <p:nvPr/>
        </p:nvCxnSpPr>
        <p:spPr>
          <a:xfrm flipV="1">
            <a:off x="6740751" y="1500658"/>
            <a:ext cx="14340" cy="3733800"/>
          </a:xfrm>
          <a:prstGeom prst="line">
            <a:avLst/>
          </a:prstGeom>
          <a:noFill/>
          <a:ln w="38100" cap="flat" cmpd="sng" algn="ctr">
            <a:solidFill>
              <a:srgbClr val="A5A5A5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69" name="Rectangle 568">
            <a:extLst>
              <a:ext uri="{FF2B5EF4-FFF2-40B4-BE49-F238E27FC236}">
                <a16:creationId xmlns:a16="http://schemas.microsoft.com/office/drawing/2014/main" id="{DE1A59DD-9CF8-447B-A2E2-824F0CDAD7CC}"/>
              </a:ext>
            </a:extLst>
          </p:cNvPr>
          <p:cNvSpPr/>
          <p:nvPr/>
        </p:nvSpPr>
        <p:spPr>
          <a:xfrm rot="16200000">
            <a:off x="6306027" y="3920725"/>
            <a:ext cx="1224361" cy="307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878391">
              <a:defRPr/>
            </a:pPr>
            <a:r>
              <a:rPr lang="en-US" sz="1399" cap="all" dirty="0">
                <a:solidFill>
                  <a:prstClr val="white"/>
                </a:solidFill>
                <a:latin typeface="Segoe Pro Semibold" panose="020B0702040504020203" pitchFamily="34" charset="0"/>
                <a:cs typeface="Segoe UI Light"/>
              </a:rPr>
              <a:t> firewall</a:t>
            </a:r>
          </a:p>
        </p:txBody>
      </p:sp>
      <p:grpSp>
        <p:nvGrpSpPr>
          <p:cNvPr id="570" name="Group 569">
            <a:extLst>
              <a:ext uri="{FF2B5EF4-FFF2-40B4-BE49-F238E27FC236}">
                <a16:creationId xmlns:a16="http://schemas.microsoft.com/office/drawing/2014/main" id="{D0028E95-81B1-476F-A86E-F7293098F4B9}"/>
              </a:ext>
            </a:extLst>
          </p:cNvPr>
          <p:cNvGrpSpPr/>
          <p:nvPr/>
        </p:nvGrpSpPr>
        <p:grpSpPr>
          <a:xfrm>
            <a:off x="2441579" y="1514031"/>
            <a:ext cx="5562037" cy="489365"/>
            <a:chOff x="2466979" y="1923349"/>
            <a:chExt cx="5562037" cy="489365"/>
          </a:xfrm>
        </p:grpSpPr>
        <p:cxnSp>
          <p:nvCxnSpPr>
            <p:cNvPr id="571" name="Straight Arrow Connector 570">
              <a:extLst>
                <a:ext uri="{FF2B5EF4-FFF2-40B4-BE49-F238E27FC236}">
                  <a16:creationId xmlns:a16="http://schemas.microsoft.com/office/drawing/2014/main" id="{4373B422-4873-4B99-B4C7-32C7AFF9FC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6979" y="2054344"/>
              <a:ext cx="5562037" cy="253806"/>
            </a:xfrm>
            <a:prstGeom prst="straightConnector1">
              <a:avLst/>
            </a:prstGeom>
            <a:noFill/>
            <a:ln w="50800" cap="flat" cmpd="sng" algn="ctr">
              <a:solidFill>
                <a:sysClr val="window" lastClr="FFFFFF"/>
              </a:solidFill>
              <a:prstDash val="solid"/>
              <a:miter lim="800000"/>
              <a:headEnd type="none"/>
              <a:tailEnd type="triangle"/>
            </a:ln>
            <a:effectLst/>
          </p:spPr>
        </p:cxnSp>
        <p:sp>
          <p:nvSpPr>
            <p:cNvPr id="572" name="TextBox 571">
              <a:extLst>
                <a:ext uri="{FF2B5EF4-FFF2-40B4-BE49-F238E27FC236}">
                  <a16:creationId xmlns:a16="http://schemas.microsoft.com/office/drawing/2014/main" id="{7CD60EE1-640B-45F4-9510-9363B91CC25F}"/>
                </a:ext>
              </a:extLst>
            </p:cNvPr>
            <p:cNvSpPr txBox="1"/>
            <p:nvPr/>
          </p:nvSpPr>
          <p:spPr>
            <a:xfrm>
              <a:off x="2651333" y="1923349"/>
              <a:ext cx="287124" cy="4893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8611CE11-FDCD-40EC-990D-A6DDBE65DC04}"/>
              </a:ext>
            </a:extLst>
          </p:cNvPr>
          <p:cNvGrpSpPr/>
          <p:nvPr/>
        </p:nvGrpSpPr>
        <p:grpSpPr>
          <a:xfrm>
            <a:off x="2420190" y="2154293"/>
            <a:ext cx="1106151" cy="489365"/>
            <a:chOff x="2431076" y="2169697"/>
            <a:chExt cx="1106151" cy="489365"/>
          </a:xfrm>
        </p:grpSpPr>
        <p:cxnSp>
          <p:nvCxnSpPr>
            <p:cNvPr id="574" name="Straight Arrow Connector 573">
              <a:extLst>
                <a:ext uri="{FF2B5EF4-FFF2-40B4-BE49-F238E27FC236}">
                  <a16:creationId xmlns:a16="http://schemas.microsoft.com/office/drawing/2014/main" id="{110A4A0E-7BE5-4DD3-8453-FEC33B17E9BF}"/>
                </a:ext>
              </a:extLst>
            </p:cNvPr>
            <p:cNvCxnSpPr>
              <a:cxnSpLocks/>
            </p:cNvCxnSpPr>
            <p:nvPr/>
          </p:nvCxnSpPr>
          <p:spPr>
            <a:xfrm>
              <a:off x="2431076" y="2201862"/>
              <a:ext cx="1106151" cy="0"/>
            </a:xfrm>
            <a:prstGeom prst="straightConnector1">
              <a:avLst/>
            </a:prstGeom>
            <a:noFill/>
            <a:ln w="50800" cap="flat" cmpd="sng" algn="ctr">
              <a:solidFill>
                <a:sysClr val="window" lastClr="FFFFFF"/>
              </a:solidFill>
              <a:prstDash val="solid"/>
              <a:miter lim="800000"/>
              <a:headEnd type="none"/>
              <a:tailEnd type="triangle"/>
            </a:ln>
            <a:effectLst/>
          </p:spPr>
        </p:cxnSp>
        <p:sp>
          <p:nvSpPr>
            <p:cNvPr id="575" name="TextBox 574">
              <a:extLst>
                <a:ext uri="{FF2B5EF4-FFF2-40B4-BE49-F238E27FC236}">
                  <a16:creationId xmlns:a16="http://schemas.microsoft.com/office/drawing/2014/main" id="{7394F776-78FE-480C-B376-6E97922BE4BF}"/>
                </a:ext>
              </a:extLst>
            </p:cNvPr>
            <p:cNvSpPr txBox="1"/>
            <p:nvPr/>
          </p:nvSpPr>
          <p:spPr>
            <a:xfrm>
              <a:off x="2636837" y="2169697"/>
              <a:ext cx="287124" cy="4893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576" name="Group 575">
            <a:extLst>
              <a:ext uri="{FF2B5EF4-FFF2-40B4-BE49-F238E27FC236}">
                <a16:creationId xmlns:a16="http://schemas.microsoft.com/office/drawing/2014/main" id="{94E6B9F9-0F3C-429A-838F-69F217AAF8B5}"/>
              </a:ext>
            </a:extLst>
          </p:cNvPr>
          <p:cNvGrpSpPr/>
          <p:nvPr/>
        </p:nvGrpSpPr>
        <p:grpSpPr>
          <a:xfrm>
            <a:off x="5922698" y="2376508"/>
            <a:ext cx="3059473" cy="790804"/>
            <a:chOff x="5933585" y="2356394"/>
            <a:chExt cx="3048420" cy="826322"/>
          </a:xfrm>
        </p:grpSpPr>
        <p:cxnSp>
          <p:nvCxnSpPr>
            <p:cNvPr id="577" name="Straight Arrow Connector 576">
              <a:extLst>
                <a:ext uri="{FF2B5EF4-FFF2-40B4-BE49-F238E27FC236}">
                  <a16:creationId xmlns:a16="http://schemas.microsoft.com/office/drawing/2014/main" id="{4DEB9CA4-94B2-4FAD-9963-12BB359A91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3585" y="2356394"/>
              <a:ext cx="3048420" cy="826322"/>
            </a:xfrm>
            <a:prstGeom prst="straightConnector1">
              <a:avLst/>
            </a:prstGeom>
            <a:noFill/>
            <a:ln w="50800" cap="flat" cmpd="sng" algn="ctr">
              <a:solidFill>
                <a:sysClr val="window" lastClr="FFFFFF"/>
              </a:solidFill>
              <a:prstDash val="solid"/>
              <a:miter lim="800000"/>
              <a:headEnd type="none"/>
              <a:tailEnd type="triangle"/>
            </a:ln>
            <a:effectLst/>
          </p:spPr>
        </p:cxnSp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513EB0FB-77EE-4AB3-BD1B-36361171A1BE}"/>
                </a:ext>
              </a:extLst>
            </p:cNvPr>
            <p:cNvSpPr txBox="1"/>
            <p:nvPr/>
          </p:nvSpPr>
          <p:spPr>
            <a:xfrm>
              <a:off x="6921713" y="2430462"/>
              <a:ext cx="287124" cy="5113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579" name="Group 578">
            <a:extLst>
              <a:ext uri="{FF2B5EF4-FFF2-40B4-BE49-F238E27FC236}">
                <a16:creationId xmlns:a16="http://schemas.microsoft.com/office/drawing/2014/main" id="{46AEF3E0-63FA-4D80-8A02-C5EF7EE87D15}"/>
              </a:ext>
            </a:extLst>
          </p:cNvPr>
          <p:cNvGrpSpPr/>
          <p:nvPr/>
        </p:nvGrpSpPr>
        <p:grpSpPr>
          <a:xfrm>
            <a:off x="4472427" y="2566575"/>
            <a:ext cx="629219" cy="610483"/>
            <a:chOff x="4483313" y="2581979"/>
            <a:chExt cx="629219" cy="610483"/>
          </a:xfrm>
        </p:grpSpPr>
        <p:cxnSp>
          <p:nvCxnSpPr>
            <p:cNvPr id="580" name="Straight Arrow Connector 579">
              <a:extLst>
                <a:ext uri="{FF2B5EF4-FFF2-40B4-BE49-F238E27FC236}">
                  <a16:creationId xmlns:a16="http://schemas.microsoft.com/office/drawing/2014/main" id="{7BF08384-5DDA-4142-8C23-415AC8ED4765}"/>
                </a:ext>
              </a:extLst>
            </p:cNvPr>
            <p:cNvCxnSpPr>
              <a:cxnSpLocks/>
            </p:cNvCxnSpPr>
            <p:nvPr/>
          </p:nvCxnSpPr>
          <p:spPr>
            <a:xfrm>
              <a:off x="4544145" y="2581979"/>
              <a:ext cx="568387" cy="565904"/>
            </a:xfrm>
            <a:prstGeom prst="straightConnector1">
              <a:avLst/>
            </a:prstGeom>
            <a:noFill/>
            <a:ln w="50800" cap="flat" cmpd="sng" algn="ctr">
              <a:solidFill>
                <a:sysClr val="window" lastClr="FFFFFF"/>
              </a:solidFill>
              <a:prstDash val="solid"/>
              <a:miter lim="800000"/>
              <a:headEnd type="none"/>
              <a:tailEnd type="triangle"/>
            </a:ln>
            <a:effectLst/>
          </p:spPr>
        </p:cxnSp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B060BE34-C8FE-4AE1-A800-4E26064F6635}"/>
                </a:ext>
              </a:extLst>
            </p:cNvPr>
            <p:cNvSpPr txBox="1"/>
            <p:nvPr/>
          </p:nvSpPr>
          <p:spPr>
            <a:xfrm>
              <a:off x="4483313" y="2703097"/>
              <a:ext cx="287124" cy="4893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582" name="Group 581">
            <a:extLst>
              <a:ext uri="{FF2B5EF4-FFF2-40B4-BE49-F238E27FC236}">
                <a16:creationId xmlns:a16="http://schemas.microsoft.com/office/drawing/2014/main" id="{AB2A110C-2F11-4E3E-A126-6CE4B4159A39}"/>
              </a:ext>
            </a:extLst>
          </p:cNvPr>
          <p:cNvGrpSpPr/>
          <p:nvPr/>
        </p:nvGrpSpPr>
        <p:grpSpPr>
          <a:xfrm>
            <a:off x="2473551" y="2643658"/>
            <a:ext cx="1122025" cy="1038530"/>
            <a:chOff x="2484437" y="2659062"/>
            <a:chExt cx="1176769" cy="1058414"/>
          </a:xfrm>
        </p:grpSpPr>
        <p:cxnSp>
          <p:nvCxnSpPr>
            <p:cNvPr id="583" name="Straight Arrow Connector 582">
              <a:extLst>
                <a:ext uri="{FF2B5EF4-FFF2-40B4-BE49-F238E27FC236}">
                  <a16:creationId xmlns:a16="http://schemas.microsoft.com/office/drawing/2014/main" id="{0FC79908-D5CF-4FF9-83B3-042C7A8E5F2A}"/>
                </a:ext>
              </a:extLst>
            </p:cNvPr>
            <p:cNvCxnSpPr>
              <a:cxnSpLocks/>
            </p:cNvCxnSpPr>
            <p:nvPr/>
          </p:nvCxnSpPr>
          <p:spPr>
            <a:xfrm>
              <a:off x="2484437" y="2659062"/>
              <a:ext cx="1176769" cy="1058414"/>
            </a:xfrm>
            <a:prstGeom prst="straightConnector1">
              <a:avLst/>
            </a:prstGeom>
            <a:noFill/>
            <a:ln w="50800" cap="flat" cmpd="sng" algn="ctr">
              <a:solidFill>
                <a:sysClr val="window" lastClr="FFFFFF"/>
              </a:solidFill>
              <a:prstDash val="solid"/>
              <a:miter lim="800000"/>
              <a:headEnd type="none"/>
              <a:tailEnd type="triangle"/>
            </a:ln>
            <a:effectLst/>
          </p:spPr>
        </p:cxnSp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301DD678-CB9A-4C8F-A069-BFB5C8DF5D13}"/>
                </a:ext>
              </a:extLst>
            </p:cNvPr>
            <p:cNvSpPr txBox="1"/>
            <p:nvPr/>
          </p:nvSpPr>
          <p:spPr>
            <a:xfrm>
              <a:off x="2636837" y="2963862"/>
              <a:ext cx="287124" cy="4987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EFAF7B0E-C8F3-4595-B9AB-F85D9CAC9902}"/>
              </a:ext>
            </a:extLst>
          </p:cNvPr>
          <p:cNvGrpSpPr/>
          <p:nvPr/>
        </p:nvGrpSpPr>
        <p:grpSpPr>
          <a:xfrm>
            <a:off x="4376649" y="2566575"/>
            <a:ext cx="4594470" cy="1150569"/>
            <a:chOff x="4387535" y="2581979"/>
            <a:chExt cx="4594470" cy="1150569"/>
          </a:xfrm>
        </p:grpSpPr>
        <p:cxnSp>
          <p:nvCxnSpPr>
            <p:cNvPr id="586" name="Straight Arrow Connector 585">
              <a:extLst>
                <a:ext uri="{FF2B5EF4-FFF2-40B4-BE49-F238E27FC236}">
                  <a16:creationId xmlns:a16="http://schemas.microsoft.com/office/drawing/2014/main" id="{64DC5810-799A-4DED-80D4-AB936AA354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7535" y="2581979"/>
              <a:ext cx="4594470" cy="1150569"/>
            </a:xfrm>
            <a:prstGeom prst="straightConnector1">
              <a:avLst/>
            </a:prstGeom>
            <a:noFill/>
            <a:ln w="50800" cap="flat" cmpd="sng" algn="ctr">
              <a:solidFill>
                <a:sysClr val="window" lastClr="FFFFFF"/>
              </a:solidFill>
              <a:prstDash val="solid"/>
              <a:miter lim="800000"/>
              <a:headEnd type="none"/>
              <a:tailEnd type="triangle"/>
            </a:ln>
            <a:effectLst/>
          </p:spPr>
        </p:cxn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1C5C2731-3F1B-4EC7-8AA5-0595DB4EE6B0}"/>
                </a:ext>
              </a:extLst>
            </p:cNvPr>
            <p:cNvSpPr txBox="1"/>
            <p:nvPr/>
          </p:nvSpPr>
          <p:spPr>
            <a:xfrm>
              <a:off x="6921713" y="3084097"/>
              <a:ext cx="287124" cy="4893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</p:grpSp>
      <p:sp>
        <p:nvSpPr>
          <p:cNvPr id="588" name="Oval 587">
            <a:extLst>
              <a:ext uri="{FF2B5EF4-FFF2-40B4-BE49-F238E27FC236}">
                <a16:creationId xmlns:a16="http://schemas.microsoft.com/office/drawing/2014/main" id="{A7222EEB-F88E-4F44-9436-7C047360518E}"/>
              </a:ext>
            </a:extLst>
          </p:cNvPr>
          <p:cNvSpPr/>
          <p:nvPr/>
        </p:nvSpPr>
        <p:spPr bwMode="auto">
          <a:xfrm>
            <a:off x="9091365" y="2032129"/>
            <a:ext cx="190624" cy="304215"/>
          </a:xfrm>
          <a:prstGeom prst="ellipse">
            <a:avLst/>
          </a:prstGeom>
          <a:solidFill>
            <a:srgbClr val="FFC000">
              <a:lumMod val="75000"/>
            </a:srgb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99" kern="0" cap="all" dirty="0">
                <a:solidFill>
                  <a:prstClr val="white"/>
                </a:solidFill>
                <a:latin typeface="Segoe Pro Semibold" panose="020B0702040504020203" pitchFamily="34" charset="0"/>
                <a:cs typeface="Segoe UI Light"/>
              </a:rPr>
              <a:t>A</a:t>
            </a:r>
          </a:p>
        </p:txBody>
      </p:sp>
      <p:sp>
        <p:nvSpPr>
          <p:cNvPr id="589" name="Oval 588">
            <a:extLst>
              <a:ext uri="{FF2B5EF4-FFF2-40B4-BE49-F238E27FC236}">
                <a16:creationId xmlns:a16="http://schemas.microsoft.com/office/drawing/2014/main" id="{D534CF68-3635-4464-9616-DAE5993CA646}"/>
              </a:ext>
            </a:extLst>
          </p:cNvPr>
          <p:cNvSpPr/>
          <p:nvPr/>
        </p:nvSpPr>
        <p:spPr bwMode="auto">
          <a:xfrm>
            <a:off x="10398351" y="2034058"/>
            <a:ext cx="190624" cy="304215"/>
          </a:xfrm>
          <a:prstGeom prst="ellipse">
            <a:avLst/>
          </a:prstGeom>
          <a:solidFill>
            <a:srgbClr val="FFC000">
              <a:lumMod val="75000"/>
            </a:srgb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99" kern="0" cap="all" dirty="0">
                <a:solidFill>
                  <a:prstClr val="white"/>
                </a:solidFill>
                <a:latin typeface="Segoe Pro Semibold" panose="020B0702040504020203" pitchFamily="34" charset="0"/>
                <a:cs typeface="Segoe UI Light"/>
              </a:rPr>
              <a:t>A</a:t>
            </a:r>
          </a:p>
        </p:txBody>
      </p:sp>
      <p:grpSp>
        <p:nvGrpSpPr>
          <p:cNvPr id="590" name="Group 589">
            <a:extLst>
              <a:ext uri="{FF2B5EF4-FFF2-40B4-BE49-F238E27FC236}">
                <a16:creationId xmlns:a16="http://schemas.microsoft.com/office/drawing/2014/main" id="{DF258689-2F5D-491F-B686-982BAC8042F1}"/>
              </a:ext>
            </a:extLst>
          </p:cNvPr>
          <p:cNvGrpSpPr/>
          <p:nvPr/>
        </p:nvGrpSpPr>
        <p:grpSpPr>
          <a:xfrm>
            <a:off x="4530951" y="3024658"/>
            <a:ext cx="510583" cy="489365"/>
            <a:chOff x="4541837" y="3040062"/>
            <a:chExt cx="510583" cy="489365"/>
          </a:xfrm>
        </p:grpSpPr>
        <p:cxnSp>
          <p:nvCxnSpPr>
            <p:cNvPr id="591" name="Straight Arrow Connector 590">
              <a:extLst>
                <a:ext uri="{FF2B5EF4-FFF2-40B4-BE49-F238E27FC236}">
                  <a16:creationId xmlns:a16="http://schemas.microsoft.com/office/drawing/2014/main" id="{35BE5483-6545-46FB-8488-2A02EA0DC17D}"/>
                </a:ext>
              </a:extLst>
            </p:cNvPr>
            <p:cNvCxnSpPr>
              <a:cxnSpLocks/>
            </p:cNvCxnSpPr>
            <p:nvPr/>
          </p:nvCxnSpPr>
          <p:spPr>
            <a:xfrm>
              <a:off x="4578686" y="3421062"/>
              <a:ext cx="473734" cy="0"/>
            </a:xfrm>
            <a:prstGeom prst="straightConnector1">
              <a:avLst/>
            </a:prstGeom>
            <a:noFill/>
            <a:ln w="50800" cap="flat" cmpd="sng" algn="ctr">
              <a:solidFill>
                <a:sysClr val="window" lastClr="FFFFFF"/>
              </a:solidFill>
              <a:prstDash val="solid"/>
              <a:miter lim="800000"/>
              <a:headEnd type="none"/>
              <a:tailEnd type="triangle"/>
            </a:ln>
            <a:effectLst/>
          </p:spPr>
        </p:cxn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B2187E85-34EB-4670-BCBA-94E98CE31B72}"/>
                </a:ext>
              </a:extLst>
            </p:cNvPr>
            <p:cNvSpPr txBox="1"/>
            <p:nvPr/>
          </p:nvSpPr>
          <p:spPr>
            <a:xfrm>
              <a:off x="4541837" y="3040062"/>
              <a:ext cx="287124" cy="4893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</p:grp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08065199-7C78-4E47-AB38-DF1B34DC05ED}"/>
              </a:ext>
            </a:extLst>
          </p:cNvPr>
          <p:cNvCxnSpPr>
            <a:cxnSpLocks/>
          </p:cNvCxnSpPr>
          <p:nvPr/>
        </p:nvCxnSpPr>
        <p:spPr>
          <a:xfrm flipV="1">
            <a:off x="7923227" y="1394167"/>
            <a:ext cx="0" cy="2590502"/>
          </a:xfrm>
          <a:prstGeom prst="line">
            <a:avLst/>
          </a:prstGeom>
          <a:noFill/>
          <a:ln w="38100" cap="flat" cmpd="sng" algn="ctr">
            <a:solidFill>
              <a:srgbClr val="A5A5A5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94" name="Rectangle 593">
            <a:extLst>
              <a:ext uri="{FF2B5EF4-FFF2-40B4-BE49-F238E27FC236}">
                <a16:creationId xmlns:a16="http://schemas.microsoft.com/office/drawing/2014/main" id="{6B5D9B34-F667-4ECF-A968-EA68959E5062}"/>
              </a:ext>
            </a:extLst>
          </p:cNvPr>
          <p:cNvSpPr/>
          <p:nvPr/>
        </p:nvSpPr>
        <p:spPr>
          <a:xfrm rot="16200000">
            <a:off x="7113014" y="2515318"/>
            <a:ext cx="1224361" cy="307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878391">
              <a:defRPr/>
            </a:pPr>
            <a:r>
              <a:rPr lang="en-US" sz="1399" cap="all" dirty="0">
                <a:solidFill>
                  <a:prstClr val="white"/>
                </a:solidFill>
                <a:latin typeface="Segoe Pro Semibold" panose="020B0702040504020203" pitchFamily="34" charset="0"/>
                <a:cs typeface="Segoe UI Light"/>
              </a:rPr>
              <a:t> firewall</a:t>
            </a:r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160721C3-3CDF-4E01-9E0B-2286B01CA00F}"/>
              </a:ext>
            </a:extLst>
          </p:cNvPr>
          <p:cNvSpPr/>
          <p:nvPr/>
        </p:nvSpPr>
        <p:spPr>
          <a:xfrm>
            <a:off x="11558662" y="3202106"/>
            <a:ext cx="885239" cy="307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878391">
              <a:defRPr/>
            </a:pPr>
            <a:r>
              <a:rPr lang="en-US" sz="1399" cap="all" dirty="0">
                <a:solidFill>
                  <a:prstClr val="white"/>
                </a:solidFill>
                <a:latin typeface="Segoe Pro Semibold" panose="020B0702040504020203" pitchFamily="34" charset="0"/>
                <a:cs typeface="Segoe UI Light"/>
              </a:rPr>
              <a:t> </a:t>
            </a:r>
            <a:r>
              <a:rPr lang="en-US" sz="1399" cap="all" dirty="0" err="1">
                <a:solidFill>
                  <a:prstClr val="white"/>
                </a:solidFill>
                <a:latin typeface="Segoe Pro Semibold" panose="020B0702040504020203" pitchFamily="34" charset="0"/>
                <a:cs typeface="Segoe UI Light"/>
              </a:rPr>
              <a:t>P</a:t>
            </a:r>
            <a:r>
              <a:rPr lang="en-US" sz="1399" dirty="0" err="1">
                <a:solidFill>
                  <a:prstClr val="white"/>
                </a:solidFill>
                <a:latin typeface="Segoe Pro Semibold" panose="020B0702040504020203" pitchFamily="34" charset="0"/>
                <a:cs typeface="Segoe UI Light"/>
              </a:rPr>
              <a:t>aa</a:t>
            </a:r>
            <a:r>
              <a:rPr lang="en-US" sz="1399" cap="all" dirty="0" err="1">
                <a:solidFill>
                  <a:prstClr val="white"/>
                </a:solidFill>
                <a:latin typeface="Segoe Pro Semibold" panose="020B0702040504020203" pitchFamily="34" charset="0"/>
                <a:cs typeface="Segoe UI Light"/>
              </a:rPr>
              <a:t>s</a:t>
            </a:r>
            <a:endParaRPr lang="en-US" sz="1399" cap="all" dirty="0">
              <a:solidFill>
                <a:prstClr val="white"/>
              </a:solidFill>
              <a:latin typeface="Segoe Pro Semibold" panose="020B0702040504020203" pitchFamily="34" charset="0"/>
              <a:cs typeface="Segoe UI Light"/>
            </a:endParaRPr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D082BF99-C66F-4DD9-BD44-427563B037E3}"/>
              </a:ext>
            </a:extLst>
          </p:cNvPr>
          <p:cNvSpPr/>
          <p:nvPr/>
        </p:nvSpPr>
        <p:spPr>
          <a:xfrm>
            <a:off x="11536855" y="1959829"/>
            <a:ext cx="885239" cy="307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878391">
              <a:defRPr/>
            </a:pPr>
            <a:r>
              <a:rPr lang="en-US" sz="1399" cap="all" dirty="0">
                <a:solidFill>
                  <a:prstClr val="white"/>
                </a:solidFill>
                <a:latin typeface="Segoe Pro Semibold" panose="020B0702040504020203" pitchFamily="34" charset="0"/>
                <a:cs typeface="Segoe UI Light"/>
              </a:rPr>
              <a:t> </a:t>
            </a:r>
            <a:r>
              <a:rPr lang="en-US" sz="1399" cap="all" dirty="0" err="1">
                <a:solidFill>
                  <a:prstClr val="white"/>
                </a:solidFill>
                <a:latin typeface="Segoe Pro Semibold" panose="020B0702040504020203" pitchFamily="34" charset="0"/>
                <a:cs typeface="Segoe UI Light"/>
              </a:rPr>
              <a:t>i</a:t>
            </a:r>
            <a:r>
              <a:rPr lang="en-US" sz="1399" dirty="0" err="1">
                <a:solidFill>
                  <a:prstClr val="white"/>
                </a:solidFill>
                <a:latin typeface="Segoe Pro Semibold" panose="020B0702040504020203" pitchFamily="34" charset="0"/>
                <a:cs typeface="Segoe UI Light"/>
              </a:rPr>
              <a:t>aa</a:t>
            </a:r>
            <a:r>
              <a:rPr lang="en-US" sz="1399" cap="all" dirty="0" err="1">
                <a:solidFill>
                  <a:prstClr val="white"/>
                </a:solidFill>
                <a:latin typeface="Segoe Pro Semibold" panose="020B0702040504020203" pitchFamily="34" charset="0"/>
                <a:cs typeface="Segoe UI Light"/>
              </a:rPr>
              <a:t>s</a:t>
            </a:r>
            <a:endParaRPr lang="en-US" sz="1399" cap="all" dirty="0">
              <a:solidFill>
                <a:prstClr val="white"/>
              </a:solidFill>
              <a:latin typeface="Segoe Pro Semibold" panose="020B0702040504020203" pitchFamily="34" charset="0"/>
              <a:cs typeface="Segoe UI Light"/>
            </a:endParaRPr>
          </a:p>
        </p:txBody>
      </p: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7E1F8E68-DA49-4385-9DDF-98E7DBE0B8EE}"/>
              </a:ext>
            </a:extLst>
          </p:cNvPr>
          <p:cNvGrpSpPr/>
          <p:nvPr/>
        </p:nvGrpSpPr>
        <p:grpSpPr>
          <a:xfrm>
            <a:off x="463647" y="1661747"/>
            <a:ext cx="1019017" cy="2326560"/>
            <a:chOff x="579437" y="2389902"/>
            <a:chExt cx="1019017" cy="2326560"/>
          </a:xfrm>
        </p:grpSpPr>
        <p:pic>
          <p:nvPicPr>
            <p:cNvPr id="598" name="Picture 597">
              <a:extLst>
                <a:ext uri="{FF2B5EF4-FFF2-40B4-BE49-F238E27FC236}">
                  <a16:creationId xmlns:a16="http://schemas.microsoft.com/office/drawing/2014/main" id="{7F31EC63-CDF4-4466-B72F-C4ED8B63E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91" y="3013554"/>
              <a:ext cx="604108" cy="636108"/>
            </a:xfrm>
            <a:prstGeom prst="rect">
              <a:avLst/>
            </a:prstGeom>
          </p:spPr>
        </p:pic>
        <p:pic>
          <p:nvPicPr>
            <p:cNvPr id="599" name="Picture 598">
              <a:extLst>
                <a:ext uri="{FF2B5EF4-FFF2-40B4-BE49-F238E27FC236}">
                  <a16:creationId xmlns:a16="http://schemas.microsoft.com/office/drawing/2014/main" id="{901D6CD7-059B-4F47-88A1-44F1979DE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437" y="3643468"/>
              <a:ext cx="1019017" cy="1072994"/>
            </a:xfrm>
            <a:prstGeom prst="rect">
              <a:avLst/>
            </a:prstGeom>
          </p:spPr>
        </p:pic>
        <p:pic>
          <p:nvPicPr>
            <p:cNvPr id="600" name="Picture 599">
              <a:extLst>
                <a:ext uri="{FF2B5EF4-FFF2-40B4-BE49-F238E27FC236}">
                  <a16:creationId xmlns:a16="http://schemas.microsoft.com/office/drawing/2014/main" id="{A6D37E59-D896-4BC3-A3DF-889844DAF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678" y="2389902"/>
              <a:ext cx="386533" cy="407007"/>
            </a:xfrm>
            <a:prstGeom prst="rect">
              <a:avLst/>
            </a:prstGeom>
          </p:spPr>
        </p:pic>
      </p:grpSp>
      <p:sp>
        <p:nvSpPr>
          <p:cNvPr id="601" name="Right Bracket 600">
            <a:extLst>
              <a:ext uri="{FF2B5EF4-FFF2-40B4-BE49-F238E27FC236}">
                <a16:creationId xmlns:a16="http://schemas.microsoft.com/office/drawing/2014/main" id="{47804FED-D394-41B9-8389-B6F4837D1069}"/>
              </a:ext>
            </a:extLst>
          </p:cNvPr>
          <p:cNvSpPr/>
          <p:nvPr/>
        </p:nvSpPr>
        <p:spPr>
          <a:xfrm>
            <a:off x="2189739" y="1532288"/>
            <a:ext cx="73245" cy="2456019"/>
          </a:xfrm>
          <a:prstGeom prst="rightBracket">
            <a:avLst>
              <a:gd name="adj" fmla="val 93170"/>
            </a:avLst>
          </a:prstGeom>
          <a:noFill/>
          <a:ln w="12700" cap="rnd" cmpd="sng" algn="ctr">
            <a:solidFill>
              <a:sysClr val="window" lastClr="FFFF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563">
              <a:defRPr/>
            </a:pPr>
            <a:endParaRPr lang="en-US" sz="13797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B9251880-2A3F-4F3C-B749-3C6F66C1280B}"/>
              </a:ext>
            </a:extLst>
          </p:cNvPr>
          <p:cNvSpPr/>
          <p:nvPr/>
        </p:nvSpPr>
        <p:spPr>
          <a:xfrm>
            <a:off x="388396" y="1127135"/>
            <a:ext cx="1981201" cy="31377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878391">
              <a:defRPr/>
            </a:pPr>
            <a:r>
              <a:rPr lang="en-US" sz="1399" cap="all" dirty="0">
                <a:solidFill>
                  <a:prstClr val="white"/>
                </a:solidFill>
                <a:latin typeface="Segoe Pro Semibold" panose="020B0702040504020203" pitchFamily="34" charset="0"/>
                <a:cs typeface="Segoe UI Light"/>
              </a:rPr>
              <a:t> RD Clients</a:t>
            </a:r>
          </a:p>
        </p:txBody>
      </p:sp>
      <p:grpSp>
        <p:nvGrpSpPr>
          <p:cNvPr id="603" name="Group 602">
            <a:extLst>
              <a:ext uri="{FF2B5EF4-FFF2-40B4-BE49-F238E27FC236}">
                <a16:creationId xmlns:a16="http://schemas.microsoft.com/office/drawing/2014/main" id="{3FDAD23B-FB56-4752-8681-E9D9CE81918E}"/>
              </a:ext>
            </a:extLst>
          </p:cNvPr>
          <p:cNvGrpSpPr/>
          <p:nvPr/>
        </p:nvGrpSpPr>
        <p:grpSpPr>
          <a:xfrm>
            <a:off x="1712994" y="2141888"/>
            <a:ext cx="376825" cy="1571314"/>
            <a:chOff x="1625132" y="2373158"/>
            <a:chExt cx="376825" cy="1571314"/>
          </a:xfrm>
        </p:grpSpPr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5E78146B-02F0-41D9-8075-B2731BE8AA92}"/>
                </a:ext>
              </a:extLst>
            </p:cNvPr>
            <p:cNvGrpSpPr/>
            <p:nvPr/>
          </p:nvGrpSpPr>
          <p:grpSpPr>
            <a:xfrm>
              <a:off x="1625132" y="2919968"/>
              <a:ext cx="325905" cy="422485"/>
              <a:chOff x="5866856" y="4829242"/>
              <a:chExt cx="702675" cy="865083"/>
            </a:xfrm>
          </p:grpSpPr>
          <p:sp>
            <p:nvSpPr>
              <p:cNvPr id="611" name="Freeform 12">
                <a:extLst>
                  <a:ext uri="{FF2B5EF4-FFF2-40B4-BE49-F238E27FC236}">
                    <a16:creationId xmlns:a16="http://schemas.microsoft.com/office/drawing/2014/main" id="{0E0FA54C-C8BD-449B-A48B-D6DE8DAE40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6856" y="5025048"/>
                <a:ext cx="702675" cy="669277"/>
              </a:xfrm>
              <a:custGeom>
                <a:avLst/>
                <a:gdLst>
                  <a:gd name="T0" fmla="*/ 379 w 454"/>
                  <a:gd name="T1" fmla="*/ 174 h 432"/>
                  <a:gd name="T2" fmla="*/ 440 w 454"/>
                  <a:gd name="T3" fmla="*/ 60 h 432"/>
                  <a:gd name="T4" fmla="*/ 412 w 454"/>
                  <a:gd name="T5" fmla="*/ 33 h 432"/>
                  <a:gd name="T6" fmla="*/ 275 w 454"/>
                  <a:gd name="T7" fmla="*/ 18 h 432"/>
                  <a:gd name="T8" fmla="*/ 187 w 454"/>
                  <a:gd name="T9" fmla="*/ 18 h 432"/>
                  <a:gd name="T10" fmla="*/ 96 w 454"/>
                  <a:gd name="T11" fmla="*/ 16 h 432"/>
                  <a:gd name="T12" fmla="*/ 3 w 454"/>
                  <a:gd name="T13" fmla="*/ 154 h 432"/>
                  <a:gd name="T14" fmla="*/ 32 w 454"/>
                  <a:gd name="T15" fmla="*/ 304 h 432"/>
                  <a:gd name="T16" fmla="*/ 101 w 454"/>
                  <a:gd name="T17" fmla="*/ 405 h 432"/>
                  <a:gd name="T18" fmla="*/ 170 w 454"/>
                  <a:gd name="T19" fmla="*/ 421 h 432"/>
                  <a:gd name="T20" fmla="*/ 193 w 454"/>
                  <a:gd name="T21" fmla="*/ 413 h 432"/>
                  <a:gd name="T22" fmla="*/ 285 w 454"/>
                  <a:gd name="T23" fmla="*/ 413 h 432"/>
                  <a:gd name="T24" fmla="*/ 307 w 454"/>
                  <a:gd name="T25" fmla="*/ 421 h 432"/>
                  <a:gd name="T26" fmla="*/ 374 w 454"/>
                  <a:gd name="T27" fmla="*/ 406 h 432"/>
                  <a:gd name="T28" fmla="*/ 426 w 454"/>
                  <a:gd name="T29" fmla="*/ 338 h 432"/>
                  <a:gd name="T30" fmla="*/ 454 w 454"/>
                  <a:gd name="T31" fmla="*/ 280 h 432"/>
                  <a:gd name="T32" fmla="*/ 379 w 454"/>
                  <a:gd name="T33" fmla="*/ 174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54" h="432">
                    <a:moveTo>
                      <a:pt x="379" y="174"/>
                    </a:moveTo>
                    <a:cubicBezTo>
                      <a:pt x="375" y="125"/>
                      <a:pt x="397" y="88"/>
                      <a:pt x="440" y="60"/>
                    </a:cubicBezTo>
                    <a:cubicBezTo>
                      <a:pt x="430" y="51"/>
                      <a:pt x="422" y="40"/>
                      <a:pt x="412" y="33"/>
                    </a:cubicBezTo>
                    <a:cubicBezTo>
                      <a:pt x="369" y="2"/>
                      <a:pt x="323" y="0"/>
                      <a:pt x="275" y="18"/>
                    </a:cubicBezTo>
                    <a:cubicBezTo>
                      <a:pt x="224" y="36"/>
                      <a:pt x="239" y="37"/>
                      <a:pt x="187" y="18"/>
                    </a:cubicBezTo>
                    <a:cubicBezTo>
                      <a:pt x="156" y="6"/>
                      <a:pt x="126" y="4"/>
                      <a:pt x="96" y="16"/>
                    </a:cubicBezTo>
                    <a:cubicBezTo>
                      <a:pt x="36" y="39"/>
                      <a:pt x="7" y="96"/>
                      <a:pt x="3" y="154"/>
                    </a:cubicBezTo>
                    <a:cubicBezTo>
                      <a:pt x="0" y="207"/>
                      <a:pt x="11" y="256"/>
                      <a:pt x="32" y="304"/>
                    </a:cubicBezTo>
                    <a:cubicBezTo>
                      <a:pt x="49" y="342"/>
                      <a:pt x="71" y="376"/>
                      <a:pt x="101" y="405"/>
                    </a:cubicBezTo>
                    <a:cubicBezTo>
                      <a:pt x="121" y="424"/>
                      <a:pt x="143" y="432"/>
                      <a:pt x="170" y="421"/>
                    </a:cubicBezTo>
                    <a:cubicBezTo>
                      <a:pt x="178" y="418"/>
                      <a:pt x="186" y="416"/>
                      <a:pt x="193" y="413"/>
                    </a:cubicBezTo>
                    <a:cubicBezTo>
                      <a:pt x="224" y="400"/>
                      <a:pt x="254" y="400"/>
                      <a:pt x="285" y="413"/>
                    </a:cubicBezTo>
                    <a:cubicBezTo>
                      <a:pt x="292" y="417"/>
                      <a:pt x="300" y="419"/>
                      <a:pt x="307" y="421"/>
                    </a:cubicBezTo>
                    <a:cubicBezTo>
                      <a:pt x="332" y="428"/>
                      <a:pt x="355" y="424"/>
                      <a:pt x="374" y="406"/>
                    </a:cubicBezTo>
                    <a:cubicBezTo>
                      <a:pt x="396" y="387"/>
                      <a:pt x="412" y="363"/>
                      <a:pt x="426" y="338"/>
                    </a:cubicBezTo>
                    <a:cubicBezTo>
                      <a:pt x="437" y="319"/>
                      <a:pt x="445" y="299"/>
                      <a:pt x="454" y="280"/>
                    </a:cubicBezTo>
                    <a:cubicBezTo>
                      <a:pt x="409" y="257"/>
                      <a:pt x="382" y="223"/>
                      <a:pt x="379" y="174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63">
                  <a:defRPr/>
                </a:pPr>
                <a:endParaRPr lang="en-US" sz="4799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12" name="Freeform 13">
                <a:extLst>
                  <a:ext uri="{FF2B5EF4-FFF2-40B4-BE49-F238E27FC236}">
                    <a16:creationId xmlns:a16="http://schemas.microsoft.com/office/drawing/2014/main" id="{2A65ADF1-AC84-49B6-9ACA-8772C785D2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1971" y="4829242"/>
                <a:ext cx="185983" cy="203008"/>
              </a:xfrm>
              <a:custGeom>
                <a:avLst/>
                <a:gdLst>
                  <a:gd name="T0" fmla="*/ 115 w 120"/>
                  <a:gd name="T1" fmla="*/ 0 h 131"/>
                  <a:gd name="T2" fmla="*/ 38 w 120"/>
                  <a:gd name="T3" fmla="*/ 36 h 131"/>
                  <a:gd name="T4" fmla="*/ 4 w 120"/>
                  <a:gd name="T5" fmla="*/ 126 h 131"/>
                  <a:gd name="T6" fmla="*/ 115 w 120"/>
                  <a:gd name="T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131">
                    <a:moveTo>
                      <a:pt x="115" y="0"/>
                    </a:moveTo>
                    <a:cubicBezTo>
                      <a:pt x="84" y="2"/>
                      <a:pt x="59" y="15"/>
                      <a:pt x="38" y="36"/>
                    </a:cubicBezTo>
                    <a:cubicBezTo>
                      <a:pt x="14" y="61"/>
                      <a:pt x="0" y="90"/>
                      <a:pt x="4" y="126"/>
                    </a:cubicBezTo>
                    <a:cubicBezTo>
                      <a:pt x="64" y="131"/>
                      <a:pt x="120" y="68"/>
                      <a:pt x="115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63">
                  <a:defRPr/>
                </a:pPr>
                <a:endParaRPr lang="en-US" sz="4799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05" name="Group 604">
              <a:extLst>
                <a:ext uri="{FF2B5EF4-FFF2-40B4-BE49-F238E27FC236}">
                  <a16:creationId xmlns:a16="http://schemas.microsoft.com/office/drawing/2014/main" id="{602DF0F6-FEC0-4154-850B-7EDFD6265F49}"/>
                </a:ext>
              </a:extLst>
            </p:cNvPr>
            <p:cNvGrpSpPr/>
            <p:nvPr/>
          </p:nvGrpSpPr>
          <p:grpSpPr>
            <a:xfrm>
              <a:off x="1630351" y="2373158"/>
              <a:ext cx="342075" cy="428325"/>
              <a:chOff x="13987161" y="3323588"/>
              <a:chExt cx="2047876" cy="2435225"/>
            </a:xfrm>
            <a:solidFill>
              <a:sysClr val="window" lastClr="FFFFFF"/>
            </a:solidFill>
          </p:grpSpPr>
          <p:sp>
            <p:nvSpPr>
              <p:cNvPr id="607" name="Freeform 50">
                <a:extLst>
                  <a:ext uri="{FF2B5EF4-FFF2-40B4-BE49-F238E27FC236}">
                    <a16:creationId xmlns:a16="http://schemas.microsoft.com/office/drawing/2014/main" id="{F6024697-17A1-4773-84A9-B8DC990888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41178" y="4145911"/>
                <a:ext cx="1344611" cy="1612902"/>
              </a:xfrm>
              <a:custGeom>
                <a:avLst/>
                <a:gdLst>
                  <a:gd name="T0" fmla="*/ 0 w 358"/>
                  <a:gd name="T1" fmla="*/ 6 h 429"/>
                  <a:gd name="T2" fmla="*/ 0 w 358"/>
                  <a:gd name="T3" fmla="*/ 258 h 429"/>
                  <a:gd name="T4" fmla="*/ 44 w 358"/>
                  <a:gd name="T5" fmla="*/ 302 h 429"/>
                  <a:gd name="T6" fmla="*/ 72 w 358"/>
                  <a:gd name="T7" fmla="*/ 302 h 429"/>
                  <a:gd name="T8" fmla="*/ 72 w 358"/>
                  <a:gd name="T9" fmla="*/ 388 h 429"/>
                  <a:gd name="T10" fmla="*/ 112 w 358"/>
                  <a:gd name="T11" fmla="*/ 429 h 429"/>
                  <a:gd name="T12" fmla="*/ 152 w 358"/>
                  <a:gd name="T13" fmla="*/ 388 h 429"/>
                  <a:gd name="T14" fmla="*/ 152 w 358"/>
                  <a:gd name="T15" fmla="*/ 313 h 429"/>
                  <a:gd name="T16" fmla="*/ 152 w 358"/>
                  <a:gd name="T17" fmla="*/ 303 h 429"/>
                  <a:gd name="T18" fmla="*/ 205 w 358"/>
                  <a:gd name="T19" fmla="*/ 303 h 429"/>
                  <a:gd name="T20" fmla="*/ 205 w 358"/>
                  <a:gd name="T21" fmla="*/ 317 h 429"/>
                  <a:gd name="T22" fmla="*/ 205 w 358"/>
                  <a:gd name="T23" fmla="*/ 388 h 429"/>
                  <a:gd name="T24" fmla="*/ 246 w 358"/>
                  <a:gd name="T25" fmla="*/ 429 h 429"/>
                  <a:gd name="T26" fmla="*/ 285 w 358"/>
                  <a:gd name="T27" fmla="*/ 388 h 429"/>
                  <a:gd name="T28" fmla="*/ 285 w 358"/>
                  <a:gd name="T29" fmla="*/ 332 h 429"/>
                  <a:gd name="T30" fmla="*/ 285 w 358"/>
                  <a:gd name="T31" fmla="*/ 302 h 429"/>
                  <a:gd name="T32" fmla="*/ 307 w 358"/>
                  <a:gd name="T33" fmla="*/ 302 h 429"/>
                  <a:gd name="T34" fmla="*/ 358 w 358"/>
                  <a:gd name="T35" fmla="*/ 251 h 429"/>
                  <a:gd name="T36" fmla="*/ 358 w 358"/>
                  <a:gd name="T37" fmla="*/ 12 h 429"/>
                  <a:gd name="T38" fmla="*/ 358 w 358"/>
                  <a:gd name="T39" fmla="*/ 0 h 429"/>
                  <a:gd name="T40" fmla="*/ 1 w 358"/>
                  <a:gd name="T41" fmla="*/ 0 h 429"/>
                  <a:gd name="T42" fmla="*/ 0 w 358"/>
                  <a:gd name="T43" fmla="*/ 6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58" h="429">
                    <a:moveTo>
                      <a:pt x="0" y="6"/>
                    </a:moveTo>
                    <a:cubicBezTo>
                      <a:pt x="0" y="90"/>
                      <a:pt x="0" y="174"/>
                      <a:pt x="0" y="258"/>
                    </a:cubicBezTo>
                    <a:cubicBezTo>
                      <a:pt x="0" y="284"/>
                      <a:pt x="18" y="301"/>
                      <a:pt x="44" y="302"/>
                    </a:cubicBezTo>
                    <a:cubicBezTo>
                      <a:pt x="53" y="302"/>
                      <a:pt x="62" y="302"/>
                      <a:pt x="72" y="302"/>
                    </a:cubicBezTo>
                    <a:cubicBezTo>
                      <a:pt x="72" y="332"/>
                      <a:pt x="72" y="360"/>
                      <a:pt x="72" y="388"/>
                    </a:cubicBezTo>
                    <a:cubicBezTo>
                      <a:pt x="72" y="412"/>
                      <a:pt x="90" y="429"/>
                      <a:pt x="112" y="429"/>
                    </a:cubicBezTo>
                    <a:cubicBezTo>
                      <a:pt x="135" y="429"/>
                      <a:pt x="152" y="412"/>
                      <a:pt x="152" y="388"/>
                    </a:cubicBezTo>
                    <a:cubicBezTo>
                      <a:pt x="152" y="363"/>
                      <a:pt x="152" y="338"/>
                      <a:pt x="152" y="313"/>
                    </a:cubicBezTo>
                    <a:cubicBezTo>
                      <a:pt x="152" y="309"/>
                      <a:pt x="152" y="306"/>
                      <a:pt x="152" y="303"/>
                    </a:cubicBezTo>
                    <a:cubicBezTo>
                      <a:pt x="171" y="303"/>
                      <a:pt x="188" y="303"/>
                      <a:pt x="205" y="303"/>
                    </a:cubicBezTo>
                    <a:cubicBezTo>
                      <a:pt x="205" y="308"/>
                      <a:pt x="205" y="313"/>
                      <a:pt x="205" y="317"/>
                    </a:cubicBezTo>
                    <a:cubicBezTo>
                      <a:pt x="205" y="341"/>
                      <a:pt x="205" y="364"/>
                      <a:pt x="205" y="388"/>
                    </a:cubicBezTo>
                    <a:cubicBezTo>
                      <a:pt x="206" y="412"/>
                      <a:pt x="223" y="429"/>
                      <a:pt x="246" y="429"/>
                    </a:cubicBezTo>
                    <a:cubicBezTo>
                      <a:pt x="269" y="428"/>
                      <a:pt x="285" y="411"/>
                      <a:pt x="285" y="388"/>
                    </a:cubicBezTo>
                    <a:cubicBezTo>
                      <a:pt x="285" y="369"/>
                      <a:pt x="285" y="350"/>
                      <a:pt x="285" y="332"/>
                    </a:cubicBezTo>
                    <a:cubicBezTo>
                      <a:pt x="285" y="322"/>
                      <a:pt x="285" y="312"/>
                      <a:pt x="285" y="302"/>
                    </a:cubicBezTo>
                    <a:cubicBezTo>
                      <a:pt x="293" y="302"/>
                      <a:pt x="300" y="302"/>
                      <a:pt x="307" y="302"/>
                    </a:cubicBezTo>
                    <a:cubicBezTo>
                      <a:pt x="342" y="302"/>
                      <a:pt x="358" y="285"/>
                      <a:pt x="358" y="251"/>
                    </a:cubicBezTo>
                    <a:cubicBezTo>
                      <a:pt x="358" y="171"/>
                      <a:pt x="358" y="91"/>
                      <a:pt x="358" y="12"/>
                    </a:cubicBezTo>
                    <a:cubicBezTo>
                      <a:pt x="358" y="8"/>
                      <a:pt x="358" y="4"/>
                      <a:pt x="358" y="0"/>
                    </a:cubicBezTo>
                    <a:cubicBezTo>
                      <a:pt x="238" y="0"/>
                      <a:pt x="119" y="0"/>
                      <a:pt x="1" y="0"/>
                    </a:cubicBezTo>
                    <a:cubicBezTo>
                      <a:pt x="0" y="3"/>
                      <a:pt x="0" y="5"/>
                      <a:pt x="0" y="6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63">
                  <a:defRPr/>
                </a:pPr>
                <a:endParaRPr lang="en-US" sz="4799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08" name="Freeform 51">
                <a:extLst>
                  <a:ext uri="{FF2B5EF4-FFF2-40B4-BE49-F238E27FC236}">
                    <a16:creationId xmlns:a16="http://schemas.microsoft.com/office/drawing/2014/main" id="{DE3D61FB-FEB6-4D92-8088-AB9B447D40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4341178" y="3323588"/>
                <a:ext cx="1344611" cy="766765"/>
              </a:xfrm>
              <a:custGeom>
                <a:avLst/>
                <a:gdLst>
                  <a:gd name="T0" fmla="*/ 267 w 358"/>
                  <a:gd name="T1" fmla="*/ 61 h 204"/>
                  <a:gd name="T2" fmla="*/ 273 w 358"/>
                  <a:gd name="T3" fmla="*/ 49 h 204"/>
                  <a:gd name="T4" fmla="*/ 293 w 358"/>
                  <a:gd name="T5" fmla="*/ 12 h 204"/>
                  <a:gd name="T6" fmla="*/ 293 w 358"/>
                  <a:gd name="T7" fmla="*/ 4 h 204"/>
                  <a:gd name="T8" fmla="*/ 284 w 358"/>
                  <a:gd name="T9" fmla="*/ 7 h 204"/>
                  <a:gd name="T10" fmla="*/ 280 w 358"/>
                  <a:gd name="T11" fmla="*/ 14 h 204"/>
                  <a:gd name="T12" fmla="*/ 256 w 358"/>
                  <a:gd name="T13" fmla="*/ 56 h 204"/>
                  <a:gd name="T14" fmla="*/ 179 w 358"/>
                  <a:gd name="T15" fmla="*/ 40 h 204"/>
                  <a:gd name="T16" fmla="*/ 101 w 358"/>
                  <a:gd name="T17" fmla="*/ 56 h 204"/>
                  <a:gd name="T18" fmla="*/ 77 w 358"/>
                  <a:gd name="T19" fmla="*/ 12 h 204"/>
                  <a:gd name="T20" fmla="*/ 66 w 358"/>
                  <a:gd name="T21" fmla="*/ 4 h 204"/>
                  <a:gd name="T22" fmla="*/ 67 w 358"/>
                  <a:gd name="T23" fmla="*/ 18 h 204"/>
                  <a:gd name="T24" fmla="*/ 91 w 358"/>
                  <a:gd name="T25" fmla="*/ 61 h 204"/>
                  <a:gd name="T26" fmla="*/ 0 w 358"/>
                  <a:gd name="T27" fmla="*/ 204 h 204"/>
                  <a:gd name="T28" fmla="*/ 358 w 358"/>
                  <a:gd name="T29" fmla="*/ 204 h 204"/>
                  <a:gd name="T30" fmla="*/ 267 w 358"/>
                  <a:gd name="T31" fmla="*/ 61 h 204"/>
                  <a:gd name="T32" fmla="*/ 98 w 358"/>
                  <a:gd name="T33" fmla="*/ 140 h 204"/>
                  <a:gd name="T34" fmla="*/ 82 w 358"/>
                  <a:gd name="T35" fmla="*/ 124 h 204"/>
                  <a:gd name="T36" fmla="*/ 98 w 358"/>
                  <a:gd name="T37" fmla="*/ 110 h 204"/>
                  <a:gd name="T38" fmla="*/ 112 w 358"/>
                  <a:gd name="T39" fmla="*/ 125 h 204"/>
                  <a:gd name="T40" fmla="*/ 98 w 358"/>
                  <a:gd name="T41" fmla="*/ 140 h 204"/>
                  <a:gd name="T42" fmla="*/ 261 w 358"/>
                  <a:gd name="T43" fmla="*/ 140 h 204"/>
                  <a:gd name="T44" fmla="*/ 245 w 358"/>
                  <a:gd name="T45" fmla="*/ 126 h 204"/>
                  <a:gd name="T46" fmla="*/ 259 w 358"/>
                  <a:gd name="T47" fmla="*/ 110 h 204"/>
                  <a:gd name="T48" fmla="*/ 275 w 358"/>
                  <a:gd name="T49" fmla="*/ 125 h 204"/>
                  <a:gd name="T50" fmla="*/ 261 w 358"/>
                  <a:gd name="T51" fmla="*/ 14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8" h="204">
                    <a:moveTo>
                      <a:pt x="267" y="61"/>
                    </a:moveTo>
                    <a:cubicBezTo>
                      <a:pt x="269" y="57"/>
                      <a:pt x="271" y="53"/>
                      <a:pt x="273" y="49"/>
                    </a:cubicBezTo>
                    <a:cubicBezTo>
                      <a:pt x="280" y="37"/>
                      <a:pt x="287" y="25"/>
                      <a:pt x="293" y="12"/>
                    </a:cubicBezTo>
                    <a:cubicBezTo>
                      <a:pt x="294" y="10"/>
                      <a:pt x="293" y="7"/>
                      <a:pt x="293" y="4"/>
                    </a:cubicBezTo>
                    <a:cubicBezTo>
                      <a:pt x="290" y="5"/>
                      <a:pt x="286" y="6"/>
                      <a:pt x="284" y="7"/>
                    </a:cubicBezTo>
                    <a:cubicBezTo>
                      <a:pt x="282" y="8"/>
                      <a:pt x="281" y="11"/>
                      <a:pt x="280" y="14"/>
                    </a:cubicBezTo>
                    <a:cubicBezTo>
                      <a:pt x="272" y="28"/>
                      <a:pt x="264" y="42"/>
                      <a:pt x="256" y="56"/>
                    </a:cubicBezTo>
                    <a:cubicBezTo>
                      <a:pt x="231" y="45"/>
                      <a:pt x="205" y="41"/>
                      <a:pt x="179" y="40"/>
                    </a:cubicBezTo>
                    <a:cubicBezTo>
                      <a:pt x="152" y="40"/>
                      <a:pt x="126" y="46"/>
                      <a:pt x="101" y="56"/>
                    </a:cubicBezTo>
                    <a:cubicBezTo>
                      <a:pt x="93" y="41"/>
                      <a:pt x="85" y="27"/>
                      <a:pt x="77" y="12"/>
                    </a:cubicBezTo>
                    <a:cubicBezTo>
                      <a:pt x="74" y="8"/>
                      <a:pt x="73" y="0"/>
                      <a:pt x="66" y="4"/>
                    </a:cubicBezTo>
                    <a:cubicBezTo>
                      <a:pt x="58" y="8"/>
                      <a:pt x="65" y="14"/>
                      <a:pt x="67" y="18"/>
                    </a:cubicBezTo>
                    <a:cubicBezTo>
                      <a:pt x="75" y="32"/>
                      <a:pt x="83" y="46"/>
                      <a:pt x="91" y="61"/>
                    </a:cubicBezTo>
                    <a:cubicBezTo>
                      <a:pt x="35" y="94"/>
                      <a:pt x="2" y="139"/>
                      <a:pt x="0" y="204"/>
                    </a:cubicBezTo>
                    <a:cubicBezTo>
                      <a:pt x="120" y="204"/>
                      <a:pt x="239" y="204"/>
                      <a:pt x="358" y="204"/>
                    </a:cubicBezTo>
                    <a:cubicBezTo>
                      <a:pt x="355" y="139"/>
                      <a:pt x="322" y="93"/>
                      <a:pt x="267" y="61"/>
                    </a:cubicBezTo>
                    <a:close/>
                    <a:moveTo>
                      <a:pt x="98" y="140"/>
                    </a:moveTo>
                    <a:cubicBezTo>
                      <a:pt x="89" y="140"/>
                      <a:pt x="82" y="133"/>
                      <a:pt x="82" y="124"/>
                    </a:cubicBezTo>
                    <a:cubicBezTo>
                      <a:pt x="83" y="116"/>
                      <a:pt x="89" y="110"/>
                      <a:pt x="98" y="110"/>
                    </a:cubicBezTo>
                    <a:cubicBezTo>
                      <a:pt x="106" y="111"/>
                      <a:pt x="112" y="117"/>
                      <a:pt x="112" y="125"/>
                    </a:cubicBezTo>
                    <a:cubicBezTo>
                      <a:pt x="112" y="133"/>
                      <a:pt x="105" y="140"/>
                      <a:pt x="98" y="140"/>
                    </a:cubicBezTo>
                    <a:close/>
                    <a:moveTo>
                      <a:pt x="261" y="140"/>
                    </a:moveTo>
                    <a:cubicBezTo>
                      <a:pt x="253" y="140"/>
                      <a:pt x="246" y="134"/>
                      <a:pt x="245" y="126"/>
                    </a:cubicBezTo>
                    <a:cubicBezTo>
                      <a:pt x="245" y="118"/>
                      <a:pt x="251" y="111"/>
                      <a:pt x="259" y="110"/>
                    </a:cubicBezTo>
                    <a:cubicBezTo>
                      <a:pt x="268" y="110"/>
                      <a:pt x="275" y="116"/>
                      <a:pt x="275" y="125"/>
                    </a:cubicBezTo>
                    <a:cubicBezTo>
                      <a:pt x="275" y="133"/>
                      <a:pt x="269" y="140"/>
                      <a:pt x="261" y="14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63">
                  <a:defRPr/>
                </a:pPr>
                <a:endParaRPr lang="en-US" sz="4799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09" name="Freeform 52">
                <a:extLst>
                  <a:ext uri="{FF2B5EF4-FFF2-40B4-BE49-F238E27FC236}">
                    <a16:creationId xmlns:a16="http://schemas.microsoft.com/office/drawing/2014/main" id="{EF25842F-7EFB-4606-9FAB-1F3A845173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7161" y="4117341"/>
                <a:ext cx="300035" cy="927097"/>
              </a:xfrm>
              <a:custGeom>
                <a:avLst/>
                <a:gdLst>
                  <a:gd name="T0" fmla="*/ 40 w 80"/>
                  <a:gd name="T1" fmla="*/ 247 h 247"/>
                  <a:gd name="T2" fmla="*/ 80 w 80"/>
                  <a:gd name="T3" fmla="*/ 205 h 247"/>
                  <a:gd name="T4" fmla="*/ 80 w 80"/>
                  <a:gd name="T5" fmla="*/ 124 h 247"/>
                  <a:gd name="T6" fmla="*/ 80 w 80"/>
                  <a:gd name="T7" fmla="*/ 42 h 247"/>
                  <a:gd name="T8" fmla="*/ 40 w 80"/>
                  <a:gd name="T9" fmla="*/ 0 h 247"/>
                  <a:gd name="T10" fmla="*/ 0 w 80"/>
                  <a:gd name="T11" fmla="*/ 42 h 247"/>
                  <a:gd name="T12" fmla="*/ 0 w 80"/>
                  <a:gd name="T13" fmla="*/ 206 h 247"/>
                  <a:gd name="T14" fmla="*/ 40 w 80"/>
                  <a:gd name="T15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0" h="247">
                    <a:moveTo>
                      <a:pt x="40" y="247"/>
                    </a:moveTo>
                    <a:cubicBezTo>
                      <a:pt x="63" y="247"/>
                      <a:pt x="80" y="229"/>
                      <a:pt x="80" y="205"/>
                    </a:cubicBezTo>
                    <a:cubicBezTo>
                      <a:pt x="80" y="178"/>
                      <a:pt x="80" y="151"/>
                      <a:pt x="80" y="124"/>
                    </a:cubicBezTo>
                    <a:cubicBezTo>
                      <a:pt x="80" y="97"/>
                      <a:pt x="80" y="70"/>
                      <a:pt x="80" y="42"/>
                    </a:cubicBezTo>
                    <a:cubicBezTo>
                      <a:pt x="80" y="18"/>
                      <a:pt x="63" y="0"/>
                      <a:pt x="40" y="0"/>
                    </a:cubicBezTo>
                    <a:cubicBezTo>
                      <a:pt x="17" y="0"/>
                      <a:pt x="1" y="18"/>
                      <a:pt x="0" y="42"/>
                    </a:cubicBezTo>
                    <a:cubicBezTo>
                      <a:pt x="0" y="96"/>
                      <a:pt x="0" y="151"/>
                      <a:pt x="0" y="206"/>
                    </a:cubicBezTo>
                    <a:cubicBezTo>
                      <a:pt x="1" y="230"/>
                      <a:pt x="18" y="247"/>
                      <a:pt x="40" y="247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63">
                  <a:defRPr/>
                </a:pPr>
                <a:endParaRPr lang="en-US" sz="4799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10" name="Freeform 53">
                <a:extLst>
                  <a:ext uri="{FF2B5EF4-FFF2-40B4-BE49-F238E27FC236}">
                    <a16:creationId xmlns:a16="http://schemas.microsoft.com/office/drawing/2014/main" id="{808AB17F-44EA-469C-9DB6-DDC930A448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33414" y="4117341"/>
                <a:ext cx="301623" cy="931866"/>
              </a:xfrm>
              <a:custGeom>
                <a:avLst/>
                <a:gdLst>
                  <a:gd name="T0" fmla="*/ 41 w 80"/>
                  <a:gd name="T1" fmla="*/ 247 h 248"/>
                  <a:gd name="T2" fmla="*/ 80 w 80"/>
                  <a:gd name="T3" fmla="*/ 206 h 248"/>
                  <a:gd name="T4" fmla="*/ 80 w 80"/>
                  <a:gd name="T5" fmla="*/ 124 h 248"/>
                  <a:gd name="T6" fmla="*/ 80 w 80"/>
                  <a:gd name="T7" fmla="*/ 42 h 248"/>
                  <a:gd name="T8" fmla="*/ 42 w 80"/>
                  <a:gd name="T9" fmla="*/ 0 h 248"/>
                  <a:gd name="T10" fmla="*/ 0 w 80"/>
                  <a:gd name="T11" fmla="*/ 40 h 248"/>
                  <a:gd name="T12" fmla="*/ 0 w 80"/>
                  <a:gd name="T13" fmla="*/ 208 h 248"/>
                  <a:gd name="T14" fmla="*/ 41 w 80"/>
                  <a:gd name="T15" fmla="*/ 247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0" h="248">
                    <a:moveTo>
                      <a:pt x="41" y="247"/>
                    </a:moveTo>
                    <a:cubicBezTo>
                      <a:pt x="63" y="247"/>
                      <a:pt x="80" y="229"/>
                      <a:pt x="80" y="206"/>
                    </a:cubicBezTo>
                    <a:cubicBezTo>
                      <a:pt x="80" y="179"/>
                      <a:pt x="80" y="151"/>
                      <a:pt x="80" y="124"/>
                    </a:cubicBezTo>
                    <a:cubicBezTo>
                      <a:pt x="80" y="96"/>
                      <a:pt x="80" y="69"/>
                      <a:pt x="80" y="42"/>
                    </a:cubicBezTo>
                    <a:cubicBezTo>
                      <a:pt x="80" y="18"/>
                      <a:pt x="64" y="1"/>
                      <a:pt x="42" y="0"/>
                    </a:cubicBezTo>
                    <a:cubicBezTo>
                      <a:pt x="19" y="0"/>
                      <a:pt x="1" y="17"/>
                      <a:pt x="0" y="40"/>
                    </a:cubicBezTo>
                    <a:cubicBezTo>
                      <a:pt x="0" y="96"/>
                      <a:pt x="0" y="152"/>
                      <a:pt x="0" y="208"/>
                    </a:cubicBezTo>
                    <a:cubicBezTo>
                      <a:pt x="1" y="230"/>
                      <a:pt x="19" y="248"/>
                      <a:pt x="41" y="247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32563">
                  <a:defRPr/>
                </a:pPr>
                <a:endParaRPr lang="en-US" sz="4799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pic>
          <p:nvPicPr>
            <p:cNvPr id="606" name="Picture 605">
              <a:extLst>
                <a:ext uri="{FF2B5EF4-FFF2-40B4-BE49-F238E27FC236}">
                  <a16:creationId xmlns:a16="http://schemas.microsoft.com/office/drawing/2014/main" id="{78149B9F-38DC-4BE0-9C4E-09B009D917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523"/>
            <a:stretch/>
          </p:blipFill>
          <p:spPr>
            <a:xfrm>
              <a:off x="1630351" y="3596796"/>
              <a:ext cx="371606" cy="347676"/>
            </a:xfrm>
            <a:prstGeom prst="rect">
              <a:avLst/>
            </a:prstGeom>
          </p:spPr>
        </p:pic>
      </p:grpSp>
      <p:pic>
        <p:nvPicPr>
          <p:cNvPr id="613" name="Picture 612">
            <a:extLst>
              <a:ext uri="{FF2B5EF4-FFF2-40B4-BE49-F238E27FC236}">
                <a16:creationId xmlns:a16="http://schemas.microsoft.com/office/drawing/2014/main" id="{F021730E-8D0A-4814-B795-006F66932F8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33493" y="1556261"/>
            <a:ext cx="491731" cy="491731"/>
          </a:xfrm>
          <a:prstGeom prst="rect">
            <a:avLst/>
          </a:prstGeom>
        </p:spPr>
      </p:pic>
      <p:sp>
        <p:nvSpPr>
          <p:cNvPr id="614" name="Rectangle 613">
            <a:extLst>
              <a:ext uri="{FF2B5EF4-FFF2-40B4-BE49-F238E27FC236}">
                <a16:creationId xmlns:a16="http://schemas.microsoft.com/office/drawing/2014/main" id="{06ED3E36-4F27-4BD5-9D51-51902B90C71A}"/>
              </a:ext>
            </a:extLst>
          </p:cNvPr>
          <p:cNvSpPr/>
          <p:nvPr/>
        </p:nvSpPr>
        <p:spPr bwMode="auto">
          <a:xfrm>
            <a:off x="8086344" y="4297412"/>
            <a:ext cx="3455007" cy="2298096"/>
          </a:xfrm>
          <a:prstGeom prst="rect">
            <a:avLst/>
          </a:prstGeom>
          <a:solidFill>
            <a:srgbClr val="00206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kern="0" dirty="0" err="1">
              <a:solidFill>
                <a:prstClr val="white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27B56CA9-7AA6-44A4-9A20-56A80A25A5C8}"/>
              </a:ext>
            </a:extLst>
          </p:cNvPr>
          <p:cNvSpPr/>
          <p:nvPr/>
        </p:nvSpPr>
        <p:spPr>
          <a:xfrm>
            <a:off x="9034530" y="4041297"/>
            <a:ext cx="2589549" cy="307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878391">
              <a:defRPr/>
            </a:pPr>
            <a:r>
              <a:rPr lang="en-US" sz="1399" cap="all" dirty="0">
                <a:solidFill>
                  <a:prstClr val="white"/>
                </a:solidFill>
                <a:latin typeface="Segoe Pro Semibold" panose="020B0702040504020203" pitchFamily="34" charset="0"/>
                <a:cs typeface="Segoe UI Light"/>
              </a:rPr>
              <a:t> RD session hosts &amp; Win10 </a:t>
            </a:r>
          </a:p>
        </p:txBody>
      </p:sp>
      <p:grpSp>
        <p:nvGrpSpPr>
          <p:cNvPr id="616" name="Group 615">
            <a:extLst>
              <a:ext uri="{FF2B5EF4-FFF2-40B4-BE49-F238E27FC236}">
                <a16:creationId xmlns:a16="http://schemas.microsoft.com/office/drawing/2014/main" id="{000B9D0E-FABD-487C-BAD3-EBEDB90F739F}"/>
              </a:ext>
            </a:extLst>
          </p:cNvPr>
          <p:cNvGrpSpPr/>
          <p:nvPr/>
        </p:nvGrpSpPr>
        <p:grpSpPr>
          <a:xfrm>
            <a:off x="10372054" y="4702107"/>
            <a:ext cx="936202" cy="750151"/>
            <a:chOff x="7939398" y="5825432"/>
            <a:chExt cx="936202" cy="750151"/>
          </a:xfrm>
        </p:grpSpPr>
        <p:grpSp>
          <p:nvGrpSpPr>
            <p:cNvPr id="617" name="Group 616">
              <a:extLst>
                <a:ext uri="{FF2B5EF4-FFF2-40B4-BE49-F238E27FC236}">
                  <a16:creationId xmlns:a16="http://schemas.microsoft.com/office/drawing/2014/main" id="{F26C5297-D767-4CA2-8A4E-C8CBD186C851}"/>
                </a:ext>
              </a:extLst>
            </p:cNvPr>
            <p:cNvGrpSpPr/>
            <p:nvPr/>
          </p:nvGrpSpPr>
          <p:grpSpPr>
            <a:xfrm>
              <a:off x="7939398" y="5825432"/>
              <a:ext cx="936202" cy="750151"/>
              <a:chOff x="8714456" y="4932747"/>
              <a:chExt cx="2123030" cy="622451"/>
            </a:xfrm>
          </p:grpSpPr>
          <p:sp>
            <p:nvSpPr>
              <p:cNvPr id="621" name="Rectangle: Rounded Corners 875">
                <a:extLst>
                  <a:ext uri="{FF2B5EF4-FFF2-40B4-BE49-F238E27FC236}">
                    <a16:creationId xmlns:a16="http://schemas.microsoft.com/office/drawing/2014/main" id="{711E850E-9A20-47A7-B37A-0389D8291C21}"/>
                  </a:ext>
                </a:extLst>
              </p:cNvPr>
              <p:cNvSpPr/>
              <p:nvPr/>
            </p:nvSpPr>
            <p:spPr>
              <a:xfrm>
                <a:off x="8803981" y="5014310"/>
                <a:ext cx="2033505" cy="540888"/>
              </a:xfrm>
              <a:prstGeom prst="roundRect">
                <a:avLst>
                  <a:gd name="adj" fmla="val 6755"/>
                </a:avLst>
              </a:prstGeom>
              <a:solidFill>
                <a:srgbClr val="00B0F0"/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32563">
                  <a:defRPr/>
                </a:pPr>
                <a:endParaRPr lang="en-US" sz="13797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22" name="Rectangle: Rounded Corners 876">
                <a:extLst>
                  <a:ext uri="{FF2B5EF4-FFF2-40B4-BE49-F238E27FC236}">
                    <a16:creationId xmlns:a16="http://schemas.microsoft.com/office/drawing/2014/main" id="{A42DBE7D-62BB-4DA3-881C-5BA75E62A6A4}"/>
                  </a:ext>
                </a:extLst>
              </p:cNvPr>
              <p:cNvSpPr/>
              <p:nvPr/>
            </p:nvSpPr>
            <p:spPr>
              <a:xfrm>
                <a:off x="8765125" y="4973659"/>
                <a:ext cx="2033507" cy="540888"/>
              </a:xfrm>
              <a:prstGeom prst="roundRect">
                <a:avLst>
                  <a:gd name="adj" fmla="val 6755"/>
                </a:avLst>
              </a:prstGeom>
              <a:solidFill>
                <a:srgbClr val="00B0F0"/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32563">
                  <a:defRPr/>
                </a:pPr>
                <a:endParaRPr lang="en-US" sz="13797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23" name="Rectangle: Rounded Corners 878">
                <a:extLst>
                  <a:ext uri="{FF2B5EF4-FFF2-40B4-BE49-F238E27FC236}">
                    <a16:creationId xmlns:a16="http://schemas.microsoft.com/office/drawing/2014/main" id="{838AB08A-36AE-419B-B972-E1E15BEF7D75}"/>
                  </a:ext>
                </a:extLst>
              </p:cNvPr>
              <p:cNvSpPr/>
              <p:nvPr/>
            </p:nvSpPr>
            <p:spPr>
              <a:xfrm>
                <a:off x="8714456" y="4932747"/>
                <a:ext cx="2033507" cy="540888"/>
              </a:xfrm>
              <a:prstGeom prst="roundRect">
                <a:avLst>
                  <a:gd name="adj" fmla="val 6755"/>
                </a:avLst>
              </a:prstGeom>
              <a:solidFill>
                <a:srgbClr val="00B0F0"/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32563">
                  <a:defRPr/>
                </a:pPr>
                <a:endParaRPr lang="en-US" sz="13797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D8DF8162-2618-4AE0-BA67-4CE2B159B0C9}"/>
                </a:ext>
              </a:extLst>
            </p:cNvPr>
            <p:cNvGrpSpPr/>
            <p:nvPr/>
          </p:nvGrpSpPr>
          <p:grpSpPr>
            <a:xfrm>
              <a:off x="7997444" y="5871676"/>
              <a:ext cx="809344" cy="650246"/>
              <a:chOff x="9051287" y="4966723"/>
              <a:chExt cx="671568" cy="539554"/>
            </a:xfrm>
          </p:grpSpPr>
          <p:pic>
            <p:nvPicPr>
              <p:cNvPr id="619" name="Picture 618">
                <a:extLst>
                  <a:ext uri="{FF2B5EF4-FFF2-40B4-BE49-F238E27FC236}">
                    <a16:creationId xmlns:a16="http://schemas.microsoft.com/office/drawing/2014/main" id="{5C0FA793-3D36-4299-86DD-2156D06DEC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2645" y="4966723"/>
                <a:ext cx="368845" cy="388384"/>
              </a:xfrm>
              <a:prstGeom prst="rect">
                <a:avLst/>
              </a:prstGeom>
            </p:spPr>
          </p:pic>
          <p:sp>
            <p:nvSpPr>
              <p:cNvPr id="620" name="Rectangle 619">
                <a:extLst>
                  <a:ext uri="{FF2B5EF4-FFF2-40B4-BE49-F238E27FC236}">
                    <a16:creationId xmlns:a16="http://schemas.microsoft.com/office/drawing/2014/main" id="{BE06EB16-2B06-4CCA-91F1-8D6882B7678C}"/>
                  </a:ext>
                </a:extLst>
              </p:cNvPr>
              <p:cNvSpPr/>
              <p:nvPr/>
            </p:nvSpPr>
            <p:spPr>
              <a:xfrm>
                <a:off x="9051287" y="5276432"/>
                <a:ext cx="671568" cy="229845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 defTabSz="878391">
                  <a:defRPr/>
                </a:pPr>
                <a:r>
                  <a:rPr lang="en-US" sz="1200" kern="0" cap="all" dirty="0">
                    <a:solidFill>
                      <a:prstClr val="white"/>
                    </a:solidFill>
                    <a:latin typeface="Segoe Pro Semibold" panose="020B0702040504020203" pitchFamily="34" charset="0"/>
                    <a:cs typeface="Segoe UI Light"/>
                  </a:rPr>
                  <a:t>apps</a:t>
                </a:r>
              </a:p>
            </p:txBody>
          </p:sp>
        </p:grpSp>
      </p:grp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ABD0EF85-C6D2-411C-B97D-DAAD5B10777E}"/>
              </a:ext>
            </a:extLst>
          </p:cNvPr>
          <p:cNvGrpSpPr/>
          <p:nvPr/>
        </p:nvGrpSpPr>
        <p:grpSpPr>
          <a:xfrm>
            <a:off x="9047319" y="4702107"/>
            <a:ext cx="965537" cy="750151"/>
            <a:chOff x="9007763" y="5825432"/>
            <a:chExt cx="965537" cy="750151"/>
          </a:xfrm>
        </p:grpSpPr>
        <p:grpSp>
          <p:nvGrpSpPr>
            <p:cNvPr id="625" name="Group 624">
              <a:extLst>
                <a:ext uri="{FF2B5EF4-FFF2-40B4-BE49-F238E27FC236}">
                  <a16:creationId xmlns:a16="http://schemas.microsoft.com/office/drawing/2014/main" id="{6935EFA6-5156-40B2-BDC5-4B3651984843}"/>
                </a:ext>
              </a:extLst>
            </p:cNvPr>
            <p:cNvGrpSpPr/>
            <p:nvPr/>
          </p:nvGrpSpPr>
          <p:grpSpPr>
            <a:xfrm>
              <a:off x="9037098" y="5825432"/>
              <a:ext cx="936202" cy="750151"/>
              <a:chOff x="8714456" y="4932747"/>
              <a:chExt cx="2123030" cy="622451"/>
            </a:xfrm>
          </p:grpSpPr>
          <p:sp>
            <p:nvSpPr>
              <p:cNvPr id="630" name="Rectangle: Rounded Corners 875">
                <a:extLst>
                  <a:ext uri="{FF2B5EF4-FFF2-40B4-BE49-F238E27FC236}">
                    <a16:creationId xmlns:a16="http://schemas.microsoft.com/office/drawing/2014/main" id="{D0B641C3-CAE3-46A9-9B78-2F777C747424}"/>
                  </a:ext>
                </a:extLst>
              </p:cNvPr>
              <p:cNvSpPr/>
              <p:nvPr/>
            </p:nvSpPr>
            <p:spPr>
              <a:xfrm>
                <a:off x="8803981" y="5014310"/>
                <a:ext cx="2033505" cy="540888"/>
              </a:xfrm>
              <a:prstGeom prst="roundRect">
                <a:avLst>
                  <a:gd name="adj" fmla="val 6755"/>
                </a:avLst>
              </a:prstGeom>
              <a:solidFill>
                <a:srgbClr val="00B0F0"/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32563">
                  <a:defRPr/>
                </a:pPr>
                <a:endParaRPr lang="en-US" sz="13797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31" name="Rectangle: Rounded Corners 876">
                <a:extLst>
                  <a:ext uri="{FF2B5EF4-FFF2-40B4-BE49-F238E27FC236}">
                    <a16:creationId xmlns:a16="http://schemas.microsoft.com/office/drawing/2014/main" id="{6FF29580-D52F-436A-82AF-6226E34E0438}"/>
                  </a:ext>
                </a:extLst>
              </p:cNvPr>
              <p:cNvSpPr/>
              <p:nvPr/>
            </p:nvSpPr>
            <p:spPr>
              <a:xfrm>
                <a:off x="8765125" y="4973659"/>
                <a:ext cx="2033507" cy="540888"/>
              </a:xfrm>
              <a:prstGeom prst="roundRect">
                <a:avLst>
                  <a:gd name="adj" fmla="val 6755"/>
                </a:avLst>
              </a:prstGeom>
              <a:solidFill>
                <a:srgbClr val="00B0F0"/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32563">
                  <a:defRPr/>
                </a:pPr>
                <a:endParaRPr lang="en-US" sz="13797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32" name="Rectangle: Rounded Corners 878">
                <a:extLst>
                  <a:ext uri="{FF2B5EF4-FFF2-40B4-BE49-F238E27FC236}">
                    <a16:creationId xmlns:a16="http://schemas.microsoft.com/office/drawing/2014/main" id="{DD0338EE-B045-4F53-8531-629AF419FB6C}"/>
                  </a:ext>
                </a:extLst>
              </p:cNvPr>
              <p:cNvSpPr/>
              <p:nvPr/>
            </p:nvSpPr>
            <p:spPr>
              <a:xfrm>
                <a:off x="8714456" y="4932747"/>
                <a:ext cx="2033507" cy="540888"/>
              </a:xfrm>
              <a:prstGeom prst="roundRect">
                <a:avLst>
                  <a:gd name="adj" fmla="val 6755"/>
                </a:avLst>
              </a:prstGeom>
              <a:solidFill>
                <a:srgbClr val="00B0F0"/>
              </a:solidFill>
              <a:ln w="3175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32563">
                  <a:defRPr/>
                </a:pPr>
                <a:endParaRPr lang="en-US" sz="13797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sp>
          <p:nvSpPr>
            <p:cNvPr id="626" name="Rectangle 625">
              <a:extLst>
                <a:ext uri="{FF2B5EF4-FFF2-40B4-BE49-F238E27FC236}">
                  <a16:creationId xmlns:a16="http://schemas.microsoft.com/office/drawing/2014/main" id="{85514641-5756-4825-BFBE-19CD4F2ED91B}"/>
                </a:ext>
              </a:extLst>
            </p:cNvPr>
            <p:cNvSpPr/>
            <p:nvPr/>
          </p:nvSpPr>
          <p:spPr>
            <a:xfrm>
              <a:off x="9007763" y="6244935"/>
              <a:ext cx="926059" cy="2769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878391"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Segoe Pro Semibold" panose="020B0702040504020203" pitchFamily="34" charset="0"/>
                  <a:cs typeface="Segoe UI Light"/>
                </a:rPr>
                <a:t>DESKTOPS</a:t>
              </a:r>
            </a:p>
          </p:txBody>
        </p:sp>
        <p:grpSp>
          <p:nvGrpSpPr>
            <p:cNvPr id="627" name="Group 626">
              <a:extLst>
                <a:ext uri="{FF2B5EF4-FFF2-40B4-BE49-F238E27FC236}">
                  <a16:creationId xmlns:a16="http://schemas.microsoft.com/office/drawing/2014/main" id="{7897DE05-E63E-4A8A-9D48-615B63118458}"/>
                </a:ext>
              </a:extLst>
            </p:cNvPr>
            <p:cNvGrpSpPr/>
            <p:nvPr/>
          </p:nvGrpSpPr>
          <p:grpSpPr>
            <a:xfrm>
              <a:off x="9264779" y="5953247"/>
              <a:ext cx="446245" cy="327194"/>
              <a:chOff x="5666067" y="3778366"/>
              <a:chExt cx="1432042" cy="1049999"/>
            </a:xfrm>
            <a:solidFill>
              <a:sysClr val="window" lastClr="FFFFFF"/>
            </a:solidFill>
          </p:grpSpPr>
          <p:sp>
            <p:nvSpPr>
              <p:cNvPr id="628" name="Freeform 32">
                <a:extLst>
                  <a:ext uri="{FF2B5EF4-FFF2-40B4-BE49-F238E27FC236}">
                    <a16:creationId xmlns:a16="http://schemas.microsoft.com/office/drawing/2014/main" id="{E8401C6E-59BA-4EC4-918F-1FA970398A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66067" y="3778366"/>
                <a:ext cx="1432042" cy="978056"/>
              </a:xfrm>
              <a:custGeom>
                <a:avLst/>
                <a:gdLst>
                  <a:gd name="T0" fmla="*/ 1892 w 1952"/>
                  <a:gd name="T1" fmla="*/ 0 h 1332"/>
                  <a:gd name="T2" fmla="*/ 59 w 1952"/>
                  <a:gd name="T3" fmla="*/ 0 h 1332"/>
                  <a:gd name="T4" fmla="*/ 0 w 1952"/>
                  <a:gd name="T5" fmla="*/ 60 h 1332"/>
                  <a:gd name="T6" fmla="*/ 0 w 1952"/>
                  <a:gd name="T7" fmla="*/ 1134 h 1332"/>
                  <a:gd name="T8" fmla="*/ 59 w 1952"/>
                  <a:gd name="T9" fmla="*/ 1194 h 1332"/>
                  <a:gd name="T10" fmla="*/ 720 w 1952"/>
                  <a:gd name="T11" fmla="*/ 1194 h 1332"/>
                  <a:gd name="T12" fmla="*/ 668 w 1952"/>
                  <a:gd name="T13" fmla="*/ 1332 h 1332"/>
                  <a:gd name="T14" fmla="*/ 1241 w 1952"/>
                  <a:gd name="T15" fmla="*/ 1332 h 1332"/>
                  <a:gd name="T16" fmla="*/ 1189 w 1952"/>
                  <a:gd name="T17" fmla="*/ 1194 h 1332"/>
                  <a:gd name="T18" fmla="*/ 1892 w 1952"/>
                  <a:gd name="T19" fmla="*/ 1194 h 1332"/>
                  <a:gd name="T20" fmla="*/ 1952 w 1952"/>
                  <a:gd name="T21" fmla="*/ 1134 h 1332"/>
                  <a:gd name="T22" fmla="*/ 1952 w 1952"/>
                  <a:gd name="T23" fmla="*/ 60 h 1332"/>
                  <a:gd name="T24" fmla="*/ 1892 w 1952"/>
                  <a:gd name="T25" fmla="*/ 0 h 1332"/>
                  <a:gd name="T26" fmla="*/ 1834 w 1952"/>
                  <a:gd name="T27" fmla="*/ 1068 h 1332"/>
                  <a:gd name="T28" fmla="*/ 117 w 1952"/>
                  <a:gd name="T29" fmla="*/ 1068 h 1332"/>
                  <a:gd name="T30" fmla="*/ 117 w 1952"/>
                  <a:gd name="T31" fmla="*/ 123 h 1332"/>
                  <a:gd name="T32" fmla="*/ 1834 w 1952"/>
                  <a:gd name="T33" fmla="*/ 123 h 1332"/>
                  <a:gd name="T34" fmla="*/ 1834 w 1952"/>
                  <a:gd name="T35" fmla="*/ 1068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52" h="1332">
                    <a:moveTo>
                      <a:pt x="1892" y="0"/>
                    </a:moveTo>
                    <a:cubicBezTo>
                      <a:pt x="233" y="0"/>
                      <a:pt x="59" y="0"/>
                      <a:pt x="59" y="0"/>
                    </a:cubicBezTo>
                    <a:cubicBezTo>
                      <a:pt x="30" y="0"/>
                      <a:pt x="0" y="24"/>
                      <a:pt x="0" y="60"/>
                    </a:cubicBezTo>
                    <a:cubicBezTo>
                      <a:pt x="0" y="1092"/>
                      <a:pt x="0" y="1134"/>
                      <a:pt x="0" y="1134"/>
                    </a:cubicBezTo>
                    <a:cubicBezTo>
                      <a:pt x="0" y="1170"/>
                      <a:pt x="30" y="1194"/>
                      <a:pt x="59" y="1194"/>
                    </a:cubicBezTo>
                    <a:cubicBezTo>
                      <a:pt x="720" y="1194"/>
                      <a:pt x="720" y="1194"/>
                      <a:pt x="720" y="1194"/>
                    </a:cubicBezTo>
                    <a:cubicBezTo>
                      <a:pt x="668" y="1332"/>
                      <a:pt x="668" y="1332"/>
                      <a:pt x="668" y="1332"/>
                    </a:cubicBezTo>
                    <a:cubicBezTo>
                      <a:pt x="1241" y="1332"/>
                      <a:pt x="1241" y="1332"/>
                      <a:pt x="1241" y="1332"/>
                    </a:cubicBezTo>
                    <a:cubicBezTo>
                      <a:pt x="1189" y="1194"/>
                      <a:pt x="1189" y="1194"/>
                      <a:pt x="1189" y="1194"/>
                    </a:cubicBezTo>
                    <a:cubicBezTo>
                      <a:pt x="1892" y="1194"/>
                      <a:pt x="1892" y="1194"/>
                      <a:pt x="1892" y="1194"/>
                    </a:cubicBezTo>
                    <a:cubicBezTo>
                      <a:pt x="1928" y="1194"/>
                      <a:pt x="1952" y="1170"/>
                      <a:pt x="1952" y="1134"/>
                    </a:cubicBezTo>
                    <a:cubicBezTo>
                      <a:pt x="1952" y="102"/>
                      <a:pt x="1952" y="60"/>
                      <a:pt x="1952" y="60"/>
                    </a:cubicBezTo>
                    <a:cubicBezTo>
                      <a:pt x="1952" y="24"/>
                      <a:pt x="1928" y="0"/>
                      <a:pt x="1892" y="0"/>
                    </a:cubicBezTo>
                    <a:close/>
                    <a:moveTo>
                      <a:pt x="1834" y="1068"/>
                    </a:moveTo>
                    <a:cubicBezTo>
                      <a:pt x="117" y="1068"/>
                      <a:pt x="117" y="1068"/>
                      <a:pt x="117" y="1068"/>
                    </a:cubicBezTo>
                    <a:cubicBezTo>
                      <a:pt x="117" y="123"/>
                      <a:pt x="117" y="123"/>
                      <a:pt x="117" y="123"/>
                    </a:cubicBezTo>
                    <a:cubicBezTo>
                      <a:pt x="1834" y="123"/>
                      <a:pt x="1834" y="123"/>
                      <a:pt x="1834" y="123"/>
                    </a:cubicBezTo>
                    <a:lnTo>
                      <a:pt x="1834" y="10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14049">
                  <a:defRPr/>
                </a:pPr>
                <a:endParaRPr lang="en-US" kern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629" name="Rectangle 33">
                <a:extLst>
                  <a:ext uri="{FF2B5EF4-FFF2-40B4-BE49-F238E27FC236}">
                    <a16:creationId xmlns:a16="http://schemas.microsoft.com/office/drawing/2014/main" id="{C7BB7A8E-F533-47AB-AD7F-8355F88DA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4693" y="4780610"/>
                <a:ext cx="834169" cy="4775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14" tIns="45706" rIns="91414" bIns="45706" numCol="1" anchor="t" anchorCtr="0" compatLnSpc="1">
                <a:prstTxWarp prst="textNoShape">
                  <a:avLst/>
                </a:prstTxWarp>
              </a:bodyPr>
              <a:lstStyle/>
              <a:p>
                <a:pPr defTabSz="914049">
                  <a:defRPr/>
                </a:pPr>
                <a:endParaRPr lang="en-US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</p:grpSp>
      <p:sp>
        <p:nvSpPr>
          <p:cNvPr id="633" name="Rectangle 632">
            <a:extLst>
              <a:ext uri="{FF2B5EF4-FFF2-40B4-BE49-F238E27FC236}">
                <a16:creationId xmlns:a16="http://schemas.microsoft.com/office/drawing/2014/main" id="{102D0A9F-07BF-4F0F-8768-DBCFAC1B99EE}"/>
              </a:ext>
            </a:extLst>
          </p:cNvPr>
          <p:cNvSpPr/>
          <p:nvPr/>
        </p:nvSpPr>
        <p:spPr>
          <a:xfrm>
            <a:off x="8422606" y="4308898"/>
            <a:ext cx="1061345" cy="307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878391">
              <a:defRPr/>
            </a:pPr>
            <a:r>
              <a:rPr lang="en-US" sz="1399" cap="all" dirty="0">
                <a:solidFill>
                  <a:prstClr val="white"/>
                </a:solidFill>
                <a:latin typeface="Segoe Pro Semibold" panose="020B0702040504020203" pitchFamily="34" charset="0"/>
                <a:cs typeface="Segoe UI Light"/>
              </a:rPr>
              <a:t>Azure AD</a:t>
            </a:r>
          </a:p>
        </p:txBody>
      </p:sp>
      <p:grpSp>
        <p:nvGrpSpPr>
          <p:cNvPr id="634" name="Group 633">
            <a:extLst>
              <a:ext uri="{FF2B5EF4-FFF2-40B4-BE49-F238E27FC236}">
                <a16:creationId xmlns:a16="http://schemas.microsoft.com/office/drawing/2014/main" id="{F377E432-D8BF-4B3E-A9E0-E153577AAD2D}"/>
              </a:ext>
            </a:extLst>
          </p:cNvPr>
          <p:cNvGrpSpPr/>
          <p:nvPr/>
        </p:nvGrpSpPr>
        <p:grpSpPr>
          <a:xfrm>
            <a:off x="8003616" y="4174775"/>
            <a:ext cx="501718" cy="501718"/>
            <a:chOff x="5564119" y="2081144"/>
            <a:chExt cx="501718" cy="501718"/>
          </a:xfrm>
        </p:grpSpPr>
        <p:sp>
          <p:nvSpPr>
            <p:cNvPr id="635" name="Diamond 634">
              <a:extLst>
                <a:ext uri="{FF2B5EF4-FFF2-40B4-BE49-F238E27FC236}">
                  <a16:creationId xmlns:a16="http://schemas.microsoft.com/office/drawing/2014/main" id="{9F562B70-7C40-4A53-9E61-6CFE0A06ABB6}"/>
                </a:ext>
              </a:extLst>
            </p:cNvPr>
            <p:cNvSpPr/>
            <p:nvPr/>
          </p:nvSpPr>
          <p:spPr bwMode="auto">
            <a:xfrm>
              <a:off x="5614884" y="2160973"/>
              <a:ext cx="418054" cy="395723"/>
            </a:xfrm>
            <a:prstGeom prst="diamond">
              <a:avLst/>
            </a:prstGeom>
            <a:solidFill>
              <a:sysClr val="window" lastClr="FFFFFF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 err="1">
                <a:solidFill>
                  <a:prstClr val="white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36" name="Graphic 635">
              <a:extLst>
                <a:ext uri="{FF2B5EF4-FFF2-40B4-BE49-F238E27FC236}">
                  <a16:creationId xmlns:a16="http://schemas.microsoft.com/office/drawing/2014/main" id="{B2E3DE63-0EDB-4173-81DF-C8C4C0892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64119" y="2081144"/>
              <a:ext cx="501718" cy="501718"/>
            </a:xfrm>
            <a:prstGeom prst="rect">
              <a:avLst/>
            </a:prstGeom>
          </p:spPr>
        </p:pic>
      </p:grpSp>
      <p:sp>
        <p:nvSpPr>
          <p:cNvPr id="637" name="Oval 636">
            <a:extLst>
              <a:ext uri="{FF2B5EF4-FFF2-40B4-BE49-F238E27FC236}">
                <a16:creationId xmlns:a16="http://schemas.microsoft.com/office/drawing/2014/main" id="{DFFABD9C-BA0E-413F-9415-81AD3A2176CE}"/>
              </a:ext>
            </a:extLst>
          </p:cNvPr>
          <p:cNvSpPr/>
          <p:nvPr/>
        </p:nvSpPr>
        <p:spPr bwMode="auto">
          <a:xfrm>
            <a:off x="9091365" y="4812737"/>
            <a:ext cx="190624" cy="304215"/>
          </a:xfrm>
          <a:prstGeom prst="ellipse">
            <a:avLst/>
          </a:prstGeom>
          <a:solidFill>
            <a:srgbClr val="FFC000">
              <a:lumMod val="75000"/>
            </a:srgb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99" kern="0" cap="all" dirty="0">
                <a:solidFill>
                  <a:prstClr val="white"/>
                </a:solidFill>
                <a:latin typeface="Segoe Pro Semibold" panose="020B0702040504020203" pitchFamily="34" charset="0"/>
                <a:cs typeface="Segoe UI Light"/>
              </a:rPr>
              <a:t>A</a:t>
            </a:r>
          </a:p>
        </p:txBody>
      </p:sp>
      <p:sp>
        <p:nvSpPr>
          <p:cNvPr id="638" name="Oval 637">
            <a:extLst>
              <a:ext uri="{FF2B5EF4-FFF2-40B4-BE49-F238E27FC236}">
                <a16:creationId xmlns:a16="http://schemas.microsoft.com/office/drawing/2014/main" id="{D2F1B981-8969-4A65-949A-D17321389484}"/>
              </a:ext>
            </a:extLst>
          </p:cNvPr>
          <p:cNvSpPr/>
          <p:nvPr/>
        </p:nvSpPr>
        <p:spPr bwMode="auto">
          <a:xfrm>
            <a:off x="10398351" y="4814666"/>
            <a:ext cx="190624" cy="304215"/>
          </a:xfrm>
          <a:prstGeom prst="ellipse">
            <a:avLst/>
          </a:prstGeom>
          <a:solidFill>
            <a:srgbClr val="FFC000">
              <a:lumMod val="75000"/>
            </a:srgb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99" kern="0" cap="all" dirty="0">
                <a:solidFill>
                  <a:prstClr val="white"/>
                </a:solidFill>
                <a:latin typeface="Segoe Pro Semibold" panose="020B0702040504020203" pitchFamily="34" charset="0"/>
                <a:cs typeface="Segoe UI Light"/>
              </a:rPr>
              <a:t>A</a:t>
            </a: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DD5C4C7E-ACFC-4497-ADCC-ED30F28789EC}"/>
              </a:ext>
            </a:extLst>
          </p:cNvPr>
          <p:cNvSpPr/>
          <p:nvPr/>
        </p:nvSpPr>
        <p:spPr>
          <a:xfrm rot="16200000">
            <a:off x="7113014" y="5295926"/>
            <a:ext cx="1224361" cy="307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878391">
              <a:defRPr/>
            </a:pPr>
            <a:r>
              <a:rPr lang="en-US" sz="1399" cap="all" dirty="0">
                <a:solidFill>
                  <a:prstClr val="white"/>
                </a:solidFill>
                <a:latin typeface="Segoe Pro Semibold" panose="020B0702040504020203" pitchFamily="34" charset="0"/>
                <a:cs typeface="Segoe UI Light"/>
              </a:rPr>
              <a:t> firewall</a:t>
            </a:r>
          </a:p>
        </p:txBody>
      </p:sp>
      <p:sp>
        <p:nvSpPr>
          <p:cNvPr id="640" name="Rectangle 639">
            <a:extLst>
              <a:ext uri="{FF2B5EF4-FFF2-40B4-BE49-F238E27FC236}">
                <a16:creationId xmlns:a16="http://schemas.microsoft.com/office/drawing/2014/main" id="{12779D2F-FE89-43AC-8160-E8D71ABB0FF3}"/>
              </a:ext>
            </a:extLst>
          </p:cNvPr>
          <p:cNvSpPr/>
          <p:nvPr/>
        </p:nvSpPr>
        <p:spPr>
          <a:xfrm>
            <a:off x="11524643" y="5416611"/>
            <a:ext cx="885239" cy="307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878391">
              <a:defRPr/>
            </a:pPr>
            <a:r>
              <a:rPr lang="en-US" sz="1399" cap="all" dirty="0">
                <a:solidFill>
                  <a:prstClr val="white"/>
                </a:solidFill>
                <a:latin typeface="Segoe Pro Semibold" panose="020B0702040504020203" pitchFamily="34" charset="0"/>
                <a:cs typeface="Segoe UI Light"/>
              </a:rPr>
              <a:t> </a:t>
            </a:r>
            <a:r>
              <a:rPr lang="en-US" sz="1399" cap="all" dirty="0" err="1">
                <a:solidFill>
                  <a:prstClr val="white"/>
                </a:solidFill>
                <a:latin typeface="Segoe Pro Semibold" panose="020B0702040504020203" pitchFamily="34" charset="0"/>
                <a:cs typeface="Segoe UI Light"/>
              </a:rPr>
              <a:t>i</a:t>
            </a:r>
            <a:r>
              <a:rPr lang="en-US" sz="1399" dirty="0" err="1">
                <a:solidFill>
                  <a:prstClr val="white"/>
                </a:solidFill>
                <a:latin typeface="Segoe Pro Semibold" panose="020B0702040504020203" pitchFamily="34" charset="0"/>
                <a:cs typeface="Segoe UI Light"/>
              </a:rPr>
              <a:t>aa</a:t>
            </a:r>
            <a:r>
              <a:rPr lang="en-US" sz="1399" cap="all" dirty="0" err="1">
                <a:solidFill>
                  <a:prstClr val="white"/>
                </a:solidFill>
                <a:latin typeface="Segoe Pro Semibold" panose="020B0702040504020203" pitchFamily="34" charset="0"/>
                <a:cs typeface="Segoe UI Light"/>
              </a:rPr>
              <a:t>s</a:t>
            </a:r>
            <a:endParaRPr lang="en-US" sz="1399" cap="all" dirty="0">
              <a:solidFill>
                <a:prstClr val="white"/>
              </a:solidFill>
              <a:latin typeface="Segoe Pro Semibold" panose="020B0702040504020203" pitchFamily="34" charset="0"/>
              <a:cs typeface="Segoe UI Light"/>
            </a:endParaRPr>
          </a:p>
        </p:txBody>
      </p:sp>
      <p:grpSp>
        <p:nvGrpSpPr>
          <p:cNvPr id="641" name="Group 640">
            <a:extLst>
              <a:ext uri="{FF2B5EF4-FFF2-40B4-BE49-F238E27FC236}">
                <a16:creationId xmlns:a16="http://schemas.microsoft.com/office/drawing/2014/main" id="{121617CE-7C76-42C0-A802-D3EB91C4D626}"/>
              </a:ext>
            </a:extLst>
          </p:cNvPr>
          <p:cNvGrpSpPr/>
          <p:nvPr/>
        </p:nvGrpSpPr>
        <p:grpSpPr>
          <a:xfrm>
            <a:off x="1037078" y="5001018"/>
            <a:ext cx="712618" cy="677256"/>
            <a:chOff x="1105093" y="4259262"/>
            <a:chExt cx="712618" cy="677256"/>
          </a:xfrm>
        </p:grpSpPr>
        <p:sp>
          <p:nvSpPr>
            <p:cNvPr id="642" name="Rectangle: Rounded Corners 641">
              <a:extLst>
                <a:ext uri="{FF2B5EF4-FFF2-40B4-BE49-F238E27FC236}">
                  <a16:creationId xmlns:a16="http://schemas.microsoft.com/office/drawing/2014/main" id="{5125C1D3-D158-4476-8188-6416C8275EBD}"/>
                </a:ext>
              </a:extLst>
            </p:cNvPr>
            <p:cNvSpPr/>
            <p:nvPr/>
          </p:nvSpPr>
          <p:spPr bwMode="auto">
            <a:xfrm>
              <a:off x="1105093" y="4259262"/>
              <a:ext cx="712618" cy="677256"/>
            </a:xfrm>
            <a:prstGeom prst="roundRect">
              <a:avLst/>
            </a:prstGeom>
            <a:solidFill>
              <a:srgbClr val="002060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 dirty="0" err="1">
                <a:solidFill>
                  <a:prstClr val="white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43" name="Picture 642">
              <a:extLst>
                <a:ext uri="{FF2B5EF4-FFF2-40B4-BE49-F238E27FC236}">
                  <a16:creationId xmlns:a16="http://schemas.microsoft.com/office/drawing/2014/main" id="{647E31FA-E780-43AE-94BE-8ACB725DA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230434" y="4373562"/>
              <a:ext cx="448656" cy="448656"/>
            </a:xfrm>
            <a:prstGeom prst="rect">
              <a:avLst/>
            </a:prstGeom>
          </p:spPr>
        </p:pic>
      </p:grpSp>
      <p:sp>
        <p:nvSpPr>
          <p:cNvPr id="644" name="Rectangle 643">
            <a:extLst>
              <a:ext uri="{FF2B5EF4-FFF2-40B4-BE49-F238E27FC236}">
                <a16:creationId xmlns:a16="http://schemas.microsoft.com/office/drawing/2014/main" id="{12C4FFBB-E655-415C-BBC0-0438DBB3D9A5}"/>
              </a:ext>
            </a:extLst>
          </p:cNvPr>
          <p:cNvSpPr/>
          <p:nvPr/>
        </p:nvSpPr>
        <p:spPr>
          <a:xfrm>
            <a:off x="587622" y="5648704"/>
            <a:ext cx="1676401" cy="31377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878391">
              <a:defRPr/>
            </a:pPr>
            <a:r>
              <a:rPr lang="en-US" sz="1399" cap="all" dirty="0">
                <a:solidFill>
                  <a:prstClr val="white"/>
                </a:solidFill>
                <a:latin typeface="Segoe Pro Semibold" panose="020B0702040504020203" pitchFamily="34" charset="0"/>
                <a:cs typeface="Segoe UI Light"/>
              </a:rPr>
              <a:t> RD </a:t>
            </a:r>
            <a:r>
              <a:rPr lang="en-US" sz="1399" cap="all" dirty="0" err="1">
                <a:solidFill>
                  <a:prstClr val="white"/>
                </a:solidFill>
                <a:latin typeface="Segoe Pro Semibold" panose="020B0702040504020203" pitchFamily="34" charset="0"/>
                <a:cs typeface="Segoe UI Light"/>
              </a:rPr>
              <a:t>powershell</a:t>
            </a:r>
            <a:endParaRPr lang="en-US" sz="1399" cap="all" dirty="0">
              <a:solidFill>
                <a:prstClr val="white"/>
              </a:solidFill>
              <a:latin typeface="Segoe Pro Semibold" panose="020B0702040504020203" pitchFamily="34" charset="0"/>
              <a:cs typeface="Segoe UI Light"/>
            </a:endParaRPr>
          </a:p>
        </p:txBody>
      </p:sp>
      <p:cxnSp>
        <p:nvCxnSpPr>
          <p:cNvPr id="645" name="Straight Arrow Connector 644">
            <a:extLst>
              <a:ext uri="{FF2B5EF4-FFF2-40B4-BE49-F238E27FC236}">
                <a16:creationId xmlns:a16="http://schemas.microsoft.com/office/drawing/2014/main" id="{12D000E4-9E44-43EA-890D-8CE1789D09E0}"/>
              </a:ext>
            </a:extLst>
          </p:cNvPr>
          <p:cNvCxnSpPr>
            <a:cxnSpLocks/>
            <a:stCxn id="642" idx="3"/>
          </p:cNvCxnSpPr>
          <p:nvPr/>
        </p:nvCxnSpPr>
        <p:spPr>
          <a:xfrm flipV="1">
            <a:off x="1749696" y="4068390"/>
            <a:ext cx="3213489" cy="1271256"/>
          </a:xfrm>
          <a:prstGeom prst="straightConnector1">
            <a:avLst/>
          </a:prstGeom>
          <a:noFill/>
          <a:ln w="50800" cap="flat" cmpd="sng" algn="ctr">
            <a:solidFill>
              <a:srgbClr val="107C10"/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646" name="TextBox 645">
            <a:extLst>
              <a:ext uri="{FF2B5EF4-FFF2-40B4-BE49-F238E27FC236}">
                <a16:creationId xmlns:a16="http://schemas.microsoft.com/office/drawing/2014/main" id="{B81F5061-6D17-440E-A323-577BC358BBEA}"/>
              </a:ext>
            </a:extLst>
          </p:cNvPr>
          <p:cNvSpPr txBox="1"/>
          <p:nvPr/>
        </p:nvSpPr>
        <p:spPr>
          <a:xfrm rot="20290688">
            <a:off x="2671504" y="4689847"/>
            <a:ext cx="141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RD REST API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pSp>
        <p:nvGrpSpPr>
          <p:cNvPr id="647" name="Group 646">
            <a:extLst>
              <a:ext uri="{FF2B5EF4-FFF2-40B4-BE49-F238E27FC236}">
                <a16:creationId xmlns:a16="http://schemas.microsoft.com/office/drawing/2014/main" id="{7B2C2863-EE04-4231-BC8B-D0AF3C8561EC}"/>
              </a:ext>
            </a:extLst>
          </p:cNvPr>
          <p:cNvGrpSpPr/>
          <p:nvPr/>
        </p:nvGrpSpPr>
        <p:grpSpPr>
          <a:xfrm>
            <a:off x="10232175" y="5770853"/>
            <a:ext cx="1213499" cy="831050"/>
            <a:chOff x="20415106" y="15133876"/>
            <a:chExt cx="1811759" cy="1178343"/>
          </a:xfrm>
        </p:grpSpPr>
        <p:sp>
          <p:nvSpPr>
            <p:cNvPr id="648" name="Rectangle 647">
              <a:extLst>
                <a:ext uri="{FF2B5EF4-FFF2-40B4-BE49-F238E27FC236}">
                  <a16:creationId xmlns:a16="http://schemas.microsoft.com/office/drawing/2014/main" id="{90D8825C-FFDD-4AA4-BE87-E408159E8434}"/>
                </a:ext>
              </a:extLst>
            </p:cNvPr>
            <p:cNvSpPr/>
            <p:nvPr/>
          </p:nvSpPr>
          <p:spPr>
            <a:xfrm>
              <a:off x="20415106" y="15875823"/>
              <a:ext cx="1811759" cy="43639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878391">
                <a:defRPr/>
              </a:pPr>
              <a:r>
                <a:rPr lang="en-US" sz="1400" kern="0" cap="all" dirty="0">
                  <a:solidFill>
                    <a:prstClr val="white"/>
                  </a:solidFill>
                  <a:latin typeface="Segoe Pro Semibold" panose="020B0702040504020203" pitchFamily="34" charset="0"/>
                  <a:cs typeface="Segoe UI Light"/>
                </a:rPr>
                <a:t>File server</a:t>
              </a:r>
            </a:p>
          </p:txBody>
        </p:sp>
        <p:grpSp>
          <p:nvGrpSpPr>
            <p:cNvPr id="649" name="Group 648">
              <a:extLst>
                <a:ext uri="{FF2B5EF4-FFF2-40B4-BE49-F238E27FC236}">
                  <a16:creationId xmlns:a16="http://schemas.microsoft.com/office/drawing/2014/main" id="{22D7B7FF-A291-4284-B414-516ADBE306EA}"/>
                </a:ext>
              </a:extLst>
            </p:cNvPr>
            <p:cNvGrpSpPr/>
            <p:nvPr/>
          </p:nvGrpSpPr>
          <p:grpSpPr>
            <a:xfrm>
              <a:off x="20925348" y="15133876"/>
              <a:ext cx="866847" cy="736403"/>
              <a:chOff x="6035225" y="5930493"/>
              <a:chExt cx="436660" cy="370951"/>
            </a:xfrm>
          </p:grpSpPr>
          <p:pic>
            <p:nvPicPr>
              <p:cNvPr id="650" name="Picture 649">
                <a:extLst>
                  <a:ext uri="{FF2B5EF4-FFF2-40B4-BE49-F238E27FC236}">
                    <a16:creationId xmlns:a16="http://schemas.microsoft.com/office/drawing/2014/main" id="{FD737780-01A3-4006-A0A3-91A22DE7A0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35903" y="5995430"/>
                <a:ext cx="235304" cy="235304"/>
              </a:xfrm>
              <a:prstGeom prst="rect">
                <a:avLst/>
              </a:prstGeom>
            </p:spPr>
          </p:pic>
          <p:sp>
            <p:nvSpPr>
              <p:cNvPr id="651" name="Hexagon 650">
                <a:extLst>
                  <a:ext uri="{FF2B5EF4-FFF2-40B4-BE49-F238E27FC236}">
                    <a16:creationId xmlns:a16="http://schemas.microsoft.com/office/drawing/2014/main" id="{EB461D24-2E53-4F9F-A792-E5223314C69D}"/>
                  </a:ext>
                </a:extLst>
              </p:cNvPr>
              <p:cNvSpPr/>
              <p:nvPr/>
            </p:nvSpPr>
            <p:spPr>
              <a:xfrm>
                <a:off x="6035225" y="5930493"/>
                <a:ext cx="436660" cy="370951"/>
              </a:xfrm>
              <a:prstGeom prst="hexagon">
                <a:avLst>
                  <a:gd name="adj" fmla="val 30307"/>
                  <a:gd name="vf" fmla="val 115470"/>
                </a:avLst>
              </a:prstGeom>
              <a:no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32563">
                  <a:defRPr/>
                </a:pPr>
                <a:endParaRPr lang="en-US" sz="13797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</p:grpSp>
      <p:sp>
        <p:nvSpPr>
          <p:cNvPr id="652" name="Rectangle 651">
            <a:extLst>
              <a:ext uri="{FF2B5EF4-FFF2-40B4-BE49-F238E27FC236}">
                <a16:creationId xmlns:a16="http://schemas.microsoft.com/office/drawing/2014/main" id="{51B63892-4C74-43E1-AE79-748F5AD78DD6}"/>
              </a:ext>
            </a:extLst>
          </p:cNvPr>
          <p:cNvSpPr/>
          <p:nvPr/>
        </p:nvSpPr>
        <p:spPr>
          <a:xfrm>
            <a:off x="10584983" y="5473321"/>
            <a:ext cx="558499" cy="307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878391">
              <a:defRPr/>
            </a:pPr>
            <a:r>
              <a:rPr lang="en-US" sz="1399" cap="all" dirty="0">
                <a:solidFill>
                  <a:prstClr val="white"/>
                </a:solidFill>
                <a:latin typeface="Segoe Pro Semibold" panose="020B0702040504020203" pitchFamily="34" charset="0"/>
                <a:cs typeface="Segoe UI Light"/>
              </a:rPr>
              <a:t>UPD</a:t>
            </a:r>
          </a:p>
        </p:txBody>
      </p:sp>
      <p:sp>
        <p:nvSpPr>
          <p:cNvPr id="653" name="Rectangle 652">
            <a:extLst>
              <a:ext uri="{FF2B5EF4-FFF2-40B4-BE49-F238E27FC236}">
                <a16:creationId xmlns:a16="http://schemas.microsoft.com/office/drawing/2014/main" id="{B21B4008-3E55-4F75-BE22-ABC199640427}"/>
              </a:ext>
            </a:extLst>
          </p:cNvPr>
          <p:cNvSpPr/>
          <p:nvPr/>
        </p:nvSpPr>
        <p:spPr>
          <a:xfrm>
            <a:off x="8121561" y="6294336"/>
            <a:ext cx="2007207" cy="307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878391">
              <a:defRPr/>
            </a:pPr>
            <a:r>
              <a:rPr lang="en-US" sz="1399" cap="all" dirty="0">
                <a:solidFill>
                  <a:prstClr val="white"/>
                </a:solidFill>
                <a:latin typeface="Segoe Pro Semibold" panose="020B0702040504020203" pitchFamily="34" charset="0"/>
                <a:cs typeface="Segoe UI Light"/>
              </a:rPr>
              <a:t>Active Directory</a:t>
            </a:r>
          </a:p>
        </p:txBody>
      </p:sp>
      <p:grpSp>
        <p:nvGrpSpPr>
          <p:cNvPr id="654" name="Group 653">
            <a:extLst>
              <a:ext uri="{FF2B5EF4-FFF2-40B4-BE49-F238E27FC236}">
                <a16:creationId xmlns:a16="http://schemas.microsoft.com/office/drawing/2014/main" id="{795D2F32-392C-416A-B680-20503F587759}"/>
              </a:ext>
            </a:extLst>
          </p:cNvPr>
          <p:cNvGrpSpPr/>
          <p:nvPr/>
        </p:nvGrpSpPr>
        <p:grpSpPr>
          <a:xfrm>
            <a:off x="8712650" y="5758456"/>
            <a:ext cx="501718" cy="501718"/>
            <a:chOff x="5564119" y="2081144"/>
            <a:chExt cx="501718" cy="501718"/>
          </a:xfrm>
        </p:grpSpPr>
        <p:sp>
          <p:nvSpPr>
            <p:cNvPr id="655" name="Diamond 654">
              <a:extLst>
                <a:ext uri="{FF2B5EF4-FFF2-40B4-BE49-F238E27FC236}">
                  <a16:creationId xmlns:a16="http://schemas.microsoft.com/office/drawing/2014/main" id="{25327AF4-AE4F-4F6F-9802-5E968A57E9DF}"/>
                </a:ext>
              </a:extLst>
            </p:cNvPr>
            <p:cNvSpPr/>
            <p:nvPr/>
          </p:nvSpPr>
          <p:spPr bwMode="auto">
            <a:xfrm>
              <a:off x="5614884" y="2160973"/>
              <a:ext cx="418054" cy="395723"/>
            </a:xfrm>
            <a:prstGeom prst="diamond">
              <a:avLst/>
            </a:prstGeom>
            <a:solidFill>
              <a:sysClr val="window" lastClr="FFFFFF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 dirty="0">
                <a:solidFill>
                  <a:prstClr val="white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56" name="Graphic 165">
              <a:extLst>
                <a:ext uri="{FF2B5EF4-FFF2-40B4-BE49-F238E27FC236}">
                  <a16:creationId xmlns:a16="http://schemas.microsoft.com/office/drawing/2014/main" id="{AEB7534B-0B04-428A-BEFA-E6FBF9C8D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64119" y="2081144"/>
              <a:ext cx="501718" cy="501718"/>
            </a:xfrm>
            <a:prstGeom prst="rect">
              <a:avLst/>
            </a:prstGeom>
          </p:spPr>
        </p:pic>
      </p:grpSp>
      <p:sp>
        <p:nvSpPr>
          <p:cNvPr id="657" name="Rectangle 656">
            <a:extLst>
              <a:ext uri="{FF2B5EF4-FFF2-40B4-BE49-F238E27FC236}">
                <a16:creationId xmlns:a16="http://schemas.microsoft.com/office/drawing/2014/main" id="{A3A19802-698D-4FA0-BAB2-6D52542BAC46}"/>
              </a:ext>
            </a:extLst>
          </p:cNvPr>
          <p:cNvSpPr/>
          <p:nvPr/>
        </p:nvSpPr>
        <p:spPr>
          <a:xfrm>
            <a:off x="9686148" y="6604987"/>
            <a:ext cx="885239" cy="307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878391">
              <a:defRPr/>
            </a:pPr>
            <a:r>
              <a:rPr lang="en-US" sz="1399" cap="all" dirty="0">
                <a:solidFill>
                  <a:prstClr val="white"/>
                </a:solidFill>
                <a:latin typeface="Segoe Pro Semibold" panose="020B0702040504020203" pitchFamily="34" charset="0"/>
                <a:cs typeface="Segoe UI Light"/>
              </a:rPr>
              <a:t>…</a:t>
            </a:r>
          </a:p>
        </p:txBody>
      </p:sp>
      <p:cxnSp>
        <p:nvCxnSpPr>
          <p:cNvPr id="658" name="Straight Connector 657">
            <a:extLst>
              <a:ext uri="{FF2B5EF4-FFF2-40B4-BE49-F238E27FC236}">
                <a16:creationId xmlns:a16="http://schemas.microsoft.com/office/drawing/2014/main" id="{50C0DE8B-24A5-4E8D-A2C4-899B75C69BD8}"/>
              </a:ext>
            </a:extLst>
          </p:cNvPr>
          <p:cNvCxnSpPr>
            <a:cxnSpLocks/>
          </p:cNvCxnSpPr>
          <p:nvPr/>
        </p:nvCxnSpPr>
        <p:spPr>
          <a:xfrm flipV="1">
            <a:off x="7976643" y="4297412"/>
            <a:ext cx="0" cy="2243529"/>
          </a:xfrm>
          <a:prstGeom prst="line">
            <a:avLst/>
          </a:prstGeom>
          <a:noFill/>
          <a:ln w="38100" cap="flat" cmpd="sng" algn="ctr">
            <a:solidFill>
              <a:srgbClr val="A5A5A5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39694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" grpId="0" animBg="1"/>
      <p:bldP spid="615" grpId="0"/>
      <p:bldP spid="633" grpId="0"/>
      <p:bldP spid="637" grpId="0" animBg="1"/>
      <p:bldP spid="638" grpId="0" animBg="1"/>
      <p:bldP spid="639" grpId="0"/>
      <p:bldP spid="640" grpId="0"/>
      <p:bldP spid="644" grpId="0"/>
      <p:bldP spid="646" grpId="0"/>
      <p:bldP spid="652" grpId="0"/>
      <p:bldP spid="653" grpId="0"/>
      <p:bldP spid="6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9A924A-7332-4E53-B924-329968C97E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94" r="3927" b="4356"/>
          <a:stretch/>
        </p:blipFill>
        <p:spPr>
          <a:xfrm>
            <a:off x="-59464" y="-13869"/>
            <a:ext cx="12219289" cy="6852705"/>
          </a:xfrm>
          <a:prstGeom prst="rect">
            <a:avLst/>
          </a:prstGeom>
        </p:spPr>
      </p:pic>
      <p:sp>
        <p:nvSpPr>
          <p:cNvPr id="18" name="Grijze AchterGrond"/>
          <p:cNvSpPr/>
          <p:nvPr/>
        </p:nvSpPr>
        <p:spPr>
          <a:xfrm>
            <a:off x="-24138" y="7922"/>
            <a:ext cx="12216176" cy="683464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0" name="TextBox 19">
            <a:extLst/>
          </p:cNvPr>
          <p:cNvSpPr txBox="1"/>
          <p:nvPr/>
        </p:nvSpPr>
        <p:spPr>
          <a:xfrm>
            <a:off x="336518" y="284439"/>
            <a:ext cx="1854995" cy="70788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cap="all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Html5</a:t>
            </a:r>
          </a:p>
        </p:txBody>
      </p:sp>
      <p:grpSp>
        <p:nvGrpSpPr>
          <p:cNvPr id="75" name="Groep 159"/>
          <p:cNvGrpSpPr/>
          <p:nvPr/>
        </p:nvGrpSpPr>
        <p:grpSpPr>
          <a:xfrm>
            <a:off x="-18050" y="-25841"/>
            <a:ext cx="12210088" cy="585099"/>
            <a:chOff x="-18050" y="-13141"/>
            <a:chExt cx="12210088" cy="585099"/>
          </a:xfrm>
          <a:solidFill>
            <a:srgbClr val="008BC7"/>
          </a:solidFill>
        </p:grpSpPr>
        <p:sp>
          <p:nvSpPr>
            <p:cNvPr id="76" name="Rechthoek 160">
              <a:hlinkClick r:id="" action="ppaction://noaction"/>
            </p:cNvPr>
            <p:cNvSpPr/>
            <p:nvPr/>
          </p:nvSpPr>
          <p:spPr>
            <a:xfrm rot="5400000">
              <a:off x="4883064" y="-4895674"/>
              <a:ext cx="51072" cy="98172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264000" tIns="0" rIns="21600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endParaRPr>
            </a:p>
          </p:txBody>
        </p:sp>
        <p:sp>
          <p:nvSpPr>
            <p:cNvPr id="77" name="Rechthoek 168"/>
            <p:cNvSpPr/>
            <p:nvPr/>
          </p:nvSpPr>
          <p:spPr>
            <a:xfrm rot="16200000">
              <a:off x="6058750" y="-6077240"/>
              <a:ext cx="50400" cy="122040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endParaRPr>
            </a:p>
          </p:txBody>
        </p:sp>
        <p:sp>
          <p:nvSpPr>
            <p:cNvPr id="78" name="Rechthoek 169"/>
            <p:cNvSpPr/>
            <p:nvPr/>
          </p:nvSpPr>
          <p:spPr>
            <a:xfrm rot="16200000">
              <a:off x="11594590" y="-196589"/>
              <a:ext cx="414000" cy="780896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innerShdw blurRad="508000" dist="50800" dir="18900000">
                <a:prstClr val="black">
                  <a:alpha val="27000"/>
                </a:prstClr>
              </a:innerShdw>
            </a:effectLst>
          </p:spPr>
          <p:txBody>
            <a:bodyPr lIns="6552000" tIns="0" rIns="21600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endParaRPr>
            </a:p>
          </p:txBody>
        </p:sp>
        <p:sp>
          <p:nvSpPr>
            <p:cNvPr id="79" name="Rechthoek 170"/>
            <p:cNvSpPr/>
            <p:nvPr/>
          </p:nvSpPr>
          <p:spPr>
            <a:xfrm rot="16200000">
              <a:off x="10726100" y="-113084"/>
              <a:ext cx="572400" cy="7976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endParaRPr>
            </a:p>
          </p:txBody>
        </p:sp>
        <p:sp>
          <p:nvSpPr>
            <p:cNvPr id="80" name="Rechthoek 171"/>
            <p:cNvSpPr/>
            <p:nvPr/>
          </p:nvSpPr>
          <p:spPr>
            <a:xfrm rot="16200000">
              <a:off x="10112421" y="-296280"/>
              <a:ext cx="205200" cy="79687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innerShdw blurRad="508000" dist="50800" dir="18900000">
                <a:prstClr val="black">
                  <a:alpha val="27000"/>
                </a:prstClr>
              </a:innerShdw>
            </a:effectLst>
          </p:spPr>
          <p:txBody>
            <a:bodyPr lIns="6552000" tIns="0" rIns="21600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endParaRPr>
            </a:p>
          </p:txBody>
        </p:sp>
        <p:grpSp>
          <p:nvGrpSpPr>
            <p:cNvPr id="81" name="Groep 172"/>
            <p:cNvGrpSpPr/>
            <p:nvPr/>
          </p:nvGrpSpPr>
          <p:grpSpPr>
            <a:xfrm>
              <a:off x="10693401" y="354348"/>
              <a:ext cx="600020" cy="148128"/>
              <a:chOff x="10693400" y="-268184"/>
              <a:chExt cx="600020" cy="148128"/>
            </a:xfrm>
            <a:grpFill/>
          </p:grpSpPr>
          <p:sp>
            <p:nvSpPr>
              <p:cNvPr id="82" name="Freeform 6"/>
              <p:cNvSpPr>
                <a:spLocks noEditPoints="1"/>
              </p:cNvSpPr>
              <p:nvPr/>
            </p:nvSpPr>
            <p:spPr bwMode="auto">
              <a:xfrm>
                <a:off x="10856236" y="-227292"/>
                <a:ext cx="97117" cy="88564"/>
              </a:xfrm>
              <a:custGeom>
                <a:avLst/>
                <a:gdLst>
                  <a:gd name="T0" fmla="*/ 432 w 931"/>
                  <a:gd name="T1" fmla="*/ 179 h 849"/>
                  <a:gd name="T2" fmla="*/ 381 w 931"/>
                  <a:gd name="T3" fmla="*/ 202 h 849"/>
                  <a:gd name="T4" fmla="*/ 347 w 931"/>
                  <a:gd name="T5" fmla="*/ 246 h 849"/>
                  <a:gd name="T6" fmla="*/ 324 w 931"/>
                  <a:gd name="T7" fmla="*/ 300 h 849"/>
                  <a:gd name="T8" fmla="*/ 313 w 931"/>
                  <a:gd name="T9" fmla="*/ 361 h 849"/>
                  <a:gd name="T10" fmla="*/ 310 w 931"/>
                  <a:gd name="T11" fmla="*/ 425 h 849"/>
                  <a:gd name="T12" fmla="*/ 313 w 931"/>
                  <a:gd name="T13" fmla="*/ 488 h 849"/>
                  <a:gd name="T14" fmla="*/ 324 w 931"/>
                  <a:gd name="T15" fmla="*/ 549 h 849"/>
                  <a:gd name="T16" fmla="*/ 347 w 931"/>
                  <a:gd name="T17" fmla="*/ 605 h 849"/>
                  <a:gd name="T18" fmla="*/ 381 w 931"/>
                  <a:gd name="T19" fmla="*/ 646 h 849"/>
                  <a:gd name="T20" fmla="*/ 432 w 931"/>
                  <a:gd name="T21" fmla="*/ 671 h 849"/>
                  <a:gd name="T22" fmla="*/ 496 w 931"/>
                  <a:gd name="T23" fmla="*/ 671 h 849"/>
                  <a:gd name="T24" fmla="*/ 549 w 931"/>
                  <a:gd name="T25" fmla="*/ 646 h 849"/>
                  <a:gd name="T26" fmla="*/ 584 w 931"/>
                  <a:gd name="T27" fmla="*/ 605 h 849"/>
                  <a:gd name="T28" fmla="*/ 605 w 931"/>
                  <a:gd name="T29" fmla="*/ 549 h 849"/>
                  <a:gd name="T30" fmla="*/ 617 w 931"/>
                  <a:gd name="T31" fmla="*/ 488 h 849"/>
                  <a:gd name="T32" fmla="*/ 620 w 931"/>
                  <a:gd name="T33" fmla="*/ 425 h 849"/>
                  <a:gd name="T34" fmla="*/ 617 w 931"/>
                  <a:gd name="T35" fmla="*/ 361 h 849"/>
                  <a:gd name="T36" fmla="*/ 605 w 931"/>
                  <a:gd name="T37" fmla="*/ 300 h 849"/>
                  <a:gd name="T38" fmla="*/ 584 w 931"/>
                  <a:gd name="T39" fmla="*/ 246 h 849"/>
                  <a:gd name="T40" fmla="*/ 549 w 931"/>
                  <a:gd name="T41" fmla="*/ 202 h 849"/>
                  <a:gd name="T42" fmla="*/ 496 w 931"/>
                  <a:gd name="T43" fmla="*/ 179 h 849"/>
                  <a:gd name="T44" fmla="*/ 465 w 931"/>
                  <a:gd name="T45" fmla="*/ 0 h 849"/>
                  <a:gd name="T46" fmla="*/ 577 w 931"/>
                  <a:gd name="T47" fmla="*/ 10 h 849"/>
                  <a:gd name="T48" fmla="*/ 681 w 931"/>
                  <a:gd name="T49" fmla="*/ 38 h 849"/>
                  <a:gd name="T50" fmla="*/ 772 w 931"/>
                  <a:gd name="T51" fmla="*/ 87 h 849"/>
                  <a:gd name="T52" fmla="*/ 845 w 931"/>
                  <a:gd name="T53" fmla="*/ 155 h 849"/>
                  <a:gd name="T54" fmla="*/ 898 w 931"/>
                  <a:gd name="T55" fmla="*/ 246 h 849"/>
                  <a:gd name="T56" fmla="*/ 927 w 931"/>
                  <a:gd name="T57" fmla="*/ 359 h 849"/>
                  <a:gd name="T58" fmla="*/ 927 w 931"/>
                  <a:gd name="T59" fmla="*/ 490 h 849"/>
                  <a:gd name="T60" fmla="*/ 898 w 931"/>
                  <a:gd name="T61" fmla="*/ 603 h 849"/>
                  <a:gd name="T62" fmla="*/ 845 w 931"/>
                  <a:gd name="T63" fmla="*/ 693 h 849"/>
                  <a:gd name="T64" fmla="*/ 772 w 931"/>
                  <a:gd name="T65" fmla="*/ 763 h 849"/>
                  <a:gd name="T66" fmla="*/ 681 w 931"/>
                  <a:gd name="T67" fmla="*/ 810 h 849"/>
                  <a:gd name="T68" fmla="*/ 577 w 931"/>
                  <a:gd name="T69" fmla="*/ 840 h 849"/>
                  <a:gd name="T70" fmla="*/ 465 w 931"/>
                  <a:gd name="T71" fmla="*/ 849 h 849"/>
                  <a:gd name="T72" fmla="*/ 352 w 931"/>
                  <a:gd name="T73" fmla="*/ 840 h 849"/>
                  <a:gd name="T74" fmla="*/ 249 w 931"/>
                  <a:gd name="T75" fmla="*/ 810 h 849"/>
                  <a:gd name="T76" fmla="*/ 158 w 931"/>
                  <a:gd name="T77" fmla="*/ 763 h 849"/>
                  <a:gd name="T78" fmla="*/ 85 w 931"/>
                  <a:gd name="T79" fmla="*/ 693 h 849"/>
                  <a:gd name="T80" fmla="*/ 31 w 931"/>
                  <a:gd name="T81" fmla="*/ 603 h 849"/>
                  <a:gd name="T82" fmla="*/ 3 w 931"/>
                  <a:gd name="T83" fmla="*/ 490 h 849"/>
                  <a:gd name="T84" fmla="*/ 3 w 931"/>
                  <a:gd name="T85" fmla="*/ 359 h 849"/>
                  <a:gd name="T86" fmla="*/ 31 w 931"/>
                  <a:gd name="T87" fmla="*/ 246 h 849"/>
                  <a:gd name="T88" fmla="*/ 85 w 931"/>
                  <a:gd name="T89" fmla="*/ 155 h 849"/>
                  <a:gd name="T90" fmla="*/ 158 w 931"/>
                  <a:gd name="T91" fmla="*/ 87 h 849"/>
                  <a:gd name="T92" fmla="*/ 249 w 931"/>
                  <a:gd name="T93" fmla="*/ 38 h 849"/>
                  <a:gd name="T94" fmla="*/ 352 w 931"/>
                  <a:gd name="T95" fmla="*/ 10 h 849"/>
                  <a:gd name="T96" fmla="*/ 465 w 931"/>
                  <a:gd name="T97" fmla="*/ 0 h 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31" h="849">
                    <a:moveTo>
                      <a:pt x="465" y="176"/>
                    </a:moveTo>
                    <a:lnTo>
                      <a:pt x="432" y="179"/>
                    </a:lnTo>
                    <a:lnTo>
                      <a:pt x="404" y="188"/>
                    </a:lnTo>
                    <a:lnTo>
                      <a:pt x="381" y="202"/>
                    </a:lnTo>
                    <a:lnTo>
                      <a:pt x="362" y="221"/>
                    </a:lnTo>
                    <a:lnTo>
                      <a:pt x="347" y="246"/>
                    </a:lnTo>
                    <a:lnTo>
                      <a:pt x="334" y="272"/>
                    </a:lnTo>
                    <a:lnTo>
                      <a:pt x="324" y="300"/>
                    </a:lnTo>
                    <a:lnTo>
                      <a:pt x="317" y="329"/>
                    </a:lnTo>
                    <a:lnTo>
                      <a:pt x="313" y="361"/>
                    </a:lnTo>
                    <a:lnTo>
                      <a:pt x="310" y="394"/>
                    </a:lnTo>
                    <a:lnTo>
                      <a:pt x="310" y="425"/>
                    </a:lnTo>
                    <a:lnTo>
                      <a:pt x="310" y="456"/>
                    </a:lnTo>
                    <a:lnTo>
                      <a:pt x="313" y="488"/>
                    </a:lnTo>
                    <a:lnTo>
                      <a:pt x="317" y="519"/>
                    </a:lnTo>
                    <a:lnTo>
                      <a:pt x="324" y="549"/>
                    </a:lnTo>
                    <a:lnTo>
                      <a:pt x="334" y="578"/>
                    </a:lnTo>
                    <a:lnTo>
                      <a:pt x="347" y="605"/>
                    </a:lnTo>
                    <a:lnTo>
                      <a:pt x="362" y="627"/>
                    </a:lnTo>
                    <a:lnTo>
                      <a:pt x="381" y="646"/>
                    </a:lnTo>
                    <a:lnTo>
                      <a:pt x="404" y="660"/>
                    </a:lnTo>
                    <a:lnTo>
                      <a:pt x="432" y="671"/>
                    </a:lnTo>
                    <a:lnTo>
                      <a:pt x="465" y="673"/>
                    </a:lnTo>
                    <a:lnTo>
                      <a:pt x="496" y="671"/>
                    </a:lnTo>
                    <a:lnTo>
                      <a:pt x="524" y="660"/>
                    </a:lnTo>
                    <a:lnTo>
                      <a:pt x="549" y="646"/>
                    </a:lnTo>
                    <a:lnTo>
                      <a:pt x="568" y="627"/>
                    </a:lnTo>
                    <a:lnTo>
                      <a:pt x="584" y="605"/>
                    </a:lnTo>
                    <a:lnTo>
                      <a:pt x="596" y="578"/>
                    </a:lnTo>
                    <a:lnTo>
                      <a:pt x="605" y="549"/>
                    </a:lnTo>
                    <a:lnTo>
                      <a:pt x="612" y="519"/>
                    </a:lnTo>
                    <a:lnTo>
                      <a:pt x="617" y="488"/>
                    </a:lnTo>
                    <a:lnTo>
                      <a:pt x="619" y="456"/>
                    </a:lnTo>
                    <a:lnTo>
                      <a:pt x="620" y="425"/>
                    </a:lnTo>
                    <a:lnTo>
                      <a:pt x="619" y="394"/>
                    </a:lnTo>
                    <a:lnTo>
                      <a:pt x="617" y="361"/>
                    </a:lnTo>
                    <a:lnTo>
                      <a:pt x="612" y="329"/>
                    </a:lnTo>
                    <a:lnTo>
                      <a:pt x="605" y="300"/>
                    </a:lnTo>
                    <a:lnTo>
                      <a:pt x="596" y="272"/>
                    </a:lnTo>
                    <a:lnTo>
                      <a:pt x="584" y="246"/>
                    </a:lnTo>
                    <a:lnTo>
                      <a:pt x="568" y="221"/>
                    </a:lnTo>
                    <a:lnTo>
                      <a:pt x="549" y="202"/>
                    </a:lnTo>
                    <a:lnTo>
                      <a:pt x="524" y="188"/>
                    </a:lnTo>
                    <a:lnTo>
                      <a:pt x="496" y="179"/>
                    </a:lnTo>
                    <a:lnTo>
                      <a:pt x="465" y="176"/>
                    </a:lnTo>
                    <a:close/>
                    <a:moveTo>
                      <a:pt x="465" y="0"/>
                    </a:moveTo>
                    <a:lnTo>
                      <a:pt x="523" y="3"/>
                    </a:lnTo>
                    <a:lnTo>
                      <a:pt x="577" y="10"/>
                    </a:lnTo>
                    <a:lnTo>
                      <a:pt x="631" y="21"/>
                    </a:lnTo>
                    <a:lnTo>
                      <a:pt x="681" y="38"/>
                    </a:lnTo>
                    <a:lnTo>
                      <a:pt x="728" y="59"/>
                    </a:lnTo>
                    <a:lnTo>
                      <a:pt x="772" y="87"/>
                    </a:lnTo>
                    <a:lnTo>
                      <a:pt x="810" y="118"/>
                    </a:lnTo>
                    <a:lnTo>
                      <a:pt x="845" y="155"/>
                    </a:lnTo>
                    <a:lnTo>
                      <a:pt x="875" y="199"/>
                    </a:lnTo>
                    <a:lnTo>
                      <a:pt x="898" y="246"/>
                    </a:lnTo>
                    <a:lnTo>
                      <a:pt x="917" y="300"/>
                    </a:lnTo>
                    <a:lnTo>
                      <a:pt x="927" y="359"/>
                    </a:lnTo>
                    <a:lnTo>
                      <a:pt x="931" y="425"/>
                    </a:lnTo>
                    <a:lnTo>
                      <a:pt x="927" y="490"/>
                    </a:lnTo>
                    <a:lnTo>
                      <a:pt x="917" y="549"/>
                    </a:lnTo>
                    <a:lnTo>
                      <a:pt x="898" y="603"/>
                    </a:lnTo>
                    <a:lnTo>
                      <a:pt x="875" y="650"/>
                    </a:lnTo>
                    <a:lnTo>
                      <a:pt x="845" y="693"/>
                    </a:lnTo>
                    <a:lnTo>
                      <a:pt x="810" y="730"/>
                    </a:lnTo>
                    <a:lnTo>
                      <a:pt x="772" y="763"/>
                    </a:lnTo>
                    <a:lnTo>
                      <a:pt x="728" y="789"/>
                    </a:lnTo>
                    <a:lnTo>
                      <a:pt x="681" y="810"/>
                    </a:lnTo>
                    <a:lnTo>
                      <a:pt x="631" y="828"/>
                    </a:lnTo>
                    <a:lnTo>
                      <a:pt x="577" y="840"/>
                    </a:lnTo>
                    <a:lnTo>
                      <a:pt x="523" y="847"/>
                    </a:lnTo>
                    <a:lnTo>
                      <a:pt x="465" y="849"/>
                    </a:lnTo>
                    <a:lnTo>
                      <a:pt x="408" y="847"/>
                    </a:lnTo>
                    <a:lnTo>
                      <a:pt x="352" y="840"/>
                    </a:lnTo>
                    <a:lnTo>
                      <a:pt x="299" y="828"/>
                    </a:lnTo>
                    <a:lnTo>
                      <a:pt x="249" y="810"/>
                    </a:lnTo>
                    <a:lnTo>
                      <a:pt x="202" y="789"/>
                    </a:lnTo>
                    <a:lnTo>
                      <a:pt x="158" y="763"/>
                    </a:lnTo>
                    <a:lnTo>
                      <a:pt x="118" y="730"/>
                    </a:lnTo>
                    <a:lnTo>
                      <a:pt x="85" y="693"/>
                    </a:lnTo>
                    <a:lnTo>
                      <a:pt x="55" y="650"/>
                    </a:lnTo>
                    <a:lnTo>
                      <a:pt x="31" y="603"/>
                    </a:lnTo>
                    <a:lnTo>
                      <a:pt x="14" y="549"/>
                    </a:lnTo>
                    <a:lnTo>
                      <a:pt x="3" y="490"/>
                    </a:lnTo>
                    <a:lnTo>
                      <a:pt x="0" y="425"/>
                    </a:lnTo>
                    <a:lnTo>
                      <a:pt x="3" y="359"/>
                    </a:lnTo>
                    <a:lnTo>
                      <a:pt x="14" y="300"/>
                    </a:lnTo>
                    <a:lnTo>
                      <a:pt x="31" y="246"/>
                    </a:lnTo>
                    <a:lnTo>
                      <a:pt x="55" y="199"/>
                    </a:lnTo>
                    <a:lnTo>
                      <a:pt x="85" y="155"/>
                    </a:lnTo>
                    <a:lnTo>
                      <a:pt x="118" y="118"/>
                    </a:lnTo>
                    <a:lnTo>
                      <a:pt x="158" y="87"/>
                    </a:lnTo>
                    <a:lnTo>
                      <a:pt x="202" y="59"/>
                    </a:lnTo>
                    <a:lnTo>
                      <a:pt x="249" y="38"/>
                    </a:lnTo>
                    <a:lnTo>
                      <a:pt x="299" y="21"/>
                    </a:lnTo>
                    <a:lnTo>
                      <a:pt x="352" y="10"/>
                    </a:lnTo>
                    <a:lnTo>
                      <a:pt x="408" y="3"/>
                    </a:lnTo>
                    <a:lnTo>
                      <a:pt x="4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83" name="Freeform 7"/>
              <p:cNvSpPr>
                <a:spLocks/>
              </p:cNvSpPr>
              <p:nvPr/>
            </p:nvSpPr>
            <p:spPr bwMode="auto">
              <a:xfrm>
                <a:off x="10962950" y="-227292"/>
                <a:ext cx="60711" cy="85956"/>
              </a:xfrm>
              <a:custGeom>
                <a:avLst/>
                <a:gdLst>
                  <a:gd name="T0" fmla="*/ 582 w 582"/>
                  <a:gd name="T1" fmla="*/ 0 h 824"/>
                  <a:gd name="T2" fmla="*/ 582 w 582"/>
                  <a:gd name="T3" fmla="*/ 258 h 824"/>
                  <a:gd name="T4" fmla="*/ 551 w 582"/>
                  <a:gd name="T5" fmla="*/ 256 h 824"/>
                  <a:gd name="T6" fmla="*/ 520 w 582"/>
                  <a:gd name="T7" fmla="*/ 256 h 824"/>
                  <a:gd name="T8" fmla="*/ 474 w 582"/>
                  <a:gd name="T9" fmla="*/ 259 h 824"/>
                  <a:gd name="T10" fmla="*/ 436 w 582"/>
                  <a:gd name="T11" fmla="*/ 266 h 824"/>
                  <a:gd name="T12" fmla="*/ 405 w 582"/>
                  <a:gd name="T13" fmla="*/ 280 h 824"/>
                  <a:gd name="T14" fmla="*/ 377 w 582"/>
                  <a:gd name="T15" fmla="*/ 300 h 824"/>
                  <a:gd name="T16" fmla="*/ 354 w 582"/>
                  <a:gd name="T17" fmla="*/ 322 h 824"/>
                  <a:gd name="T18" fmla="*/ 337 w 582"/>
                  <a:gd name="T19" fmla="*/ 350 h 824"/>
                  <a:gd name="T20" fmla="*/ 324 w 582"/>
                  <a:gd name="T21" fmla="*/ 383 h 824"/>
                  <a:gd name="T22" fmla="*/ 317 w 582"/>
                  <a:gd name="T23" fmla="*/ 420 h 824"/>
                  <a:gd name="T24" fmla="*/ 312 w 582"/>
                  <a:gd name="T25" fmla="*/ 460 h 824"/>
                  <a:gd name="T26" fmla="*/ 312 w 582"/>
                  <a:gd name="T27" fmla="*/ 503 h 824"/>
                  <a:gd name="T28" fmla="*/ 312 w 582"/>
                  <a:gd name="T29" fmla="*/ 824 h 824"/>
                  <a:gd name="T30" fmla="*/ 9 w 582"/>
                  <a:gd name="T31" fmla="*/ 824 h 824"/>
                  <a:gd name="T32" fmla="*/ 9 w 582"/>
                  <a:gd name="T33" fmla="*/ 230 h 824"/>
                  <a:gd name="T34" fmla="*/ 9 w 582"/>
                  <a:gd name="T35" fmla="*/ 190 h 824"/>
                  <a:gd name="T36" fmla="*/ 7 w 582"/>
                  <a:gd name="T37" fmla="*/ 151 h 824"/>
                  <a:gd name="T38" fmla="*/ 5 w 582"/>
                  <a:gd name="T39" fmla="*/ 113 h 824"/>
                  <a:gd name="T40" fmla="*/ 4 w 582"/>
                  <a:gd name="T41" fmla="*/ 71 h 824"/>
                  <a:gd name="T42" fmla="*/ 0 w 582"/>
                  <a:gd name="T43" fmla="*/ 24 h 824"/>
                  <a:gd name="T44" fmla="*/ 307 w 582"/>
                  <a:gd name="T45" fmla="*/ 24 h 824"/>
                  <a:gd name="T46" fmla="*/ 312 w 582"/>
                  <a:gd name="T47" fmla="*/ 174 h 824"/>
                  <a:gd name="T48" fmla="*/ 316 w 582"/>
                  <a:gd name="T49" fmla="*/ 174 h 824"/>
                  <a:gd name="T50" fmla="*/ 330 w 582"/>
                  <a:gd name="T51" fmla="*/ 134 h 824"/>
                  <a:gd name="T52" fmla="*/ 347 w 582"/>
                  <a:gd name="T53" fmla="*/ 99 h 824"/>
                  <a:gd name="T54" fmla="*/ 370 w 582"/>
                  <a:gd name="T55" fmla="*/ 70 h 824"/>
                  <a:gd name="T56" fmla="*/ 398 w 582"/>
                  <a:gd name="T57" fmla="*/ 47 h 824"/>
                  <a:gd name="T58" fmla="*/ 427 w 582"/>
                  <a:gd name="T59" fmla="*/ 28 h 824"/>
                  <a:gd name="T60" fmla="*/ 462 w 582"/>
                  <a:gd name="T61" fmla="*/ 14 h 824"/>
                  <a:gd name="T62" fmla="*/ 499 w 582"/>
                  <a:gd name="T63" fmla="*/ 5 h 824"/>
                  <a:gd name="T64" fmla="*/ 541 w 582"/>
                  <a:gd name="T65" fmla="*/ 2 h 824"/>
                  <a:gd name="T66" fmla="*/ 582 w 582"/>
                  <a:gd name="T67" fmla="*/ 0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82" h="824">
                    <a:moveTo>
                      <a:pt x="582" y="0"/>
                    </a:moveTo>
                    <a:lnTo>
                      <a:pt x="582" y="258"/>
                    </a:lnTo>
                    <a:lnTo>
                      <a:pt x="551" y="256"/>
                    </a:lnTo>
                    <a:lnTo>
                      <a:pt x="520" y="256"/>
                    </a:lnTo>
                    <a:lnTo>
                      <a:pt x="474" y="259"/>
                    </a:lnTo>
                    <a:lnTo>
                      <a:pt x="436" y="266"/>
                    </a:lnTo>
                    <a:lnTo>
                      <a:pt x="405" y="280"/>
                    </a:lnTo>
                    <a:lnTo>
                      <a:pt x="377" y="300"/>
                    </a:lnTo>
                    <a:lnTo>
                      <a:pt x="354" y="322"/>
                    </a:lnTo>
                    <a:lnTo>
                      <a:pt x="337" y="350"/>
                    </a:lnTo>
                    <a:lnTo>
                      <a:pt x="324" y="383"/>
                    </a:lnTo>
                    <a:lnTo>
                      <a:pt x="317" y="420"/>
                    </a:lnTo>
                    <a:lnTo>
                      <a:pt x="312" y="460"/>
                    </a:lnTo>
                    <a:lnTo>
                      <a:pt x="312" y="503"/>
                    </a:lnTo>
                    <a:lnTo>
                      <a:pt x="312" y="824"/>
                    </a:lnTo>
                    <a:lnTo>
                      <a:pt x="9" y="824"/>
                    </a:lnTo>
                    <a:lnTo>
                      <a:pt x="9" y="230"/>
                    </a:lnTo>
                    <a:lnTo>
                      <a:pt x="9" y="190"/>
                    </a:lnTo>
                    <a:lnTo>
                      <a:pt x="7" y="151"/>
                    </a:lnTo>
                    <a:lnTo>
                      <a:pt x="5" y="113"/>
                    </a:lnTo>
                    <a:lnTo>
                      <a:pt x="4" y="71"/>
                    </a:lnTo>
                    <a:lnTo>
                      <a:pt x="0" y="24"/>
                    </a:lnTo>
                    <a:lnTo>
                      <a:pt x="307" y="24"/>
                    </a:lnTo>
                    <a:lnTo>
                      <a:pt x="312" y="174"/>
                    </a:lnTo>
                    <a:lnTo>
                      <a:pt x="316" y="174"/>
                    </a:lnTo>
                    <a:lnTo>
                      <a:pt x="330" y="134"/>
                    </a:lnTo>
                    <a:lnTo>
                      <a:pt x="347" y="99"/>
                    </a:lnTo>
                    <a:lnTo>
                      <a:pt x="370" y="70"/>
                    </a:lnTo>
                    <a:lnTo>
                      <a:pt x="398" y="47"/>
                    </a:lnTo>
                    <a:lnTo>
                      <a:pt x="427" y="28"/>
                    </a:lnTo>
                    <a:lnTo>
                      <a:pt x="462" y="14"/>
                    </a:lnTo>
                    <a:lnTo>
                      <a:pt x="499" y="5"/>
                    </a:lnTo>
                    <a:lnTo>
                      <a:pt x="541" y="2"/>
                    </a:lnTo>
                    <a:lnTo>
                      <a:pt x="58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84" name="Freeform 8"/>
              <p:cNvSpPr>
                <a:spLocks/>
              </p:cNvSpPr>
              <p:nvPr/>
            </p:nvSpPr>
            <p:spPr bwMode="auto">
              <a:xfrm>
                <a:off x="11033884" y="-256188"/>
                <a:ext cx="66240" cy="136132"/>
              </a:xfrm>
              <a:custGeom>
                <a:avLst/>
                <a:gdLst>
                  <a:gd name="T0" fmla="*/ 460 w 635"/>
                  <a:gd name="T1" fmla="*/ 0 h 1305"/>
                  <a:gd name="T2" fmla="*/ 460 w 635"/>
                  <a:gd name="T3" fmla="*/ 301 h 1305"/>
                  <a:gd name="T4" fmla="*/ 635 w 635"/>
                  <a:gd name="T5" fmla="*/ 301 h 1305"/>
                  <a:gd name="T6" fmla="*/ 635 w 635"/>
                  <a:gd name="T7" fmla="*/ 493 h 1305"/>
                  <a:gd name="T8" fmla="*/ 460 w 635"/>
                  <a:gd name="T9" fmla="*/ 493 h 1305"/>
                  <a:gd name="T10" fmla="*/ 460 w 635"/>
                  <a:gd name="T11" fmla="*/ 990 h 1305"/>
                  <a:gd name="T12" fmla="*/ 460 w 635"/>
                  <a:gd name="T13" fmla="*/ 1000 h 1305"/>
                  <a:gd name="T14" fmla="*/ 459 w 635"/>
                  <a:gd name="T15" fmla="*/ 1014 h 1305"/>
                  <a:gd name="T16" fmla="*/ 459 w 635"/>
                  <a:gd name="T17" fmla="*/ 1031 h 1305"/>
                  <a:gd name="T18" fmla="*/ 460 w 635"/>
                  <a:gd name="T19" fmla="*/ 1051 h 1305"/>
                  <a:gd name="T20" fmla="*/ 464 w 635"/>
                  <a:gd name="T21" fmla="*/ 1070 h 1305"/>
                  <a:gd name="T22" fmla="*/ 471 w 635"/>
                  <a:gd name="T23" fmla="*/ 1087 h 1305"/>
                  <a:gd name="T24" fmla="*/ 481 w 635"/>
                  <a:gd name="T25" fmla="*/ 1101 h 1305"/>
                  <a:gd name="T26" fmla="*/ 497 w 635"/>
                  <a:gd name="T27" fmla="*/ 1112 h 1305"/>
                  <a:gd name="T28" fmla="*/ 518 w 635"/>
                  <a:gd name="T29" fmla="*/ 1115 h 1305"/>
                  <a:gd name="T30" fmla="*/ 558 w 635"/>
                  <a:gd name="T31" fmla="*/ 1115 h 1305"/>
                  <a:gd name="T32" fmla="*/ 596 w 635"/>
                  <a:gd name="T33" fmla="*/ 1113 h 1305"/>
                  <a:gd name="T34" fmla="*/ 633 w 635"/>
                  <a:gd name="T35" fmla="*/ 1110 h 1305"/>
                  <a:gd name="T36" fmla="*/ 633 w 635"/>
                  <a:gd name="T37" fmla="*/ 1289 h 1305"/>
                  <a:gd name="T38" fmla="*/ 586 w 635"/>
                  <a:gd name="T39" fmla="*/ 1298 h 1305"/>
                  <a:gd name="T40" fmla="*/ 544 w 635"/>
                  <a:gd name="T41" fmla="*/ 1303 h 1305"/>
                  <a:gd name="T42" fmla="*/ 506 w 635"/>
                  <a:gd name="T43" fmla="*/ 1305 h 1305"/>
                  <a:gd name="T44" fmla="*/ 471 w 635"/>
                  <a:gd name="T45" fmla="*/ 1305 h 1305"/>
                  <a:gd name="T46" fmla="*/ 426 w 635"/>
                  <a:gd name="T47" fmla="*/ 1305 h 1305"/>
                  <a:gd name="T48" fmla="*/ 382 w 635"/>
                  <a:gd name="T49" fmla="*/ 1303 h 1305"/>
                  <a:gd name="T50" fmla="*/ 342 w 635"/>
                  <a:gd name="T51" fmla="*/ 1300 h 1305"/>
                  <a:gd name="T52" fmla="*/ 305 w 635"/>
                  <a:gd name="T53" fmla="*/ 1293 h 1305"/>
                  <a:gd name="T54" fmla="*/ 274 w 635"/>
                  <a:gd name="T55" fmla="*/ 1282 h 1305"/>
                  <a:gd name="T56" fmla="*/ 244 w 635"/>
                  <a:gd name="T57" fmla="*/ 1268 h 1305"/>
                  <a:gd name="T58" fmla="*/ 218 w 635"/>
                  <a:gd name="T59" fmla="*/ 1251 h 1305"/>
                  <a:gd name="T60" fmla="*/ 197 w 635"/>
                  <a:gd name="T61" fmla="*/ 1230 h 1305"/>
                  <a:gd name="T62" fmla="*/ 180 w 635"/>
                  <a:gd name="T63" fmla="*/ 1202 h 1305"/>
                  <a:gd name="T64" fmla="*/ 167 w 635"/>
                  <a:gd name="T65" fmla="*/ 1169 h 1305"/>
                  <a:gd name="T66" fmla="*/ 159 w 635"/>
                  <a:gd name="T67" fmla="*/ 1131 h 1305"/>
                  <a:gd name="T68" fmla="*/ 155 w 635"/>
                  <a:gd name="T69" fmla="*/ 1085 h 1305"/>
                  <a:gd name="T70" fmla="*/ 157 w 635"/>
                  <a:gd name="T71" fmla="*/ 1031 h 1305"/>
                  <a:gd name="T72" fmla="*/ 157 w 635"/>
                  <a:gd name="T73" fmla="*/ 493 h 1305"/>
                  <a:gd name="T74" fmla="*/ 0 w 635"/>
                  <a:gd name="T75" fmla="*/ 493 h 1305"/>
                  <a:gd name="T76" fmla="*/ 0 w 635"/>
                  <a:gd name="T77" fmla="*/ 301 h 1305"/>
                  <a:gd name="T78" fmla="*/ 157 w 635"/>
                  <a:gd name="T79" fmla="*/ 301 h 1305"/>
                  <a:gd name="T80" fmla="*/ 157 w 635"/>
                  <a:gd name="T81" fmla="*/ 113 h 1305"/>
                  <a:gd name="T82" fmla="*/ 460 w 635"/>
                  <a:gd name="T83" fmla="*/ 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35" h="1305">
                    <a:moveTo>
                      <a:pt x="460" y="0"/>
                    </a:moveTo>
                    <a:lnTo>
                      <a:pt x="460" y="301"/>
                    </a:lnTo>
                    <a:lnTo>
                      <a:pt x="635" y="301"/>
                    </a:lnTo>
                    <a:lnTo>
                      <a:pt x="635" y="493"/>
                    </a:lnTo>
                    <a:lnTo>
                      <a:pt x="460" y="493"/>
                    </a:lnTo>
                    <a:lnTo>
                      <a:pt x="460" y="990"/>
                    </a:lnTo>
                    <a:lnTo>
                      <a:pt x="460" y="1000"/>
                    </a:lnTo>
                    <a:lnTo>
                      <a:pt x="459" y="1014"/>
                    </a:lnTo>
                    <a:lnTo>
                      <a:pt x="459" y="1031"/>
                    </a:lnTo>
                    <a:lnTo>
                      <a:pt x="460" y="1051"/>
                    </a:lnTo>
                    <a:lnTo>
                      <a:pt x="464" y="1070"/>
                    </a:lnTo>
                    <a:lnTo>
                      <a:pt x="471" y="1087"/>
                    </a:lnTo>
                    <a:lnTo>
                      <a:pt x="481" y="1101"/>
                    </a:lnTo>
                    <a:lnTo>
                      <a:pt x="497" y="1112"/>
                    </a:lnTo>
                    <a:lnTo>
                      <a:pt x="518" y="1115"/>
                    </a:lnTo>
                    <a:lnTo>
                      <a:pt x="558" y="1115"/>
                    </a:lnTo>
                    <a:lnTo>
                      <a:pt x="596" y="1113"/>
                    </a:lnTo>
                    <a:lnTo>
                      <a:pt x="633" y="1110"/>
                    </a:lnTo>
                    <a:lnTo>
                      <a:pt x="633" y="1289"/>
                    </a:lnTo>
                    <a:lnTo>
                      <a:pt x="586" y="1298"/>
                    </a:lnTo>
                    <a:lnTo>
                      <a:pt x="544" y="1303"/>
                    </a:lnTo>
                    <a:lnTo>
                      <a:pt x="506" y="1305"/>
                    </a:lnTo>
                    <a:lnTo>
                      <a:pt x="471" y="1305"/>
                    </a:lnTo>
                    <a:lnTo>
                      <a:pt x="426" y="1305"/>
                    </a:lnTo>
                    <a:lnTo>
                      <a:pt x="382" y="1303"/>
                    </a:lnTo>
                    <a:lnTo>
                      <a:pt x="342" y="1300"/>
                    </a:lnTo>
                    <a:lnTo>
                      <a:pt x="305" y="1293"/>
                    </a:lnTo>
                    <a:lnTo>
                      <a:pt x="274" y="1282"/>
                    </a:lnTo>
                    <a:lnTo>
                      <a:pt x="244" y="1268"/>
                    </a:lnTo>
                    <a:lnTo>
                      <a:pt x="218" y="1251"/>
                    </a:lnTo>
                    <a:lnTo>
                      <a:pt x="197" y="1230"/>
                    </a:lnTo>
                    <a:lnTo>
                      <a:pt x="180" y="1202"/>
                    </a:lnTo>
                    <a:lnTo>
                      <a:pt x="167" y="1169"/>
                    </a:lnTo>
                    <a:lnTo>
                      <a:pt x="159" y="1131"/>
                    </a:lnTo>
                    <a:lnTo>
                      <a:pt x="155" y="1085"/>
                    </a:lnTo>
                    <a:lnTo>
                      <a:pt x="157" y="1031"/>
                    </a:lnTo>
                    <a:lnTo>
                      <a:pt x="157" y="493"/>
                    </a:lnTo>
                    <a:lnTo>
                      <a:pt x="0" y="493"/>
                    </a:lnTo>
                    <a:lnTo>
                      <a:pt x="0" y="301"/>
                    </a:lnTo>
                    <a:lnTo>
                      <a:pt x="157" y="301"/>
                    </a:lnTo>
                    <a:lnTo>
                      <a:pt x="157" y="113"/>
                    </a:lnTo>
                    <a:lnTo>
                      <a:pt x="4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85" name="Freeform 9"/>
              <p:cNvSpPr>
                <a:spLocks noEditPoints="1"/>
              </p:cNvSpPr>
              <p:nvPr/>
            </p:nvSpPr>
            <p:spPr bwMode="auto">
              <a:xfrm>
                <a:off x="11104505" y="-227292"/>
                <a:ext cx="89815" cy="88564"/>
              </a:xfrm>
              <a:custGeom>
                <a:avLst/>
                <a:gdLst>
                  <a:gd name="T0" fmla="*/ 399 w 861"/>
                  <a:gd name="T1" fmla="*/ 157 h 849"/>
                  <a:gd name="T2" fmla="*/ 350 w 861"/>
                  <a:gd name="T3" fmla="*/ 178 h 849"/>
                  <a:gd name="T4" fmla="*/ 319 w 861"/>
                  <a:gd name="T5" fmla="*/ 216 h 849"/>
                  <a:gd name="T6" fmla="*/ 301 w 861"/>
                  <a:gd name="T7" fmla="*/ 265 h 849"/>
                  <a:gd name="T8" fmla="*/ 293 w 861"/>
                  <a:gd name="T9" fmla="*/ 322 h 849"/>
                  <a:gd name="T10" fmla="*/ 570 w 861"/>
                  <a:gd name="T11" fmla="*/ 280 h 849"/>
                  <a:gd name="T12" fmla="*/ 537 w 861"/>
                  <a:gd name="T13" fmla="*/ 202 h 849"/>
                  <a:gd name="T14" fmla="*/ 493 w 861"/>
                  <a:gd name="T15" fmla="*/ 164 h 849"/>
                  <a:gd name="T16" fmla="*/ 432 w 861"/>
                  <a:gd name="T17" fmla="*/ 151 h 849"/>
                  <a:gd name="T18" fmla="*/ 498 w 861"/>
                  <a:gd name="T19" fmla="*/ 3 h 849"/>
                  <a:gd name="T20" fmla="*/ 612 w 861"/>
                  <a:gd name="T21" fmla="*/ 26 h 849"/>
                  <a:gd name="T22" fmla="*/ 701 w 861"/>
                  <a:gd name="T23" fmla="*/ 68 h 849"/>
                  <a:gd name="T24" fmla="*/ 769 w 861"/>
                  <a:gd name="T25" fmla="*/ 131 h 849"/>
                  <a:gd name="T26" fmla="*/ 816 w 861"/>
                  <a:gd name="T27" fmla="*/ 212 h 849"/>
                  <a:gd name="T28" fmla="*/ 845 w 861"/>
                  <a:gd name="T29" fmla="*/ 310 h 849"/>
                  <a:gd name="T30" fmla="*/ 859 w 861"/>
                  <a:gd name="T31" fmla="*/ 423 h 849"/>
                  <a:gd name="T32" fmla="*/ 286 w 861"/>
                  <a:gd name="T33" fmla="*/ 484 h 849"/>
                  <a:gd name="T34" fmla="*/ 291 w 861"/>
                  <a:gd name="T35" fmla="*/ 551 h 849"/>
                  <a:gd name="T36" fmla="*/ 306 w 861"/>
                  <a:gd name="T37" fmla="*/ 608 h 849"/>
                  <a:gd name="T38" fmla="*/ 338 w 861"/>
                  <a:gd name="T39" fmla="*/ 652 h 849"/>
                  <a:gd name="T40" fmla="*/ 390 w 861"/>
                  <a:gd name="T41" fmla="*/ 674 h 849"/>
                  <a:gd name="T42" fmla="*/ 465 w 861"/>
                  <a:gd name="T43" fmla="*/ 674 h 849"/>
                  <a:gd name="T44" fmla="*/ 526 w 861"/>
                  <a:gd name="T45" fmla="*/ 648 h 849"/>
                  <a:gd name="T46" fmla="*/ 565 w 861"/>
                  <a:gd name="T47" fmla="*/ 598 h 849"/>
                  <a:gd name="T48" fmla="*/ 854 w 861"/>
                  <a:gd name="T49" fmla="*/ 563 h 849"/>
                  <a:gd name="T50" fmla="*/ 833 w 861"/>
                  <a:gd name="T51" fmla="*/ 645 h 849"/>
                  <a:gd name="T52" fmla="*/ 791 w 861"/>
                  <a:gd name="T53" fmla="*/ 713 h 849"/>
                  <a:gd name="T54" fmla="*/ 734 w 861"/>
                  <a:gd name="T55" fmla="*/ 765 h 849"/>
                  <a:gd name="T56" fmla="*/ 659 w 861"/>
                  <a:gd name="T57" fmla="*/ 810 h 849"/>
                  <a:gd name="T58" fmla="*/ 559 w 861"/>
                  <a:gd name="T59" fmla="*/ 840 h 849"/>
                  <a:gd name="T60" fmla="*/ 449 w 861"/>
                  <a:gd name="T61" fmla="*/ 849 h 849"/>
                  <a:gd name="T62" fmla="*/ 305 w 861"/>
                  <a:gd name="T63" fmla="*/ 836 h 849"/>
                  <a:gd name="T64" fmla="*/ 190 w 861"/>
                  <a:gd name="T65" fmla="*/ 801 h 849"/>
                  <a:gd name="T66" fmla="*/ 104 w 861"/>
                  <a:gd name="T67" fmla="*/ 740 h 849"/>
                  <a:gd name="T68" fmla="*/ 45 w 861"/>
                  <a:gd name="T69" fmla="*/ 653 h 849"/>
                  <a:gd name="T70" fmla="*/ 12 w 861"/>
                  <a:gd name="T71" fmla="*/ 540 h 849"/>
                  <a:gd name="T72" fmla="*/ 0 w 861"/>
                  <a:gd name="T73" fmla="*/ 397 h 849"/>
                  <a:gd name="T74" fmla="*/ 15 w 861"/>
                  <a:gd name="T75" fmla="*/ 280 h 849"/>
                  <a:gd name="T76" fmla="*/ 59 w 861"/>
                  <a:gd name="T77" fmla="*/ 181 h 849"/>
                  <a:gd name="T78" fmla="*/ 125 w 861"/>
                  <a:gd name="T79" fmla="*/ 104 h 849"/>
                  <a:gd name="T80" fmla="*/ 212 w 861"/>
                  <a:gd name="T81" fmla="*/ 47 h 849"/>
                  <a:gd name="T82" fmla="*/ 315 w 861"/>
                  <a:gd name="T83" fmla="*/ 12 h 849"/>
                  <a:gd name="T84" fmla="*/ 432 w 861"/>
                  <a:gd name="T85" fmla="*/ 0 h 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61" h="849">
                    <a:moveTo>
                      <a:pt x="432" y="151"/>
                    </a:moveTo>
                    <a:lnTo>
                      <a:pt x="399" y="157"/>
                    </a:lnTo>
                    <a:lnTo>
                      <a:pt x="373" y="165"/>
                    </a:lnTo>
                    <a:lnTo>
                      <a:pt x="350" y="178"/>
                    </a:lnTo>
                    <a:lnTo>
                      <a:pt x="333" y="195"/>
                    </a:lnTo>
                    <a:lnTo>
                      <a:pt x="319" y="216"/>
                    </a:lnTo>
                    <a:lnTo>
                      <a:pt x="308" y="239"/>
                    </a:lnTo>
                    <a:lnTo>
                      <a:pt x="301" y="265"/>
                    </a:lnTo>
                    <a:lnTo>
                      <a:pt x="296" y="293"/>
                    </a:lnTo>
                    <a:lnTo>
                      <a:pt x="293" y="322"/>
                    </a:lnTo>
                    <a:lnTo>
                      <a:pt x="573" y="322"/>
                    </a:lnTo>
                    <a:lnTo>
                      <a:pt x="570" y="280"/>
                    </a:lnTo>
                    <a:lnTo>
                      <a:pt x="556" y="239"/>
                    </a:lnTo>
                    <a:lnTo>
                      <a:pt x="537" y="202"/>
                    </a:lnTo>
                    <a:lnTo>
                      <a:pt x="516" y="181"/>
                    </a:lnTo>
                    <a:lnTo>
                      <a:pt x="493" y="164"/>
                    </a:lnTo>
                    <a:lnTo>
                      <a:pt x="463" y="153"/>
                    </a:lnTo>
                    <a:lnTo>
                      <a:pt x="432" y="151"/>
                    </a:lnTo>
                    <a:close/>
                    <a:moveTo>
                      <a:pt x="432" y="0"/>
                    </a:moveTo>
                    <a:lnTo>
                      <a:pt x="498" y="3"/>
                    </a:lnTo>
                    <a:lnTo>
                      <a:pt x="558" y="12"/>
                    </a:lnTo>
                    <a:lnTo>
                      <a:pt x="612" y="26"/>
                    </a:lnTo>
                    <a:lnTo>
                      <a:pt x="659" y="43"/>
                    </a:lnTo>
                    <a:lnTo>
                      <a:pt x="701" y="68"/>
                    </a:lnTo>
                    <a:lnTo>
                      <a:pt x="737" y="97"/>
                    </a:lnTo>
                    <a:lnTo>
                      <a:pt x="769" y="131"/>
                    </a:lnTo>
                    <a:lnTo>
                      <a:pt x="795" y="169"/>
                    </a:lnTo>
                    <a:lnTo>
                      <a:pt x="816" y="212"/>
                    </a:lnTo>
                    <a:lnTo>
                      <a:pt x="831" y="258"/>
                    </a:lnTo>
                    <a:lnTo>
                      <a:pt x="845" y="310"/>
                    </a:lnTo>
                    <a:lnTo>
                      <a:pt x="854" y="364"/>
                    </a:lnTo>
                    <a:lnTo>
                      <a:pt x="859" y="423"/>
                    </a:lnTo>
                    <a:lnTo>
                      <a:pt x="861" y="484"/>
                    </a:lnTo>
                    <a:lnTo>
                      <a:pt x="286" y="484"/>
                    </a:lnTo>
                    <a:lnTo>
                      <a:pt x="287" y="519"/>
                    </a:lnTo>
                    <a:lnTo>
                      <a:pt x="291" y="551"/>
                    </a:lnTo>
                    <a:lnTo>
                      <a:pt x="296" y="582"/>
                    </a:lnTo>
                    <a:lnTo>
                      <a:pt x="306" y="608"/>
                    </a:lnTo>
                    <a:lnTo>
                      <a:pt x="320" y="632"/>
                    </a:lnTo>
                    <a:lnTo>
                      <a:pt x="338" y="652"/>
                    </a:lnTo>
                    <a:lnTo>
                      <a:pt x="362" y="666"/>
                    </a:lnTo>
                    <a:lnTo>
                      <a:pt x="390" y="674"/>
                    </a:lnTo>
                    <a:lnTo>
                      <a:pt x="425" y="678"/>
                    </a:lnTo>
                    <a:lnTo>
                      <a:pt x="465" y="674"/>
                    </a:lnTo>
                    <a:lnTo>
                      <a:pt x="498" y="666"/>
                    </a:lnTo>
                    <a:lnTo>
                      <a:pt x="526" y="648"/>
                    </a:lnTo>
                    <a:lnTo>
                      <a:pt x="549" y="625"/>
                    </a:lnTo>
                    <a:lnTo>
                      <a:pt x="565" y="598"/>
                    </a:lnTo>
                    <a:lnTo>
                      <a:pt x="573" y="563"/>
                    </a:lnTo>
                    <a:lnTo>
                      <a:pt x="854" y="563"/>
                    </a:lnTo>
                    <a:lnTo>
                      <a:pt x="847" y="606"/>
                    </a:lnTo>
                    <a:lnTo>
                      <a:pt x="833" y="645"/>
                    </a:lnTo>
                    <a:lnTo>
                      <a:pt x="814" y="681"/>
                    </a:lnTo>
                    <a:lnTo>
                      <a:pt x="791" y="713"/>
                    </a:lnTo>
                    <a:lnTo>
                      <a:pt x="765" y="740"/>
                    </a:lnTo>
                    <a:lnTo>
                      <a:pt x="734" y="765"/>
                    </a:lnTo>
                    <a:lnTo>
                      <a:pt x="702" y="786"/>
                    </a:lnTo>
                    <a:lnTo>
                      <a:pt x="659" y="810"/>
                    </a:lnTo>
                    <a:lnTo>
                      <a:pt x="610" y="828"/>
                    </a:lnTo>
                    <a:lnTo>
                      <a:pt x="559" y="840"/>
                    </a:lnTo>
                    <a:lnTo>
                      <a:pt x="505" y="847"/>
                    </a:lnTo>
                    <a:lnTo>
                      <a:pt x="449" y="849"/>
                    </a:lnTo>
                    <a:lnTo>
                      <a:pt x="373" y="845"/>
                    </a:lnTo>
                    <a:lnTo>
                      <a:pt x="305" y="836"/>
                    </a:lnTo>
                    <a:lnTo>
                      <a:pt x="244" y="822"/>
                    </a:lnTo>
                    <a:lnTo>
                      <a:pt x="190" y="801"/>
                    </a:lnTo>
                    <a:lnTo>
                      <a:pt x="144" y="774"/>
                    </a:lnTo>
                    <a:lnTo>
                      <a:pt x="104" y="740"/>
                    </a:lnTo>
                    <a:lnTo>
                      <a:pt x="71" y="700"/>
                    </a:lnTo>
                    <a:lnTo>
                      <a:pt x="45" y="653"/>
                    </a:lnTo>
                    <a:lnTo>
                      <a:pt x="26" y="601"/>
                    </a:lnTo>
                    <a:lnTo>
                      <a:pt x="12" y="540"/>
                    </a:lnTo>
                    <a:lnTo>
                      <a:pt x="3" y="472"/>
                    </a:lnTo>
                    <a:lnTo>
                      <a:pt x="0" y="397"/>
                    </a:lnTo>
                    <a:lnTo>
                      <a:pt x="5" y="336"/>
                    </a:lnTo>
                    <a:lnTo>
                      <a:pt x="15" y="280"/>
                    </a:lnTo>
                    <a:lnTo>
                      <a:pt x="34" y="228"/>
                    </a:lnTo>
                    <a:lnTo>
                      <a:pt x="59" y="181"/>
                    </a:lnTo>
                    <a:lnTo>
                      <a:pt x="89" y="141"/>
                    </a:lnTo>
                    <a:lnTo>
                      <a:pt x="125" y="104"/>
                    </a:lnTo>
                    <a:lnTo>
                      <a:pt x="167" y="73"/>
                    </a:lnTo>
                    <a:lnTo>
                      <a:pt x="212" y="47"/>
                    </a:lnTo>
                    <a:lnTo>
                      <a:pt x="263" y="26"/>
                    </a:lnTo>
                    <a:lnTo>
                      <a:pt x="315" y="12"/>
                    </a:lnTo>
                    <a:lnTo>
                      <a:pt x="373" y="3"/>
                    </a:lnTo>
                    <a:lnTo>
                      <a:pt x="4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86" name="Freeform 10"/>
              <p:cNvSpPr>
                <a:spLocks/>
              </p:cNvSpPr>
              <p:nvPr/>
            </p:nvSpPr>
            <p:spPr bwMode="auto">
              <a:xfrm>
                <a:off x="11206108" y="-268184"/>
                <a:ext cx="40266" cy="128725"/>
              </a:xfrm>
              <a:custGeom>
                <a:avLst/>
                <a:gdLst>
                  <a:gd name="T0" fmla="*/ 279 w 386"/>
                  <a:gd name="T1" fmla="*/ 0 h 1234"/>
                  <a:gd name="T2" fmla="*/ 279 w 386"/>
                  <a:gd name="T3" fmla="*/ 955 h 1234"/>
                  <a:gd name="T4" fmla="*/ 281 w 386"/>
                  <a:gd name="T5" fmla="*/ 979 h 1234"/>
                  <a:gd name="T6" fmla="*/ 286 w 386"/>
                  <a:gd name="T7" fmla="*/ 1000 h 1234"/>
                  <a:gd name="T8" fmla="*/ 297 w 386"/>
                  <a:gd name="T9" fmla="*/ 1017 h 1234"/>
                  <a:gd name="T10" fmla="*/ 312 w 386"/>
                  <a:gd name="T11" fmla="*/ 1031 h 1234"/>
                  <a:gd name="T12" fmla="*/ 332 w 386"/>
                  <a:gd name="T13" fmla="*/ 1040 h 1234"/>
                  <a:gd name="T14" fmla="*/ 356 w 386"/>
                  <a:gd name="T15" fmla="*/ 1042 h 1234"/>
                  <a:gd name="T16" fmla="*/ 386 w 386"/>
                  <a:gd name="T17" fmla="*/ 1038 h 1234"/>
                  <a:gd name="T18" fmla="*/ 386 w 386"/>
                  <a:gd name="T19" fmla="*/ 1225 h 1234"/>
                  <a:gd name="T20" fmla="*/ 346 w 386"/>
                  <a:gd name="T21" fmla="*/ 1228 h 1234"/>
                  <a:gd name="T22" fmla="*/ 311 w 386"/>
                  <a:gd name="T23" fmla="*/ 1232 h 1234"/>
                  <a:gd name="T24" fmla="*/ 274 w 386"/>
                  <a:gd name="T25" fmla="*/ 1232 h 1234"/>
                  <a:gd name="T26" fmla="*/ 234 w 386"/>
                  <a:gd name="T27" fmla="*/ 1234 h 1234"/>
                  <a:gd name="T28" fmla="*/ 199 w 386"/>
                  <a:gd name="T29" fmla="*/ 1230 h 1234"/>
                  <a:gd name="T30" fmla="*/ 164 w 386"/>
                  <a:gd name="T31" fmla="*/ 1223 h 1234"/>
                  <a:gd name="T32" fmla="*/ 129 w 386"/>
                  <a:gd name="T33" fmla="*/ 1211 h 1234"/>
                  <a:gd name="T34" fmla="*/ 98 w 386"/>
                  <a:gd name="T35" fmla="*/ 1193 h 1234"/>
                  <a:gd name="T36" fmla="*/ 70 w 386"/>
                  <a:gd name="T37" fmla="*/ 1173 h 1234"/>
                  <a:gd name="T38" fmla="*/ 46 w 386"/>
                  <a:gd name="T39" fmla="*/ 1146 h 1234"/>
                  <a:gd name="T40" fmla="*/ 26 w 386"/>
                  <a:gd name="T41" fmla="*/ 1117 h 1234"/>
                  <a:gd name="T42" fmla="*/ 16 w 386"/>
                  <a:gd name="T43" fmla="*/ 1082 h 1234"/>
                  <a:gd name="T44" fmla="*/ 4 w 386"/>
                  <a:gd name="T45" fmla="*/ 1004 h 1234"/>
                  <a:gd name="T46" fmla="*/ 0 w 386"/>
                  <a:gd name="T47" fmla="*/ 925 h 1234"/>
                  <a:gd name="T48" fmla="*/ 0 w 386"/>
                  <a:gd name="T49" fmla="*/ 847 h 1234"/>
                  <a:gd name="T50" fmla="*/ 0 w 386"/>
                  <a:gd name="T51" fmla="*/ 768 h 1234"/>
                  <a:gd name="T52" fmla="*/ 0 w 386"/>
                  <a:gd name="T53" fmla="*/ 117 h 1234"/>
                  <a:gd name="T54" fmla="*/ 279 w 386"/>
                  <a:gd name="T55" fmla="*/ 0 h 1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86" h="1234">
                    <a:moveTo>
                      <a:pt x="279" y="0"/>
                    </a:moveTo>
                    <a:lnTo>
                      <a:pt x="279" y="955"/>
                    </a:lnTo>
                    <a:lnTo>
                      <a:pt x="281" y="979"/>
                    </a:lnTo>
                    <a:lnTo>
                      <a:pt x="286" y="1000"/>
                    </a:lnTo>
                    <a:lnTo>
                      <a:pt x="297" y="1017"/>
                    </a:lnTo>
                    <a:lnTo>
                      <a:pt x="312" y="1031"/>
                    </a:lnTo>
                    <a:lnTo>
                      <a:pt x="332" y="1040"/>
                    </a:lnTo>
                    <a:lnTo>
                      <a:pt x="356" y="1042"/>
                    </a:lnTo>
                    <a:lnTo>
                      <a:pt x="386" y="1038"/>
                    </a:lnTo>
                    <a:lnTo>
                      <a:pt x="386" y="1225"/>
                    </a:lnTo>
                    <a:lnTo>
                      <a:pt x="346" y="1228"/>
                    </a:lnTo>
                    <a:lnTo>
                      <a:pt x="311" y="1232"/>
                    </a:lnTo>
                    <a:lnTo>
                      <a:pt x="274" y="1232"/>
                    </a:lnTo>
                    <a:lnTo>
                      <a:pt x="234" y="1234"/>
                    </a:lnTo>
                    <a:lnTo>
                      <a:pt x="199" y="1230"/>
                    </a:lnTo>
                    <a:lnTo>
                      <a:pt x="164" y="1223"/>
                    </a:lnTo>
                    <a:lnTo>
                      <a:pt x="129" y="1211"/>
                    </a:lnTo>
                    <a:lnTo>
                      <a:pt x="98" y="1193"/>
                    </a:lnTo>
                    <a:lnTo>
                      <a:pt x="70" y="1173"/>
                    </a:lnTo>
                    <a:lnTo>
                      <a:pt x="46" y="1146"/>
                    </a:lnTo>
                    <a:lnTo>
                      <a:pt x="26" y="1117"/>
                    </a:lnTo>
                    <a:lnTo>
                      <a:pt x="16" y="1082"/>
                    </a:lnTo>
                    <a:lnTo>
                      <a:pt x="4" y="1004"/>
                    </a:lnTo>
                    <a:lnTo>
                      <a:pt x="0" y="925"/>
                    </a:lnTo>
                    <a:lnTo>
                      <a:pt x="0" y="847"/>
                    </a:lnTo>
                    <a:lnTo>
                      <a:pt x="0" y="768"/>
                    </a:lnTo>
                    <a:lnTo>
                      <a:pt x="0" y="117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11253259" y="-268184"/>
                <a:ext cx="40161" cy="128725"/>
              </a:xfrm>
              <a:custGeom>
                <a:avLst/>
                <a:gdLst>
                  <a:gd name="T0" fmla="*/ 279 w 385"/>
                  <a:gd name="T1" fmla="*/ 0 h 1234"/>
                  <a:gd name="T2" fmla="*/ 279 w 385"/>
                  <a:gd name="T3" fmla="*/ 955 h 1234"/>
                  <a:gd name="T4" fmla="*/ 281 w 385"/>
                  <a:gd name="T5" fmla="*/ 979 h 1234"/>
                  <a:gd name="T6" fmla="*/ 288 w 385"/>
                  <a:gd name="T7" fmla="*/ 1000 h 1234"/>
                  <a:gd name="T8" fmla="*/ 298 w 385"/>
                  <a:gd name="T9" fmla="*/ 1017 h 1234"/>
                  <a:gd name="T10" fmla="*/ 312 w 385"/>
                  <a:gd name="T11" fmla="*/ 1031 h 1234"/>
                  <a:gd name="T12" fmla="*/ 331 w 385"/>
                  <a:gd name="T13" fmla="*/ 1040 h 1234"/>
                  <a:gd name="T14" fmla="*/ 356 w 385"/>
                  <a:gd name="T15" fmla="*/ 1042 h 1234"/>
                  <a:gd name="T16" fmla="*/ 385 w 385"/>
                  <a:gd name="T17" fmla="*/ 1038 h 1234"/>
                  <a:gd name="T18" fmla="*/ 385 w 385"/>
                  <a:gd name="T19" fmla="*/ 1225 h 1234"/>
                  <a:gd name="T20" fmla="*/ 345 w 385"/>
                  <a:gd name="T21" fmla="*/ 1228 h 1234"/>
                  <a:gd name="T22" fmla="*/ 310 w 385"/>
                  <a:gd name="T23" fmla="*/ 1232 h 1234"/>
                  <a:gd name="T24" fmla="*/ 274 w 385"/>
                  <a:gd name="T25" fmla="*/ 1232 h 1234"/>
                  <a:gd name="T26" fmla="*/ 234 w 385"/>
                  <a:gd name="T27" fmla="*/ 1234 h 1234"/>
                  <a:gd name="T28" fmla="*/ 199 w 385"/>
                  <a:gd name="T29" fmla="*/ 1230 h 1234"/>
                  <a:gd name="T30" fmla="*/ 164 w 385"/>
                  <a:gd name="T31" fmla="*/ 1223 h 1234"/>
                  <a:gd name="T32" fmla="*/ 131 w 385"/>
                  <a:gd name="T33" fmla="*/ 1211 h 1234"/>
                  <a:gd name="T34" fmla="*/ 98 w 385"/>
                  <a:gd name="T35" fmla="*/ 1193 h 1234"/>
                  <a:gd name="T36" fmla="*/ 70 w 385"/>
                  <a:gd name="T37" fmla="*/ 1173 h 1234"/>
                  <a:gd name="T38" fmla="*/ 45 w 385"/>
                  <a:gd name="T39" fmla="*/ 1146 h 1234"/>
                  <a:gd name="T40" fmla="*/ 28 w 385"/>
                  <a:gd name="T41" fmla="*/ 1117 h 1234"/>
                  <a:gd name="T42" fmla="*/ 16 w 385"/>
                  <a:gd name="T43" fmla="*/ 1082 h 1234"/>
                  <a:gd name="T44" fmla="*/ 3 w 385"/>
                  <a:gd name="T45" fmla="*/ 1004 h 1234"/>
                  <a:gd name="T46" fmla="*/ 0 w 385"/>
                  <a:gd name="T47" fmla="*/ 925 h 1234"/>
                  <a:gd name="T48" fmla="*/ 0 w 385"/>
                  <a:gd name="T49" fmla="*/ 847 h 1234"/>
                  <a:gd name="T50" fmla="*/ 0 w 385"/>
                  <a:gd name="T51" fmla="*/ 768 h 1234"/>
                  <a:gd name="T52" fmla="*/ 0 w 385"/>
                  <a:gd name="T53" fmla="*/ 117 h 1234"/>
                  <a:gd name="T54" fmla="*/ 279 w 385"/>
                  <a:gd name="T55" fmla="*/ 0 h 1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85" h="1234">
                    <a:moveTo>
                      <a:pt x="279" y="0"/>
                    </a:moveTo>
                    <a:lnTo>
                      <a:pt x="279" y="955"/>
                    </a:lnTo>
                    <a:lnTo>
                      <a:pt x="281" y="979"/>
                    </a:lnTo>
                    <a:lnTo>
                      <a:pt x="288" y="1000"/>
                    </a:lnTo>
                    <a:lnTo>
                      <a:pt x="298" y="1017"/>
                    </a:lnTo>
                    <a:lnTo>
                      <a:pt x="312" y="1031"/>
                    </a:lnTo>
                    <a:lnTo>
                      <a:pt x="331" y="1040"/>
                    </a:lnTo>
                    <a:lnTo>
                      <a:pt x="356" y="1042"/>
                    </a:lnTo>
                    <a:lnTo>
                      <a:pt x="385" y="1038"/>
                    </a:lnTo>
                    <a:lnTo>
                      <a:pt x="385" y="1225"/>
                    </a:lnTo>
                    <a:lnTo>
                      <a:pt x="345" y="1228"/>
                    </a:lnTo>
                    <a:lnTo>
                      <a:pt x="310" y="1232"/>
                    </a:lnTo>
                    <a:lnTo>
                      <a:pt x="274" y="1232"/>
                    </a:lnTo>
                    <a:lnTo>
                      <a:pt x="234" y="1234"/>
                    </a:lnTo>
                    <a:lnTo>
                      <a:pt x="199" y="1230"/>
                    </a:lnTo>
                    <a:lnTo>
                      <a:pt x="164" y="1223"/>
                    </a:lnTo>
                    <a:lnTo>
                      <a:pt x="131" y="1211"/>
                    </a:lnTo>
                    <a:lnTo>
                      <a:pt x="98" y="1193"/>
                    </a:lnTo>
                    <a:lnTo>
                      <a:pt x="70" y="1173"/>
                    </a:lnTo>
                    <a:lnTo>
                      <a:pt x="45" y="1146"/>
                    </a:lnTo>
                    <a:lnTo>
                      <a:pt x="28" y="1117"/>
                    </a:lnTo>
                    <a:lnTo>
                      <a:pt x="16" y="1082"/>
                    </a:lnTo>
                    <a:lnTo>
                      <a:pt x="3" y="1004"/>
                    </a:lnTo>
                    <a:lnTo>
                      <a:pt x="0" y="925"/>
                    </a:lnTo>
                    <a:lnTo>
                      <a:pt x="0" y="847"/>
                    </a:lnTo>
                    <a:lnTo>
                      <a:pt x="0" y="768"/>
                    </a:lnTo>
                    <a:lnTo>
                      <a:pt x="0" y="117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88" name="Freeform 12"/>
              <p:cNvSpPr>
                <a:spLocks/>
              </p:cNvSpPr>
              <p:nvPr/>
            </p:nvSpPr>
            <p:spPr bwMode="auto">
              <a:xfrm>
                <a:off x="10693400" y="-225102"/>
                <a:ext cx="151883" cy="86478"/>
              </a:xfrm>
              <a:custGeom>
                <a:avLst/>
                <a:gdLst>
                  <a:gd name="T0" fmla="*/ 281 w 1456"/>
                  <a:gd name="T1" fmla="*/ 0 h 829"/>
                  <a:gd name="T2" fmla="*/ 282 w 1456"/>
                  <a:gd name="T3" fmla="*/ 413 h 829"/>
                  <a:gd name="T4" fmla="*/ 293 w 1456"/>
                  <a:gd name="T5" fmla="*/ 491 h 829"/>
                  <a:gd name="T6" fmla="*/ 319 w 1456"/>
                  <a:gd name="T7" fmla="*/ 549 h 829"/>
                  <a:gd name="T8" fmla="*/ 361 w 1456"/>
                  <a:gd name="T9" fmla="*/ 584 h 829"/>
                  <a:gd name="T10" fmla="*/ 425 w 1456"/>
                  <a:gd name="T11" fmla="*/ 596 h 829"/>
                  <a:gd name="T12" fmla="*/ 502 w 1456"/>
                  <a:gd name="T13" fmla="*/ 582 h 829"/>
                  <a:gd name="T14" fmla="*/ 558 w 1456"/>
                  <a:gd name="T15" fmla="*/ 536 h 829"/>
                  <a:gd name="T16" fmla="*/ 591 w 1456"/>
                  <a:gd name="T17" fmla="*/ 463 h 829"/>
                  <a:gd name="T18" fmla="*/ 605 w 1456"/>
                  <a:gd name="T19" fmla="*/ 366 h 829"/>
                  <a:gd name="T20" fmla="*/ 851 w 1456"/>
                  <a:gd name="T21" fmla="*/ 0 h 829"/>
                  <a:gd name="T22" fmla="*/ 856 w 1456"/>
                  <a:gd name="T23" fmla="*/ 418 h 829"/>
                  <a:gd name="T24" fmla="*/ 879 w 1456"/>
                  <a:gd name="T25" fmla="*/ 503 h 829"/>
                  <a:gd name="T26" fmla="*/ 924 w 1456"/>
                  <a:gd name="T27" fmla="*/ 563 h 829"/>
                  <a:gd name="T28" fmla="*/ 990 w 1456"/>
                  <a:gd name="T29" fmla="*/ 592 h 829"/>
                  <a:gd name="T30" fmla="*/ 1065 w 1456"/>
                  <a:gd name="T31" fmla="*/ 594 h 829"/>
                  <a:gd name="T32" fmla="*/ 1119 w 1456"/>
                  <a:gd name="T33" fmla="*/ 570 h 829"/>
                  <a:gd name="T34" fmla="*/ 1153 w 1456"/>
                  <a:gd name="T35" fmla="*/ 523 h 829"/>
                  <a:gd name="T36" fmla="*/ 1170 w 1456"/>
                  <a:gd name="T37" fmla="*/ 455 h 829"/>
                  <a:gd name="T38" fmla="*/ 1177 w 1456"/>
                  <a:gd name="T39" fmla="*/ 366 h 829"/>
                  <a:gd name="T40" fmla="*/ 1456 w 1456"/>
                  <a:gd name="T41" fmla="*/ 0 h 829"/>
                  <a:gd name="T42" fmla="*/ 1452 w 1456"/>
                  <a:gd name="T43" fmla="*/ 453 h 829"/>
                  <a:gd name="T44" fmla="*/ 1426 w 1456"/>
                  <a:gd name="T45" fmla="*/ 573 h 829"/>
                  <a:gd name="T46" fmla="*/ 1376 w 1456"/>
                  <a:gd name="T47" fmla="*/ 669 h 829"/>
                  <a:gd name="T48" fmla="*/ 1308 w 1456"/>
                  <a:gd name="T49" fmla="*/ 742 h 829"/>
                  <a:gd name="T50" fmla="*/ 1226 w 1456"/>
                  <a:gd name="T51" fmla="*/ 791 h 829"/>
                  <a:gd name="T52" fmla="*/ 1132 w 1456"/>
                  <a:gd name="T53" fmla="*/ 819 h 829"/>
                  <a:gd name="T54" fmla="*/ 1030 w 1456"/>
                  <a:gd name="T55" fmla="*/ 829 h 829"/>
                  <a:gd name="T56" fmla="*/ 919 w 1456"/>
                  <a:gd name="T57" fmla="*/ 817 h 829"/>
                  <a:gd name="T58" fmla="*/ 816 w 1456"/>
                  <a:gd name="T59" fmla="*/ 782 h 829"/>
                  <a:gd name="T60" fmla="*/ 729 w 1456"/>
                  <a:gd name="T61" fmla="*/ 719 h 829"/>
                  <a:gd name="T62" fmla="*/ 640 w 1456"/>
                  <a:gd name="T63" fmla="*/ 782 h 829"/>
                  <a:gd name="T64" fmla="*/ 539 w 1456"/>
                  <a:gd name="T65" fmla="*/ 817 h 829"/>
                  <a:gd name="T66" fmla="*/ 425 w 1456"/>
                  <a:gd name="T67" fmla="*/ 829 h 829"/>
                  <a:gd name="T68" fmla="*/ 324 w 1456"/>
                  <a:gd name="T69" fmla="*/ 819 h 829"/>
                  <a:gd name="T70" fmla="*/ 230 w 1456"/>
                  <a:gd name="T71" fmla="*/ 791 h 829"/>
                  <a:gd name="T72" fmla="*/ 148 w 1456"/>
                  <a:gd name="T73" fmla="*/ 742 h 829"/>
                  <a:gd name="T74" fmla="*/ 80 w 1456"/>
                  <a:gd name="T75" fmla="*/ 669 h 829"/>
                  <a:gd name="T76" fmla="*/ 31 w 1456"/>
                  <a:gd name="T77" fmla="*/ 573 h 829"/>
                  <a:gd name="T78" fmla="*/ 3 w 1456"/>
                  <a:gd name="T79" fmla="*/ 453 h 829"/>
                  <a:gd name="T80" fmla="*/ 0 w 1456"/>
                  <a:gd name="T81" fmla="*/ 0 h 8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56" h="829">
                    <a:moveTo>
                      <a:pt x="0" y="0"/>
                    </a:moveTo>
                    <a:lnTo>
                      <a:pt x="281" y="0"/>
                    </a:lnTo>
                    <a:lnTo>
                      <a:pt x="281" y="366"/>
                    </a:lnTo>
                    <a:lnTo>
                      <a:pt x="282" y="413"/>
                    </a:lnTo>
                    <a:lnTo>
                      <a:pt x="286" y="455"/>
                    </a:lnTo>
                    <a:lnTo>
                      <a:pt x="293" y="491"/>
                    </a:lnTo>
                    <a:lnTo>
                      <a:pt x="303" y="523"/>
                    </a:lnTo>
                    <a:lnTo>
                      <a:pt x="319" y="549"/>
                    </a:lnTo>
                    <a:lnTo>
                      <a:pt x="337" y="570"/>
                    </a:lnTo>
                    <a:lnTo>
                      <a:pt x="361" y="584"/>
                    </a:lnTo>
                    <a:lnTo>
                      <a:pt x="391" y="594"/>
                    </a:lnTo>
                    <a:lnTo>
                      <a:pt x="425" y="596"/>
                    </a:lnTo>
                    <a:lnTo>
                      <a:pt x="467" y="592"/>
                    </a:lnTo>
                    <a:lnTo>
                      <a:pt x="502" y="582"/>
                    </a:lnTo>
                    <a:lnTo>
                      <a:pt x="532" y="563"/>
                    </a:lnTo>
                    <a:lnTo>
                      <a:pt x="558" y="536"/>
                    </a:lnTo>
                    <a:lnTo>
                      <a:pt x="577" y="503"/>
                    </a:lnTo>
                    <a:lnTo>
                      <a:pt x="591" y="463"/>
                    </a:lnTo>
                    <a:lnTo>
                      <a:pt x="602" y="418"/>
                    </a:lnTo>
                    <a:lnTo>
                      <a:pt x="605" y="366"/>
                    </a:lnTo>
                    <a:lnTo>
                      <a:pt x="605" y="0"/>
                    </a:lnTo>
                    <a:lnTo>
                      <a:pt x="851" y="0"/>
                    </a:lnTo>
                    <a:lnTo>
                      <a:pt x="851" y="366"/>
                    </a:lnTo>
                    <a:lnTo>
                      <a:pt x="856" y="418"/>
                    </a:lnTo>
                    <a:lnTo>
                      <a:pt x="865" y="463"/>
                    </a:lnTo>
                    <a:lnTo>
                      <a:pt x="879" y="503"/>
                    </a:lnTo>
                    <a:lnTo>
                      <a:pt x="900" y="536"/>
                    </a:lnTo>
                    <a:lnTo>
                      <a:pt x="924" y="563"/>
                    </a:lnTo>
                    <a:lnTo>
                      <a:pt x="954" y="582"/>
                    </a:lnTo>
                    <a:lnTo>
                      <a:pt x="990" y="592"/>
                    </a:lnTo>
                    <a:lnTo>
                      <a:pt x="1030" y="596"/>
                    </a:lnTo>
                    <a:lnTo>
                      <a:pt x="1065" y="594"/>
                    </a:lnTo>
                    <a:lnTo>
                      <a:pt x="1095" y="584"/>
                    </a:lnTo>
                    <a:lnTo>
                      <a:pt x="1119" y="570"/>
                    </a:lnTo>
                    <a:lnTo>
                      <a:pt x="1139" y="549"/>
                    </a:lnTo>
                    <a:lnTo>
                      <a:pt x="1153" y="523"/>
                    </a:lnTo>
                    <a:lnTo>
                      <a:pt x="1163" y="491"/>
                    </a:lnTo>
                    <a:lnTo>
                      <a:pt x="1170" y="455"/>
                    </a:lnTo>
                    <a:lnTo>
                      <a:pt x="1173" y="413"/>
                    </a:lnTo>
                    <a:lnTo>
                      <a:pt x="1177" y="366"/>
                    </a:lnTo>
                    <a:lnTo>
                      <a:pt x="1177" y="0"/>
                    </a:lnTo>
                    <a:lnTo>
                      <a:pt x="1456" y="0"/>
                    </a:lnTo>
                    <a:lnTo>
                      <a:pt x="1456" y="381"/>
                    </a:lnTo>
                    <a:lnTo>
                      <a:pt x="1452" y="453"/>
                    </a:lnTo>
                    <a:lnTo>
                      <a:pt x="1442" y="517"/>
                    </a:lnTo>
                    <a:lnTo>
                      <a:pt x="1426" y="573"/>
                    </a:lnTo>
                    <a:lnTo>
                      <a:pt x="1404" y="625"/>
                    </a:lnTo>
                    <a:lnTo>
                      <a:pt x="1376" y="669"/>
                    </a:lnTo>
                    <a:lnTo>
                      <a:pt x="1344" y="709"/>
                    </a:lnTo>
                    <a:lnTo>
                      <a:pt x="1308" y="742"/>
                    </a:lnTo>
                    <a:lnTo>
                      <a:pt x="1269" y="768"/>
                    </a:lnTo>
                    <a:lnTo>
                      <a:pt x="1226" y="791"/>
                    </a:lnTo>
                    <a:lnTo>
                      <a:pt x="1180" y="808"/>
                    </a:lnTo>
                    <a:lnTo>
                      <a:pt x="1132" y="819"/>
                    </a:lnTo>
                    <a:lnTo>
                      <a:pt x="1083" y="826"/>
                    </a:lnTo>
                    <a:lnTo>
                      <a:pt x="1030" y="829"/>
                    </a:lnTo>
                    <a:lnTo>
                      <a:pt x="973" y="826"/>
                    </a:lnTo>
                    <a:lnTo>
                      <a:pt x="919" y="817"/>
                    </a:lnTo>
                    <a:lnTo>
                      <a:pt x="865" y="803"/>
                    </a:lnTo>
                    <a:lnTo>
                      <a:pt x="816" y="782"/>
                    </a:lnTo>
                    <a:lnTo>
                      <a:pt x="771" y="754"/>
                    </a:lnTo>
                    <a:lnTo>
                      <a:pt x="729" y="719"/>
                    </a:lnTo>
                    <a:lnTo>
                      <a:pt x="687" y="754"/>
                    </a:lnTo>
                    <a:lnTo>
                      <a:pt x="640" y="782"/>
                    </a:lnTo>
                    <a:lnTo>
                      <a:pt x="591" y="803"/>
                    </a:lnTo>
                    <a:lnTo>
                      <a:pt x="539" y="817"/>
                    </a:lnTo>
                    <a:lnTo>
                      <a:pt x="483" y="826"/>
                    </a:lnTo>
                    <a:lnTo>
                      <a:pt x="425" y="829"/>
                    </a:lnTo>
                    <a:lnTo>
                      <a:pt x="375" y="826"/>
                    </a:lnTo>
                    <a:lnTo>
                      <a:pt x="324" y="819"/>
                    </a:lnTo>
                    <a:lnTo>
                      <a:pt x="277" y="808"/>
                    </a:lnTo>
                    <a:lnTo>
                      <a:pt x="230" y="791"/>
                    </a:lnTo>
                    <a:lnTo>
                      <a:pt x="188" y="768"/>
                    </a:lnTo>
                    <a:lnTo>
                      <a:pt x="148" y="742"/>
                    </a:lnTo>
                    <a:lnTo>
                      <a:pt x="112" y="709"/>
                    </a:lnTo>
                    <a:lnTo>
                      <a:pt x="80" y="669"/>
                    </a:lnTo>
                    <a:lnTo>
                      <a:pt x="52" y="625"/>
                    </a:lnTo>
                    <a:lnTo>
                      <a:pt x="31" y="573"/>
                    </a:lnTo>
                    <a:lnTo>
                      <a:pt x="14" y="517"/>
                    </a:lnTo>
                    <a:lnTo>
                      <a:pt x="3" y="453"/>
                    </a:lnTo>
                    <a:lnTo>
                      <a:pt x="0" y="38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</p:grpSp>
      </p:grpSp>
      <p:sp>
        <p:nvSpPr>
          <p:cNvPr id="89" name="Rechthoek 37"/>
          <p:cNvSpPr/>
          <p:nvPr/>
        </p:nvSpPr>
        <p:spPr>
          <a:xfrm rot="16200000">
            <a:off x="6058750" y="-6090303"/>
            <a:ext cx="50400" cy="12204000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90" name="Rechthoek 59"/>
          <p:cNvSpPr/>
          <p:nvPr/>
        </p:nvSpPr>
        <p:spPr>
          <a:xfrm rot="16200000">
            <a:off x="11594592" y="-196953"/>
            <a:ext cx="414000" cy="780898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>
            <a:innerShdw blurRad="508000" dist="50800" dir="18900000">
              <a:prstClr val="black">
                <a:alpha val="27000"/>
              </a:prstClr>
            </a:innerShdw>
          </a:effectLst>
        </p:spPr>
        <p:txBody>
          <a:bodyPr lIns="6552000" tIns="0" rIns="21600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91" name="Rechthoek 60"/>
          <p:cNvSpPr/>
          <p:nvPr/>
        </p:nvSpPr>
        <p:spPr>
          <a:xfrm rot="16200000">
            <a:off x="10726100" y="-126147"/>
            <a:ext cx="572400" cy="797684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92" name="Rechthoek 63"/>
          <p:cNvSpPr/>
          <p:nvPr/>
        </p:nvSpPr>
        <p:spPr>
          <a:xfrm rot="16200000">
            <a:off x="10112421" y="-309343"/>
            <a:ext cx="205200" cy="796875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>
            <a:innerShdw blurRad="508000" dist="50800" dir="18900000">
              <a:prstClr val="black">
                <a:alpha val="27000"/>
              </a:prstClr>
            </a:innerShdw>
          </a:effectLst>
        </p:spPr>
        <p:txBody>
          <a:bodyPr lIns="6552000" tIns="0" rIns="21600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48" name="Rechthoek 74">
            <a:extLst>
              <a:ext uri="{FF2B5EF4-FFF2-40B4-BE49-F238E27FC236}">
                <a16:creationId xmlns:a16="http://schemas.microsoft.com/office/drawing/2014/main" id="{EE1F6D62-4C3F-4F50-8C3E-042318B7E568}"/>
              </a:ext>
            </a:extLst>
          </p:cNvPr>
          <p:cNvSpPr/>
          <p:nvPr/>
        </p:nvSpPr>
        <p:spPr>
          <a:xfrm rot="16200000">
            <a:off x="6041676" y="715713"/>
            <a:ext cx="224573" cy="12060000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49" name="Rechthoek 46">
            <a:extLst>
              <a:ext uri="{FF2B5EF4-FFF2-40B4-BE49-F238E27FC236}">
                <a16:creationId xmlns:a16="http://schemas.microsoft.com/office/drawing/2014/main" id="{1BE01BB2-E228-4B79-A668-801FDCC12BBC}"/>
              </a:ext>
            </a:extLst>
          </p:cNvPr>
          <p:cNvSpPr/>
          <p:nvPr/>
        </p:nvSpPr>
        <p:spPr>
          <a:xfrm rot="16200000">
            <a:off x="2004238" y="6383173"/>
            <a:ext cx="327482" cy="622169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>
            <a:innerShdw blurRad="508000" dist="50800" dir="18900000">
              <a:prstClr val="black">
                <a:alpha val="27000"/>
              </a:prstClr>
            </a:innerShdw>
          </a:effectLst>
        </p:spPr>
        <p:txBody>
          <a:bodyPr rot="0" spcFirstLastPara="0" vertOverflow="overflow" horzOverflow="overflow" vert="horz" wrap="square" lIns="5184000" tIns="0" rIns="21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50" name="Rechthoek 47">
            <a:extLst>
              <a:ext uri="{FF2B5EF4-FFF2-40B4-BE49-F238E27FC236}">
                <a16:creationId xmlns:a16="http://schemas.microsoft.com/office/drawing/2014/main" id="{C595051A-D1BB-478C-AEC9-6C8959AC91B7}"/>
              </a:ext>
            </a:extLst>
          </p:cNvPr>
          <p:cNvSpPr/>
          <p:nvPr/>
        </p:nvSpPr>
        <p:spPr>
          <a:xfrm rot="16200000">
            <a:off x="1290799" y="6292699"/>
            <a:ext cx="507802" cy="622800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048000" tIns="0" rIns="21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51" name="Rechthoek 50">
            <a:extLst>
              <a:ext uri="{FF2B5EF4-FFF2-40B4-BE49-F238E27FC236}">
                <a16:creationId xmlns:a16="http://schemas.microsoft.com/office/drawing/2014/main" id="{C186FD3F-AC8D-4463-B3B3-FABF3083326C}"/>
              </a:ext>
            </a:extLst>
          </p:cNvPr>
          <p:cNvSpPr/>
          <p:nvPr/>
        </p:nvSpPr>
        <p:spPr>
          <a:xfrm rot="16200000">
            <a:off x="720518" y="6345218"/>
            <a:ext cx="403402" cy="622162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>
            <a:innerShdw blurRad="508000" dist="50800" dir="18900000">
              <a:prstClr val="black">
                <a:alpha val="27000"/>
              </a:prstClr>
            </a:innerShdw>
          </a:effectLst>
        </p:spPr>
        <p:txBody>
          <a:bodyPr lIns="6552000" tIns="0" rIns="21600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52" name="Rechthoek 51">
            <a:extLst>
              <a:ext uri="{FF2B5EF4-FFF2-40B4-BE49-F238E27FC236}">
                <a16:creationId xmlns:a16="http://schemas.microsoft.com/office/drawing/2014/main" id="{BEBCA869-ECC5-4CA9-B455-006BA83BAE96}"/>
              </a:ext>
            </a:extLst>
          </p:cNvPr>
          <p:cNvSpPr/>
          <p:nvPr/>
        </p:nvSpPr>
        <p:spPr>
          <a:xfrm rot="16200000">
            <a:off x="-39907" y="6206956"/>
            <a:ext cx="684203" cy="617886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CB7BD07-2F63-41F9-A5E8-541EE97E0F5D}"/>
              </a:ext>
            </a:extLst>
          </p:cNvPr>
          <p:cNvSpPr txBox="1"/>
          <p:nvPr/>
        </p:nvSpPr>
        <p:spPr>
          <a:xfrm>
            <a:off x="2478261" y="6553904"/>
            <a:ext cx="409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@fberson          </a:t>
            </a:r>
            <a:endParaRPr lang="nl-NL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4" name="Afbeelding 46">
            <a:extLst>
              <a:ext uri="{FF2B5EF4-FFF2-40B4-BE49-F238E27FC236}">
                <a16:creationId xmlns:a16="http://schemas.microsoft.com/office/drawing/2014/main" id="{F8BFA1E5-8255-4E8A-B5C2-FCB2638A8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499" y="6647828"/>
            <a:ext cx="200532" cy="200532"/>
          </a:xfrm>
          <a:prstGeom prst="rect">
            <a:avLst/>
          </a:prstGeom>
        </p:spPr>
      </p:pic>
      <p:sp>
        <p:nvSpPr>
          <p:cNvPr id="176" name="Rectangle 175">
            <a:extLst>
              <a:ext uri="{FF2B5EF4-FFF2-40B4-BE49-F238E27FC236}">
                <a16:creationId xmlns:a16="http://schemas.microsoft.com/office/drawing/2014/main" id="{153C8C62-884E-4F44-8392-57DEF411C221}"/>
              </a:ext>
            </a:extLst>
          </p:cNvPr>
          <p:cNvSpPr/>
          <p:nvPr/>
        </p:nvSpPr>
        <p:spPr>
          <a:xfrm>
            <a:off x="534761" y="1838742"/>
            <a:ext cx="661450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Clientless access (modern browser)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Available in </a:t>
            </a:r>
            <a:r>
              <a:rPr lang="en-US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RDmi</a:t>
            </a:r>
            <a:endParaRPr lang="en-US" sz="32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Ported back to RDS 2016</a:t>
            </a:r>
          </a:p>
        </p:txBody>
      </p:sp>
      <p:pic>
        <p:nvPicPr>
          <p:cNvPr id="177" name="Picture 176">
            <a:extLst>
              <a:ext uri="{FF2B5EF4-FFF2-40B4-BE49-F238E27FC236}">
                <a16:creationId xmlns:a16="http://schemas.microsoft.com/office/drawing/2014/main" id="{18866696-0DF7-413F-84E2-5BBD24B8785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963478" y="2435086"/>
            <a:ext cx="5892160" cy="427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4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9A924A-7332-4E53-B924-329968C97E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94" r="3927" b="4356"/>
          <a:stretch/>
        </p:blipFill>
        <p:spPr>
          <a:xfrm>
            <a:off x="-59464" y="-13869"/>
            <a:ext cx="12219289" cy="6852705"/>
          </a:xfrm>
          <a:prstGeom prst="rect">
            <a:avLst/>
          </a:prstGeom>
        </p:spPr>
      </p:pic>
      <p:sp>
        <p:nvSpPr>
          <p:cNvPr id="18" name="Grijze AchterGrond"/>
          <p:cNvSpPr/>
          <p:nvPr/>
        </p:nvSpPr>
        <p:spPr>
          <a:xfrm>
            <a:off x="-24138" y="7922"/>
            <a:ext cx="12216176" cy="683464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0" name="TextBox 19">
            <a:extLst/>
          </p:cNvPr>
          <p:cNvSpPr txBox="1"/>
          <p:nvPr/>
        </p:nvSpPr>
        <p:spPr>
          <a:xfrm>
            <a:off x="336518" y="284439"/>
            <a:ext cx="1681871" cy="70788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cap="all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</a:p>
        </p:txBody>
      </p:sp>
      <p:grpSp>
        <p:nvGrpSpPr>
          <p:cNvPr id="75" name="Groep 159"/>
          <p:cNvGrpSpPr/>
          <p:nvPr/>
        </p:nvGrpSpPr>
        <p:grpSpPr>
          <a:xfrm>
            <a:off x="-18050" y="-25841"/>
            <a:ext cx="12210088" cy="585099"/>
            <a:chOff x="-18050" y="-13141"/>
            <a:chExt cx="12210088" cy="585099"/>
          </a:xfrm>
          <a:solidFill>
            <a:srgbClr val="008BC7"/>
          </a:solidFill>
        </p:grpSpPr>
        <p:sp>
          <p:nvSpPr>
            <p:cNvPr id="76" name="Rechthoek 160">
              <a:hlinkClick r:id="" action="ppaction://noaction"/>
            </p:cNvPr>
            <p:cNvSpPr/>
            <p:nvPr/>
          </p:nvSpPr>
          <p:spPr>
            <a:xfrm rot="5400000">
              <a:off x="4883064" y="-4895674"/>
              <a:ext cx="51072" cy="98172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264000" tIns="0" rIns="21600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endParaRPr>
            </a:p>
          </p:txBody>
        </p:sp>
        <p:sp>
          <p:nvSpPr>
            <p:cNvPr id="77" name="Rechthoek 168"/>
            <p:cNvSpPr/>
            <p:nvPr/>
          </p:nvSpPr>
          <p:spPr>
            <a:xfrm rot="16200000">
              <a:off x="6058750" y="-6077240"/>
              <a:ext cx="50400" cy="122040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endParaRPr>
            </a:p>
          </p:txBody>
        </p:sp>
        <p:sp>
          <p:nvSpPr>
            <p:cNvPr id="78" name="Rechthoek 169"/>
            <p:cNvSpPr/>
            <p:nvPr/>
          </p:nvSpPr>
          <p:spPr>
            <a:xfrm rot="16200000">
              <a:off x="11594590" y="-196589"/>
              <a:ext cx="414000" cy="780896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innerShdw blurRad="508000" dist="50800" dir="18900000">
                <a:prstClr val="black">
                  <a:alpha val="27000"/>
                </a:prstClr>
              </a:innerShdw>
            </a:effectLst>
          </p:spPr>
          <p:txBody>
            <a:bodyPr lIns="6552000" tIns="0" rIns="21600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endParaRPr>
            </a:p>
          </p:txBody>
        </p:sp>
        <p:sp>
          <p:nvSpPr>
            <p:cNvPr id="79" name="Rechthoek 170"/>
            <p:cNvSpPr/>
            <p:nvPr/>
          </p:nvSpPr>
          <p:spPr>
            <a:xfrm rot="16200000">
              <a:off x="10726100" y="-113084"/>
              <a:ext cx="572400" cy="7976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endParaRPr>
            </a:p>
          </p:txBody>
        </p:sp>
        <p:sp>
          <p:nvSpPr>
            <p:cNvPr id="80" name="Rechthoek 171"/>
            <p:cNvSpPr/>
            <p:nvPr/>
          </p:nvSpPr>
          <p:spPr>
            <a:xfrm rot="16200000">
              <a:off x="10112421" y="-296280"/>
              <a:ext cx="205200" cy="79687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innerShdw blurRad="508000" dist="50800" dir="18900000">
                <a:prstClr val="black">
                  <a:alpha val="27000"/>
                </a:prstClr>
              </a:innerShdw>
            </a:effectLst>
          </p:spPr>
          <p:txBody>
            <a:bodyPr lIns="6552000" tIns="0" rIns="21600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endParaRPr>
            </a:p>
          </p:txBody>
        </p:sp>
        <p:grpSp>
          <p:nvGrpSpPr>
            <p:cNvPr id="81" name="Groep 172"/>
            <p:cNvGrpSpPr/>
            <p:nvPr/>
          </p:nvGrpSpPr>
          <p:grpSpPr>
            <a:xfrm>
              <a:off x="10693401" y="354348"/>
              <a:ext cx="600020" cy="148128"/>
              <a:chOff x="10693400" y="-268184"/>
              <a:chExt cx="600020" cy="148128"/>
            </a:xfrm>
            <a:grpFill/>
          </p:grpSpPr>
          <p:sp>
            <p:nvSpPr>
              <p:cNvPr id="82" name="Freeform 6"/>
              <p:cNvSpPr>
                <a:spLocks noEditPoints="1"/>
              </p:cNvSpPr>
              <p:nvPr/>
            </p:nvSpPr>
            <p:spPr bwMode="auto">
              <a:xfrm>
                <a:off x="10856236" y="-227292"/>
                <a:ext cx="97117" cy="88564"/>
              </a:xfrm>
              <a:custGeom>
                <a:avLst/>
                <a:gdLst>
                  <a:gd name="T0" fmla="*/ 432 w 931"/>
                  <a:gd name="T1" fmla="*/ 179 h 849"/>
                  <a:gd name="T2" fmla="*/ 381 w 931"/>
                  <a:gd name="T3" fmla="*/ 202 h 849"/>
                  <a:gd name="T4" fmla="*/ 347 w 931"/>
                  <a:gd name="T5" fmla="*/ 246 h 849"/>
                  <a:gd name="T6" fmla="*/ 324 w 931"/>
                  <a:gd name="T7" fmla="*/ 300 h 849"/>
                  <a:gd name="T8" fmla="*/ 313 w 931"/>
                  <a:gd name="T9" fmla="*/ 361 h 849"/>
                  <a:gd name="T10" fmla="*/ 310 w 931"/>
                  <a:gd name="T11" fmla="*/ 425 h 849"/>
                  <a:gd name="T12" fmla="*/ 313 w 931"/>
                  <a:gd name="T13" fmla="*/ 488 h 849"/>
                  <a:gd name="T14" fmla="*/ 324 w 931"/>
                  <a:gd name="T15" fmla="*/ 549 h 849"/>
                  <a:gd name="T16" fmla="*/ 347 w 931"/>
                  <a:gd name="T17" fmla="*/ 605 h 849"/>
                  <a:gd name="T18" fmla="*/ 381 w 931"/>
                  <a:gd name="T19" fmla="*/ 646 h 849"/>
                  <a:gd name="T20" fmla="*/ 432 w 931"/>
                  <a:gd name="T21" fmla="*/ 671 h 849"/>
                  <a:gd name="T22" fmla="*/ 496 w 931"/>
                  <a:gd name="T23" fmla="*/ 671 h 849"/>
                  <a:gd name="T24" fmla="*/ 549 w 931"/>
                  <a:gd name="T25" fmla="*/ 646 h 849"/>
                  <a:gd name="T26" fmla="*/ 584 w 931"/>
                  <a:gd name="T27" fmla="*/ 605 h 849"/>
                  <a:gd name="T28" fmla="*/ 605 w 931"/>
                  <a:gd name="T29" fmla="*/ 549 h 849"/>
                  <a:gd name="T30" fmla="*/ 617 w 931"/>
                  <a:gd name="T31" fmla="*/ 488 h 849"/>
                  <a:gd name="T32" fmla="*/ 620 w 931"/>
                  <a:gd name="T33" fmla="*/ 425 h 849"/>
                  <a:gd name="T34" fmla="*/ 617 w 931"/>
                  <a:gd name="T35" fmla="*/ 361 h 849"/>
                  <a:gd name="T36" fmla="*/ 605 w 931"/>
                  <a:gd name="T37" fmla="*/ 300 h 849"/>
                  <a:gd name="T38" fmla="*/ 584 w 931"/>
                  <a:gd name="T39" fmla="*/ 246 h 849"/>
                  <a:gd name="T40" fmla="*/ 549 w 931"/>
                  <a:gd name="T41" fmla="*/ 202 h 849"/>
                  <a:gd name="T42" fmla="*/ 496 w 931"/>
                  <a:gd name="T43" fmla="*/ 179 h 849"/>
                  <a:gd name="T44" fmla="*/ 465 w 931"/>
                  <a:gd name="T45" fmla="*/ 0 h 849"/>
                  <a:gd name="T46" fmla="*/ 577 w 931"/>
                  <a:gd name="T47" fmla="*/ 10 h 849"/>
                  <a:gd name="T48" fmla="*/ 681 w 931"/>
                  <a:gd name="T49" fmla="*/ 38 h 849"/>
                  <a:gd name="T50" fmla="*/ 772 w 931"/>
                  <a:gd name="T51" fmla="*/ 87 h 849"/>
                  <a:gd name="T52" fmla="*/ 845 w 931"/>
                  <a:gd name="T53" fmla="*/ 155 h 849"/>
                  <a:gd name="T54" fmla="*/ 898 w 931"/>
                  <a:gd name="T55" fmla="*/ 246 h 849"/>
                  <a:gd name="T56" fmla="*/ 927 w 931"/>
                  <a:gd name="T57" fmla="*/ 359 h 849"/>
                  <a:gd name="T58" fmla="*/ 927 w 931"/>
                  <a:gd name="T59" fmla="*/ 490 h 849"/>
                  <a:gd name="T60" fmla="*/ 898 w 931"/>
                  <a:gd name="T61" fmla="*/ 603 h 849"/>
                  <a:gd name="T62" fmla="*/ 845 w 931"/>
                  <a:gd name="T63" fmla="*/ 693 h 849"/>
                  <a:gd name="T64" fmla="*/ 772 w 931"/>
                  <a:gd name="T65" fmla="*/ 763 h 849"/>
                  <a:gd name="T66" fmla="*/ 681 w 931"/>
                  <a:gd name="T67" fmla="*/ 810 h 849"/>
                  <a:gd name="T68" fmla="*/ 577 w 931"/>
                  <a:gd name="T69" fmla="*/ 840 h 849"/>
                  <a:gd name="T70" fmla="*/ 465 w 931"/>
                  <a:gd name="T71" fmla="*/ 849 h 849"/>
                  <a:gd name="T72" fmla="*/ 352 w 931"/>
                  <a:gd name="T73" fmla="*/ 840 h 849"/>
                  <a:gd name="T74" fmla="*/ 249 w 931"/>
                  <a:gd name="T75" fmla="*/ 810 h 849"/>
                  <a:gd name="T76" fmla="*/ 158 w 931"/>
                  <a:gd name="T77" fmla="*/ 763 h 849"/>
                  <a:gd name="T78" fmla="*/ 85 w 931"/>
                  <a:gd name="T79" fmla="*/ 693 h 849"/>
                  <a:gd name="T80" fmla="*/ 31 w 931"/>
                  <a:gd name="T81" fmla="*/ 603 h 849"/>
                  <a:gd name="T82" fmla="*/ 3 w 931"/>
                  <a:gd name="T83" fmla="*/ 490 h 849"/>
                  <a:gd name="T84" fmla="*/ 3 w 931"/>
                  <a:gd name="T85" fmla="*/ 359 h 849"/>
                  <a:gd name="T86" fmla="*/ 31 w 931"/>
                  <a:gd name="T87" fmla="*/ 246 h 849"/>
                  <a:gd name="T88" fmla="*/ 85 w 931"/>
                  <a:gd name="T89" fmla="*/ 155 h 849"/>
                  <a:gd name="T90" fmla="*/ 158 w 931"/>
                  <a:gd name="T91" fmla="*/ 87 h 849"/>
                  <a:gd name="T92" fmla="*/ 249 w 931"/>
                  <a:gd name="T93" fmla="*/ 38 h 849"/>
                  <a:gd name="T94" fmla="*/ 352 w 931"/>
                  <a:gd name="T95" fmla="*/ 10 h 849"/>
                  <a:gd name="T96" fmla="*/ 465 w 931"/>
                  <a:gd name="T97" fmla="*/ 0 h 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31" h="849">
                    <a:moveTo>
                      <a:pt x="465" y="176"/>
                    </a:moveTo>
                    <a:lnTo>
                      <a:pt x="432" y="179"/>
                    </a:lnTo>
                    <a:lnTo>
                      <a:pt x="404" y="188"/>
                    </a:lnTo>
                    <a:lnTo>
                      <a:pt x="381" y="202"/>
                    </a:lnTo>
                    <a:lnTo>
                      <a:pt x="362" y="221"/>
                    </a:lnTo>
                    <a:lnTo>
                      <a:pt x="347" y="246"/>
                    </a:lnTo>
                    <a:lnTo>
                      <a:pt x="334" y="272"/>
                    </a:lnTo>
                    <a:lnTo>
                      <a:pt x="324" y="300"/>
                    </a:lnTo>
                    <a:lnTo>
                      <a:pt x="317" y="329"/>
                    </a:lnTo>
                    <a:lnTo>
                      <a:pt x="313" y="361"/>
                    </a:lnTo>
                    <a:lnTo>
                      <a:pt x="310" y="394"/>
                    </a:lnTo>
                    <a:lnTo>
                      <a:pt x="310" y="425"/>
                    </a:lnTo>
                    <a:lnTo>
                      <a:pt x="310" y="456"/>
                    </a:lnTo>
                    <a:lnTo>
                      <a:pt x="313" y="488"/>
                    </a:lnTo>
                    <a:lnTo>
                      <a:pt x="317" y="519"/>
                    </a:lnTo>
                    <a:lnTo>
                      <a:pt x="324" y="549"/>
                    </a:lnTo>
                    <a:lnTo>
                      <a:pt x="334" y="578"/>
                    </a:lnTo>
                    <a:lnTo>
                      <a:pt x="347" y="605"/>
                    </a:lnTo>
                    <a:lnTo>
                      <a:pt x="362" y="627"/>
                    </a:lnTo>
                    <a:lnTo>
                      <a:pt x="381" y="646"/>
                    </a:lnTo>
                    <a:lnTo>
                      <a:pt x="404" y="660"/>
                    </a:lnTo>
                    <a:lnTo>
                      <a:pt x="432" y="671"/>
                    </a:lnTo>
                    <a:lnTo>
                      <a:pt x="465" y="673"/>
                    </a:lnTo>
                    <a:lnTo>
                      <a:pt x="496" y="671"/>
                    </a:lnTo>
                    <a:lnTo>
                      <a:pt x="524" y="660"/>
                    </a:lnTo>
                    <a:lnTo>
                      <a:pt x="549" y="646"/>
                    </a:lnTo>
                    <a:lnTo>
                      <a:pt x="568" y="627"/>
                    </a:lnTo>
                    <a:lnTo>
                      <a:pt x="584" y="605"/>
                    </a:lnTo>
                    <a:lnTo>
                      <a:pt x="596" y="578"/>
                    </a:lnTo>
                    <a:lnTo>
                      <a:pt x="605" y="549"/>
                    </a:lnTo>
                    <a:lnTo>
                      <a:pt x="612" y="519"/>
                    </a:lnTo>
                    <a:lnTo>
                      <a:pt x="617" y="488"/>
                    </a:lnTo>
                    <a:lnTo>
                      <a:pt x="619" y="456"/>
                    </a:lnTo>
                    <a:lnTo>
                      <a:pt x="620" y="425"/>
                    </a:lnTo>
                    <a:lnTo>
                      <a:pt x="619" y="394"/>
                    </a:lnTo>
                    <a:lnTo>
                      <a:pt x="617" y="361"/>
                    </a:lnTo>
                    <a:lnTo>
                      <a:pt x="612" y="329"/>
                    </a:lnTo>
                    <a:lnTo>
                      <a:pt x="605" y="300"/>
                    </a:lnTo>
                    <a:lnTo>
                      <a:pt x="596" y="272"/>
                    </a:lnTo>
                    <a:lnTo>
                      <a:pt x="584" y="246"/>
                    </a:lnTo>
                    <a:lnTo>
                      <a:pt x="568" y="221"/>
                    </a:lnTo>
                    <a:lnTo>
                      <a:pt x="549" y="202"/>
                    </a:lnTo>
                    <a:lnTo>
                      <a:pt x="524" y="188"/>
                    </a:lnTo>
                    <a:lnTo>
                      <a:pt x="496" y="179"/>
                    </a:lnTo>
                    <a:lnTo>
                      <a:pt x="465" y="176"/>
                    </a:lnTo>
                    <a:close/>
                    <a:moveTo>
                      <a:pt x="465" y="0"/>
                    </a:moveTo>
                    <a:lnTo>
                      <a:pt x="523" y="3"/>
                    </a:lnTo>
                    <a:lnTo>
                      <a:pt x="577" y="10"/>
                    </a:lnTo>
                    <a:lnTo>
                      <a:pt x="631" y="21"/>
                    </a:lnTo>
                    <a:lnTo>
                      <a:pt x="681" y="38"/>
                    </a:lnTo>
                    <a:lnTo>
                      <a:pt x="728" y="59"/>
                    </a:lnTo>
                    <a:lnTo>
                      <a:pt x="772" y="87"/>
                    </a:lnTo>
                    <a:lnTo>
                      <a:pt x="810" y="118"/>
                    </a:lnTo>
                    <a:lnTo>
                      <a:pt x="845" y="155"/>
                    </a:lnTo>
                    <a:lnTo>
                      <a:pt x="875" y="199"/>
                    </a:lnTo>
                    <a:lnTo>
                      <a:pt x="898" y="246"/>
                    </a:lnTo>
                    <a:lnTo>
                      <a:pt x="917" y="300"/>
                    </a:lnTo>
                    <a:lnTo>
                      <a:pt x="927" y="359"/>
                    </a:lnTo>
                    <a:lnTo>
                      <a:pt x="931" y="425"/>
                    </a:lnTo>
                    <a:lnTo>
                      <a:pt x="927" y="490"/>
                    </a:lnTo>
                    <a:lnTo>
                      <a:pt x="917" y="549"/>
                    </a:lnTo>
                    <a:lnTo>
                      <a:pt x="898" y="603"/>
                    </a:lnTo>
                    <a:lnTo>
                      <a:pt x="875" y="650"/>
                    </a:lnTo>
                    <a:lnTo>
                      <a:pt x="845" y="693"/>
                    </a:lnTo>
                    <a:lnTo>
                      <a:pt x="810" y="730"/>
                    </a:lnTo>
                    <a:lnTo>
                      <a:pt x="772" y="763"/>
                    </a:lnTo>
                    <a:lnTo>
                      <a:pt x="728" y="789"/>
                    </a:lnTo>
                    <a:lnTo>
                      <a:pt x="681" y="810"/>
                    </a:lnTo>
                    <a:lnTo>
                      <a:pt x="631" y="828"/>
                    </a:lnTo>
                    <a:lnTo>
                      <a:pt x="577" y="840"/>
                    </a:lnTo>
                    <a:lnTo>
                      <a:pt x="523" y="847"/>
                    </a:lnTo>
                    <a:lnTo>
                      <a:pt x="465" y="849"/>
                    </a:lnTo>
                    <a:lnTo>
                      <a:pt x="408" y="847"/>
                    </a:lnTo>
                    <a:lnTo>
                      <a:pt x="352" y="840"/>
                    </a:lnTo>
                    <a:lnTo>
                      <a:pt x="299" y="828"/>
                    </a:lnTo>
                    <a:lnTo>
                      <a:pt x="249" y="810"/>
                    </a:lnTo>
                    <a:lnTo>
                      <a:pt x="202" y="789"/>
                    </a:lnTo>
                    <a:lnTo>
                      <a:pt x="158" y="763"/>
                    </a:lnTo>
                    <a:lnTo>
                      <a:pt x="118" y="730"/>
                    </a:lnTo>
                    <a:lnTo>
                      <a:pt x="85" y="693"/>
                    </a:lnTo>
                    <a:lnTo>
                      <a:pt x="55" y="650"/>
                    </a:lnTo>
                    <a:lnTo>
                      <a:pt x="31" y="603"/>
                    </a:lnTo>
                    <a:lnTo>
                      <a:pt x="14" y="549"/>
                    </a:lnTo>
                    <a:lnTo>
                      <a:pt x="3" y="490"/>
                    </a:lnTo>
                    <a:lnTo>
                      <a:pt x="0" y="425"/>
                    </a:lnTo>
                    <a:lnTo>
                      <a:pt x="3" y="359"/>
                    </a:lnTo>
                    <a:lnTo>
                      <a:pt x="14" y="300"/>
                    </a:lnTo>
                    <a:lnTo>
                      <a:pt x="31" y="246"/>
                    </a:lnTo>
                    <a:lnTo>
                      <a:pt x="55" y="199"/>
                    </a:lnTo>
                    <a:lnTo>
                      <a:pt x="85" y="155"/>
                    </a:lnTo>
                    <a:lnTo>
                      <a:pt x="118" y="118"/>
                    </a:lnTo>
                    <a:lnTo>
                      <a:pt x="158" y="87"/>
                    </a:lnTo>
                    <a:lnTo>
                      <a:pt x="202" y="59"/>
                    </a:lnTo>
                    <a:lnTo>
                      <a:pt x="249" y="38"/>
                    </a:lnTo>
                    <a:lnTo>
                      <a:pt x="299" y="21"/>
                    </a:lnTo>
                    <a:lnTo>
                      <a:pt x="352" y="10"/>
                    </a:lnTo>
                    <a:lnTo>
                      <a:pt x="408" y="3"/>
                    </a:lnTo>
                    <a:lnTo>
                      <a:pt x="4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83" name="Freeform 7"/>
              <p:cNvSpPr>
                <a:spLocks/>
              </p:cNvSpPr>
              <p:nvPr/>
            </p:nvSpPr>
            <p:spPr bwMode="auto">
              <a:xfrm>
                <a:off x="10962950" y="-227292"/>
                <a:ext cx="60711" cy="85956"/>
              </a:xfrm>
              <a:custGeom>
                <a:avLst/>
                <a:gdLst>
                  <a:gd name="T0" fmla="*/ 582 w 582"/>
                  <a:gd name="T1" fmla="*/ 0 h 824"/>
                  <a:gd name="T2" fmla="*/ 582 w 582"/>
                  <a:gd name="T3" fmla="*/ 258 h 824"/>
                  <a:gd name="T4" fmla="*/ 551 w 582"/>
                  <a:gd name="T5" fmla="*/ 256 h 824"/>
                  <a:gd name="T6" fmla="*/ 520 w 582"/>
                  <a:gd name="T7" fmla="*/ 256 h 824"/>
                  <a:gd name="T8" fmla="*/ 474 w 582"/>
                  <a:gd name="T9" fmla="*/ 259 h 824"/>
                  <a:gd name="T10" fmla="*/ 436 w 582"/>
                  <a:gd name="T11" fmla="*/ 266 h 824"/>
                  <a:gd name="T12" fmla="*/ 405 w 582"/>
                  <a:gd name="T13" fmla="*/ 280 h 824"/>
                  <a:gd name="T14" fmla="*/ 377 w 582"/>
                  <a:gd name="T15" fmla="*/ 300 h 824"/>
                  <a:gd name="T16" fmla="*/ 354 w 582"/>
                  <a:gd name="T17" fmla="*/ 322 h 824"/>
                  <a:gd name="T18" fmla="*/ 337 w 582"/>
                  <a:gd name="T19" fmla="*/ 350 h 824"/>
                  <a:gd name="T20" fmla="*/ 324 w 582"/>
                  <a:gd name="T21" fmla="*/ 383 h 824"/>
                  <a:gd name="T22" fmla="*/ 317 w 582"/>
                  <a:gd name="T23" fmla="*/ 420 h 824"/>
                  <a:gd name="T24" fmla="*/ 312 w 582"/>
                  <a:gd name="T25" fmla="*/ 460 h 824"/>
                  <a:gd name="T26" fmla="*/ 312 w 582"/>
                  <a:gd name="T27" fmla="*/ 503 h 824"/>
                  <a:gd name="T28" fmla="*/ 312 w 582"/>
                  <a:gd name="T29" fmla="*/ 824 h 824"/>
                  <a:gd name="T30" fmla="*/ 9 w 582"/>
                  <a:gd name="T31" fmla="*/ 824 h 824"/>
                  <a:gd name="T32" fmla="*/ 9 w 582"/>
                  <a:gd name="T33" fmla="*/ 230 h 824"/>
                  <a:gd name="T34" fmla="*/ 9 w 582"/>
                  <a:gd name="T35" fmla="*/ 190 h 824"/>
                  <a:gd name="T36" fmla="*/ 7 w 582"/>
                  <a:gd name="T37" fmla="*/ 151 h 824"/>
                  <a:gd name="T38" fmla="*/ 5 w 582"/>
                  <a:gd name="T39" fmla="*/ 113 h 824"/>
                  <a:gd name="T40" fmla="*/ 4 w 582"/>
                  <a:gd name="T41" fmla="*/ 71 h 824"/>
                  <a:gd name="T42" fmla="*/ 0 w 582"/>
                  <a:gd name="T43" fmla="*/ 24 h 824"/>
                  <a:gd name="T44" fmla="*/ 307 w 582"/>
                  <a:gd name="T45" fmla="*/ 24 h 824"/>
                  <a:gd name="T46" fmla="*/ 312 w 582"/>
                  <a:gd name="T47" fmla="*/ 174 h 824"/>
                  <a:gd name="T48" fmla="*/ 316 w 582"/>
                  <a:gd name="T49" fmla="*/ 174 h 824"/>
                  <a:gd name="T50" fmla="*/ 330 w 582"/>
                  <a:gd name="T51" fmla="*/ 134 h 824"/>
                  <a:gd name="T52" fmla="*/ 347 w 582"/>
                  <a:gd name="T53" fmla="*/ 99 h 824"/>
                  <a:gd name="T54" fmla="*/ 370 w 582"/>
                  <a:gd name="T55" fmla="*/ 70 h 824"/>
                  <a:gd name="T56" fmla="*/ 398 w 582"/>
                  <a:gd name="T57" fmla="*/ 47 h 824"/>
                  <a:gd name="T58" fmla="*/ 427 w 582"/>
                  <a:gd name="T59" fmla="*/ 28 h 824"/>
                  <a:gd name="T60" fmla="*/ 462 w 582"/>
                  <a:gd name="T61" fmla="*/ 14 h 824"/>
                  <a:gd name="T62" fmla="*/ 499 w 582"/>
                  <a:gd name="T63" fmla="*/ 5 h 824"/>
                  <a:gd name="T64" fmla="*/ 541 w 582"/>
                  <a:gd name="T65" fmla="*/ 2 h 824"/>
                  <a:gd name="T66" fmla="*/ 582 w 582"/>
                  <a:gd name="T67" fmla="*/ 0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82" h="824">
                    <a:moveTo>
                      <a:pt x="582" y="0"/>
                    </a:moveTo>
                    <a:lnTo>
                      <a:pt x="582" y="258"/>
                    </a:lnTo>
                    <a:lnTo>
                      <a:pt x="551" y="256"/>
                    </a:lnTo>
                    <a:lnTo>
                      <a:pt x="520" y="256"/>
                    </a:lnTo>
                    <a:lnTo>
                      <a:pt x="474" y="259"/>
                    </a:lnTo>
                    <a:lnTo>
                      <a:pt x="436" y="266"/>
                    </a:lnTo>
                    <a:lnTo>
                      <a:pt x="405" y="280"/>
                    </a:lnTo>
                    <a:lnTo>
                      <a:pt x="377" y="300"/>
                    </a:lnTo>
                    <a:lnTo>
                      <a:pt x="354" y="322"/>
                    </a:lnTo>
                    <a:lnTo>
                      <a:pt x="337" y="350"/>
                    </a:lnTo>
                    <a:lnTo>
                      <a:pt x="324" y="383"/>
                    </a:lnTo>
                    <a:lnTo>
                      <a:pt x="317" y="420"/>
                    </a:lnTo>
                    <a:lnTo>
                      <a:pt x="312" y="460"/>
                    </a:lnTo>
                    <a:lnTo>
                      <a:pt x="312" y="503"/>
                    </a:lnTo>
                    <a:lnTo>
                      <a:pt x="312" y="824"/>
                    </a:lnTo>
                    <a:lnTo>
                      <a:pt x="9" y="824"/>
                    </a:lnTo>
                    <a:lnTo>
                      <a:pt x="9" y="230"/>
                    </a:lnTo>
                    <a:lnTo>
                      <a:pt x="9" y="190"/>
                    </a:lnTo>
                    <a:lnTo>
                      <a:pt x="7" y="151"/>
                    </a:lnTo>
                    <a:lnTo>
                      <a:pt x="5" y="113"/>
                    </a:lnTo>
                    <a:lnTo>
                      <a:pt x="4" y="71"/>
                    </a:lnTo>
                    <a:lnTo>
                      <a:pt x="0" y="24"/>
                    </a:lnTo>
                    <a:lnTo>
                      <a:pt x="307" y="24"/>
                    </a:lnTo>
                    <a:lnTo>
                      <a:pt x="312" y="174"/>
                    </a:lnTo>
                    <a:lnTo>
                      <a:pt x="316" y="174"/>
                    </a:lnTo>
                    <a:lnTo>
                      <a:pt x="330" y="134"/>
                    </a:lnTo>
                    <a:lnTo>
                      <a:pt x="347" y="99"/>
                    </a:lnTo>
                    <a:lnTo>
                      <a:pt x="370" y="70"/>
                    </a:lnTo>
                    <a:lnTo>
                      <a:pt x="398" y="47"/>
                    </a:lnTo>
                    <a:lnTo>
                      <a:pt x="427" y="28"/>
                    </a:lnTo>
                    <a:lnTo>
                      <a:pt x="462" y="14"/>
                    </a:lnTo>
                    <a:lnTo>
                      <a:pt x="499" y="5"/>
                    </a:lnTo>
                    <a:lnTo>
                      <a:pt x="541" y="2"/>
                    </a:lnTo>
                    <a:lnTo>
                      <a:pt x="58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84" name="Freeform 8"/>
              <p:cNvSpPr>
                <a:spLocks/>
              </p:cNvSpPr>
              <p:nvPr/>
            </p:nvSpPr>
            <p:spPr bwMode="auto">
              <a:xfrm>
                <a:off x="11033884" y="-256188"/>
                <a:ext cx="66240" cy="136132"/>
              </a:xfrm>
              <a:custGeom>
                <a:avLst/>
                <a:gdLst>
                  <a:gd name="T0" fmla="*/ 460 w 635"/>
                  <a:gd name="T1" fmla="*/ 0 h 1305"/>
                  <a:gd name="T2" fmla="*/ 460 w 635"/>
                  <a:gd name="T3" fmla="*/ 301 h 1305"/>
                  <a:gd name="T4" fmla="*/ 635 w 635"/>
                  <a:gd name="T5" fmla="*/ 301 h 1305"/>
                  <a:gd name="T6" fmla="*/ 635 w 635"/>
                  <a:gd name="T7" fmla="*/ 493 h 1305"/>
                  <a:gd name="T8" fmla="*/ 460 w 635"/>
                  <a:gd name="T9" fmla="*/ 493 h 1305"/>
                  <a:gd name="T10" fmla="*/ 460 w 635"/>
                  <a:gd name="T11" fmla="*/ 990 h 1305"/>
                  <a:gd name="T12" fmla="*/ 460 w 635"/>
                  <a:gd name="T13" fmla="*/ 1000 h 1305"/>
                  <a:gd name="T14" fmla="*/ 459 w 635"/>
                  <a:gd name="T15" fmla="*/ 1014 h 1305"/>
                  <a:gd name="T16" fmla="*/ 459 w 635"/>
                  <a:gd name="T17" fmla="*/ 1031 h 1305"/>
                  <a:gd name="T18" fmla="*/ 460 w 635"/>
                  <a:gd name="T19" fmla="*/ 1051 h 1305"/>
                  <a:gd name="T20" fmla="*/ 464 w 635"/>
                  <a:gd name="T21" fmla="*/ 1070 h 1305"/>
                  <a:gd name="T22" fmla="*/ 471 w 635"/>
                  <a:gd name="T23" fmla="*/ 1087 h 1305"/>
                  <a:gd name="T24" fmla="*/ 481 w 635"/>
                  <a:gd name="T25" fmla="*/ 1101 h 1305"/>
                  <a:gd name="T26" fmla="*/ 497 w 635"/>
                  <a:gd name="T27" fmla="*/ 1112 h 1305"/>
                  <a:gd name="T28" fmla="*/ 518 w 635"/>
                  <a:gd name="T29" fmla="*/ 1115 h 1305"/>
                  <a:gd name="T30" fmla="*/ 558 w 635"/>
                  <a:gd name="T31" fmla="*/ 1115 h 1305"/>
                  <a:gd name="T32" fmla="*/ 596 w 635"/>
                  <a:gd name="T33" fmla="*/ 1113 h 1305"/>
                  <a:gd name="T34" fmla="*/ 633 w 635"/>
                  <a:gd name="T35" fmla="*/ 1110 h 1305"/>
                  <a:gd name="T36" fmla="*/ 633 w 635"/>
                  <a:gd name="T37" fmla="*/ 1289 h 1305"/>
                  <a:gd name="T38" fmla="*/ 586 w 635"/>
                  <a:gd name="T39" fmla="*/ 1298 h 1305"/>
                  <a:gd name="T40" fmla="*/ 544 w 635"/>
                  <a:gd name="T41" fmla="*/ 1303 h 1305"/>
                  <a:gd name="T42" fmla="*/ 506 w 635"/>
                  <a:gd name="T43" fmla="*/ 1305 h 1305"/>
                  <a:gd name="T44" fmla="*/ 471 w 635"/>
                  <a:gd name="T45" fmla="*/ 1305 h 1305"/>
                  <a:gd name="T46" fmla="*/ 426 w 635"/>
                  <a:gd name="T47" fmla="*/ 1305 h 1305"/>
                  <a:gd name="T48" fmla="*/ 382 w 635"/>
                  <a:gd name="T49" fmla="*/ 1303 h 1305"/>
                  <a:gd name="T50" fmla="*/ 342 w 635"/>
                  <a:gd name="T51" fmla="*/ 1300 h 1305"/>
                  <a:gd name="T52" fmla="*/ 305 w 635"/>
                  <a:gd name="T53" fmla="*/ 1293 h 1305"/>
                  <a:gd name="T54" fmla="*/ 274 w 635"/>
                  <a:gd name="T55" fmla="*/ 1282 h 1305"/>
                  <a:gd name="T56" fmla="*/ 244 w 635"/>
                  <a:gd name="T57" fmla="*/ 1268 h 1305"/>
                  <a:gd name="T58" fmla="*/ 218 w 635"/>
                  <a:gd name="T59" fmla="*/ 1251 h 1305"/>
                  <a:gd name="T60" fmla="*/ 197 w 635"/>
                  <a:gd name="T61" fmla="*/ 1230 h 1305"/>
                  <a:gd name="T62" fmla="*/ 180 w 635"/>
                  <a:gd name="T63" fmla="*/ 1202 h 1305"/>
                  <a:gd name="T64" fmla="*/ 167 w 635"/>
                  <a:gd name="T65" fmla="*/ 1169 h 1305"/>
                  <a:gd name="T66" fmla="*/ 159 w 635"/>
                  <a:gd name="T67" fmla="*/ 1131 h 1305"/>
                  <a:gd name="T68" fmla="*/ 155 w 635"/>
                  <a:gd name="T69" fmla="*/ 1085 h 1305"/>
                  <a:gd name="T70" fmla="*/ 157 w 635"/>
                  <a:gd name="T71" fmla="*/ 1031 h 1305"/>
                  <a:gd name="T72" fmla="*/ 157 w 635"/>
                  <a:gd name="T73" fmla="*/ 493 h 1305"/>
                  <a:gd name="T74" fmla="*/ 0 w 635"/>
                  <a:gd name="T75" fmla="*/ 493 h 1305"/>
                  <a:gd name="T76" fmla="*/ 0 w 635"/>
                  <a:gd name="T77" fmla="*/ 301 h 1305"/>
                  <a:gd name="T78" fmla="*/ 157 w 635"/>
                  <a:gd name="T79" fmla="*/ 301 h 1305"/>
                  <a:gd name="T80" fmla="*/ 157 w 635"/>
                  <a:gd name="T81" fmla="*/ 113 h 1305"/>
                  <a:gd name="T82" fmla="*/ 460 w 635"/>
                  <a:gd name="T83" fmla="*/ 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35" h="1305">
                    <a:moveTo>
                      <a:pt x="460" y="0"/>
                    </a:moveTo>
                    <a:lnTo>
                      <a:pt x="460" y="301"/>
                    </a:lnTo>
                    <a:lnTo>
                      <a:pt x="635" y="301"/>
                    </a:lnTo>
                    <a:lnTo>
                      <a:pt x="635" y="493"/>
                    </a:lnTo>
                    <a:lnTo>
                      <a:pt x="460" y="493"/>
                    </a:lnTo>
                    <a:lnTo>
                      <a:pt x="460" y="990"/>
                    </a:lnTo>
                    <a:lnTo>
                      <a:pt x="460" y="1000"/>
                    </a:lnTo>
                    <a:lnTo>
                      <a:pt x="459" y="1014"/>
                    </a:lnTo>
                    <a:lnTo>
                      <a:pt x="459" y="1031"/>
                    </a:lnTo>
                    <a:lnTo>
                      <a:pt x="460" y="1051"/>
                    </a:lnTo>
                    <a:lnTo>
                      <a:pt x="464" y="1070"/>
                    </a:lnTo>
                    <a:lnTo>
                      <a:pt x="471" y="1087"/>
                    </a:lnTo>
                    <a:lnTo>
                      <a:pt x="481" y="1101"/>
                    </a:lnTo>
                    <a:lnTo>
                      <a:pt x="497" y="1112"/>
                    </a:lnTo>
                    <a:lnTo>
                      <a:pt x="518" y="1115"/>
                    </a:lnTo>
                    <a:lnTo>
                      <a:pt x="558" y="1115"/>
                    </a:lnTo>
                    <a:lnTo>
                      <a:pt x="596" y="1113"/>
                    </a:lnTo>
                    <a:lnTo>
                      <a:pt x="633" y="1110"/>
                    </a:lnTo>
                    <a:lnTo>
                      <a:pt x="633" y="1289"/>
                    </a:lnTo>
                    <a:lnTo>
                      <a:pt x="586" y="1298"/>
                    </a:lnTo>
                    <a:lnTo>
                      <a:pt x="544" y="1303"/>
                    </a:lnTo>
                    <a:lnTo>
                      <a:pt x="506" y="1305"/>
                    </a:lnTo>
                    <a:lnTo>
                      <a:pt x="471" y="1305"/>
                    </a:lnTo>
                    <a:lnTo>
                      <a:pt x="426" y="1305"/>
                    </a:lnTo>
                    <a:lnTo>
                      <a:pt x="382" y="1303"/>
                    </a:lnTo>
                    <a:lnTo>
                      <a:pt x="342" y="1300"/>
                    </a:lnTo>
                    <a:lnTo>
                      <a:pt x="305" y="1293"/>
                    </a:lnTo>
                    <a:lnTo>
                      <a:pt x="274" y="1282"/>
                    </a:lnTo>
                    <a:lnTo>
                      <a:pt x="244" y="1268"/>
                    </a:lnTo>
                    <a:lnTo>
                      <a:pt x="218" y="1251"/>
                    </a:lnTo>
                    <a:lnTo>
                      <a:pt x="197" y="1230"/>
                    </a:lnTo>
                    <a:lnTo>
                      <a:pt x="180" y="1202"/>
                    </a:lnTo>
                    <a:lnTo>
                      <a:pt x="167" y="1169"/>
                    </a:lnTo>
                    <a:lnTo>
                      <a:pt x="159" y="1131"/>
                    </a:lnTo>
                    <a:lnTo>
                      <a:pt x="155" y="1085"/>
                    </a:lnTo>
                    <a:lnTo>
                      <a:pt x="157" y="1031"/>
                    </a:lnTo>
                    <a:lnTo>
                      <a:pt x="157" y="493"/>
                    </a:lnTo>
                    <a:lnTo>
                      <a:pt x="0" y="493"/>
                    </a:lnTo>
                    <a:lnTo>
                      <a:pt x="0" y="301"/>
                    </a:lnTo>
                    <a:lnTo>
                      <a:pt x="157" y="301"/>
                    </a:lnTo>
                    <a:lnTo>
                      <a:pt x="157" y="113"/>
                    </a:lnTo>
                    <a:lnTo>
                      <a:pt x="4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85" name="Freeform 9"/>
              <p:cNvSpPr>
                <a:spLocks noEditPoints="1"/>
              </p:cNvSpPr>
              <p:nvPr/>
            </p:nvSpPr>
            <p:spPr bwMode="auto">
              <a:xfrm>
                <a:off x="11104505" y="-227292"/>
                <a:ext cx="89815" cy="88564"/>
              </a:xfrm>
              <a:custGeom>
                <a:avLst/>
                <a:gdLst>
                  <a:gd name="T0" fmla="*/ 399 w 861"/>
                  <a:gd name="T1" fmla="*/ 157 h 849"/>
                  <a:gd name="T2" fmla="*/ 350 w 861"/>
                  <a:gd name="T3" fmla="*/ 178 h 849"/>
                  <a:gd name="T4" fmla="*/ 319 w 861"/>
                  <a:gd name="T5" fmla="*/ 216 h 849"/>
                  <a:gd name="T6" fmla="*/ 301 w 861"/>
                  <a:gd name="T7" fmla="*/ 265 h 849"/>
                  <a:gd name="T8" fmla="*/ 293 w 861"/>
                  <a:gd name="T9" fmla="*/ 322 h 849"/>
                  <a:gd name="T10" fmla="*/ 570 w 861"/>
                  <a:gd name="T11" fmla="*/ 280 h 849"/>
                  <a:gd name="T12" fmla="*/ 537 w 861"/>
                  <a:gd name="T13" fmla="*/ 202 h 849"/>
                  <a:gd name="T14" fmla="*/ 493 w 861"/>
                  <a:gd name="T15" fmla="*/ 164 h 849"/>
                  <a:gd name="T16" fmla="*/ 432 w 861"/>
                  <a:gd name="T17" fmla="*/ 151 h 849"/>
                  <a:gd name="T18" fmla="*/ 498 w 861"/>
                  <a:gd name="T19" fmla="*/ 3 h 849"/>
                  <a:gd name="T20" fmla="*/ 612 w 861"/>
                  <a:gd name="T21" fmla="*/ 26 h 849"/>
                  <a:gd name="T22" fmla="*/ 701 w 861"/>
                  <a:gd name="T23" fmla="*/ 68 h 849"/>
                  <a:gd name="T24" fmla="*/ 769 w 861"/>
                  <a:gd name="T25" fmla="*/ 131 h 849"/>
                  <a:gd name="T26" fmla="*/ 816 w 861"/>
                  <a:gd name="T27" fmla="*/ 212 h 849"/>
                  <a:gd name="T28" fmla="*/ 845 w 861"/>
                  <a:gd name="T29" fmla="*/ 310 h 849"/>
                  <a:gd name="T30" fmla="*/ 859 w 861"/>
                  <a:gd name="T31" fmla="*/ 423 h 849"/>
                  <a:gd name="T32" fmla="*/ 286 w 861"/>
                  <a:gd name="T33" fmla="*/ 484 h 849"/>
                  <a:gd name="T34" fmla="*/ 291 w 861"/>
                  <a:gd name="T35" fmla="*/ 551 h 849"/>
                  <a:gd name="T36" fmla="*/ 306 w 861"/>
                  <a:gd name="T37" fmla="*/ 608 h 849"/>
                  <a:gd name="T38" fmla="*/ 338 w 861"/>
                  <a:gd name="T39" fmla="*/ 652 h 849"/>
                  <a:gd name="T40" fmla="*/ 390 w 861"/>
                  <a:gd name="T41" fmla="*/ 674 h 849"/>
                  <a:gd name="T42" fmla="*/ 465 w 861"/>
                  <a:gd name="T43" fmla="*/ 674 h 849"/>
                  <a:gd name="T44" fmla="*/ 526 w 861"/>
                  <a:gd name="T45" fmla="*/ 648 h 849"/>
                  <a:gd name="T46" fmla="*/ 565 w 861"/>
                  <a:gd name="T47" fmla="*/ 598 h 849"/>
                  <a:gd name="T48" fmla="*/ 854 w 861"/>
                  <a:gd name="T49" fmla="*/ 563 h 849"/>
                  <a:gd name="T50" fmla="*/ 833 w 861"/>
                  <a:gd name="T51" fmla="*/ 645 h 849"/>
                  <a:gd name="T52" fmla="*/ 791 w 861"/>
                  <a:gd name="T53" fmla="*/ 713 h 849"/>
                  <a:gd name="T54" fmla="*/ 734 w 861"/>
                  <a:gd name="T55" fmla="*/ 765 h 849"/>
                  <a:gd name="T56" fmla="*/ 659 w 861"/>
                  <a:gd name="T57" fmla="*/ 810 h 849"/>
                  <a:gd name="T58" fmla="*/ 559 w 861"/>
                  <a:gd name="T59" fmla="*/ 840 h 849"/>
                  <a:gd name="T60" fmla="*/ 449 w 861"/>
                  <a:gd name="T61" fmla="*/ 849 h 849"/>
                  <a:gd name="T62" fmla="*/ 305 w 861"/>
                  <a:gd name="T63" fmla="*/ 836 h 849"/>
                  <a:gd name="T64" fmla="*/ 190 w 861"/>
                  <a:gd name="T65" fmla="*/ 801 h 849"/>
                  <a:gd name="T66" fmla="*/ 104 w 861"/>
                  <a:gd name="T67" fmla="*/ 740 h 849"/>
                  <a:gd name="T68" fmla="*/ 45 w 861"/>
                  <a:gd name="T69" fmla="*/ 653 h 849"/>
                  <a:gd name="T70" fmla="*/ 12 w 861"/>
                  <a:gd name="T71" fmla="*/ 540 h 849"/>
                  <a:gd name="T72" fmla="*/ 0 w 861"/>
                  <a:gd name="T73" fmla="*/ 397 h 849"/>
                  <a:gd name="T74" fmla="*/ 15 w 861"/>
                  <a:gd name="T75" fmla="*/ 280 h 849"/>
                  <a:gd name="T76" fmla="*/ 59 w 861"/>
                  <a:gd name="T77" fmla="*/ 181 h 849"/>
                  <a:gd name="T78" fmla="*/ 125 w 861"/>
                  <a:gd name="T79" fmla="*/ 104 h 849"/>
                  <a:gd name="T80" fmla="*/ 212 w 861"/>
                  <a:gd name="T81" fmla="*/ 47 h 849"/>
                  <a:gd name="T82" fmla="*/ 315 w 861"/>
                  <a:gd name="T83" fmla="*/ 12 h 849"/>
                  <a:gd name="T84" fmla="*/ 432 w 861"/>
                  <a:gd name="T85" fmla="*/ 0 h 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61" h="849">
                    <a:moveTo>
                      <a:pt x="432" y="151"/>
                    </a:moveTo>
                    <a:lnTo>
                      <a:pt x="399" y="157"/>
                    </a:lnTo>
                    <a:lnTo>
                      <a:pt x="373" y="165"/>
                    </a:lnTo>
                    <a:lnTo>
                      <a:pt x="350" y="178"/>
                    </a:lnTo>
                    <a:lnTo>
                      <a:pt x="333" y="195"/>
                    </a:lnTo>
                    <a:lnTo>
                      <a:pt x="319" y="216"/>
                    </a:lnTo>
                    <a:lnTo>
                      <a:pt x="308" y="239"/>
                    </a:lnTo>
                    <a:lnTo>
                      <a:pt x="301" y="265"/>
                    </a:lnTo>
                    <a:lnTo>
                      <a:pt x="296" y="293"/>
                    </a:lnTo>
                    <a:lnTo>
                      <a:pt x="293" y="322"/>
                    </a:lnTo>
                    <a:lnTo>
                      <a:pt x="573" y="322"/>
                    </a:lnTo>
                    <a:lnTo>
                      <a:pt x="570" y="280"/>
                    </a:lnTo>
                    <a:lnTo>
                      <a:pt x="556" y="239"/>
                    </a:lnTo>
                    <a:lnTo>
                      <a:pt x="537" y="202"/>
                    </a:lnTo>
                    <a:lnTo>
                      <a:pt x="516" y="181"/>
                    </a:lnTo>
                    <a:lnTo>
                      <a:pt x="493" y="164"/>
                    </a:lnTo>
                    <a:lnTo>
                      <a:pt x="463" y="153"/>
                    </a:lnTo>
                    <a:lnTo>
                      <a:pt x="432" y="151"/>
                    </a:lnTo>
                    <a:close/>
                    <a:moveTo>
                      <a:pt x="432" y="0"/>
                    </a:moveTo>
                    <a:lnTo>
                      <a:pt x="498" y="3"/>
                    </a:lnTo>
                    <a:lnTo>
                      <a:pt x="558" y="12"/>
                    </a:lnTo>
                    <a:lnTo>
                      <a:pt x="612" y="26"/>
                    </a:lnTo>
                    <a:lnTo>
                      <a:pt x="659" y="43"/>
                    </a:lnTo>
                    <a:lnTo>
                      <a:pt x="701" y="68"/>
                    </a:lnTo>
                    <a:lnTo>
                      <a:pt x="737" y="97"/>
                    </a:lnTo>
                    <a:lnTo>
                      <a:pt x="769" y="131"/>
                    </a:lnTo>
                    <a:lnTo>
                      <a:pt x="795" y="169"/>
                    </a:lnTo>
                    <a:lnTo>
                      <a:pt x="816" y="212"/>
                    </a:lnTo>
                    <a:lnTo>
                      <a:pt x="831" y="258"/>
                    </a:lnTo>
                    <a:lnTo>
                      <a:pt x="845" y="310"/>
                    </a:lnTo>
                    <a:lnTo>
                      <a:pt x="854" y="364"/>
                    </a:lnTo>
                    <a:lnTo>
                      <a:pt x="859" y="423"/>
                    </a:lnTo>
                    <a:lnTo>
                      <a:pt x="861" y="484"/>
                    </a:lnTo>
                    <a:lnTo>
                      <a:pt x="286" y="484"/>
                    </a:lnTo>
                    <a:lnTo>
                      <a:pt x="287" y="519"/>
                    </a:lnTo>
                    <a:lnTo>
                      <a:pt x="291" y="551"/>
                    </a:lnTo>
                    <a:lnTo>
                      <a:pt x="296" y="582"/>
                    </a:lnTo>
                    <a:lnTo>
                      <a:pt x="306" y="608"/>
                    </a:lnTo>
                    <a:lnTo>
                      <a:pt x="320" y="632"/>
                    </a:lnTo>
                    <a:lnTo>
                      <a:pt x="338" y="652"/>
                    </a:lnTo>
                    <a:lnTo>
                      <a:pt x="362" y="666"/>
                    </a:lnTo>
                    <a:lnTo>
                      <a:pt x="390" y="674"/>
                    </a:lnTo>
                    <a:lnTo>
                      <a:pt x="425" y="678"/>
                    </a:lnTo>
                    <a:lnTo>
                      <a:pt x="465" y="674"/>
                    </a:lnTo>
                    <a:lnTo>
                      <a:pt x="498" y="666"/>
                    </a:lnTo>
                    <a:lnTo>
                      <a:pt x="526" y="648"/>
                    </a:lnTo>
                    <a:lnTo>
                      <a:pt x="549" y="625"/>
                    </a:lnTo>
                    <a:lnTo>
                      <a:pt x="565" y="598"/>
                    </a:lnTo>
                    <a:lnTo>
                      <a:pt x="573" y="563"/>
                    </a:lnTo>
                    <a:lnTo>
                      <a:pt x="854" y="563"/>
                    </a:lnTo>
                    <a:lnTo>
                      <a:pt x="847" y="606"/>
                    </a:lnTo>
                    <a:lnTo>
                      <a:pt x="833" y="645"/>
                    </a:lnTo>
                    <a:lnTo>
                      <a:pt x="814" y="681"/>
                    </a:lnTo>
                    <a:lnTo>
                      <a:pt x="791" y="713"/>
                    </a:lnTo>
                    <a:lnTo>
                      <a:pt x="765" y="740"/>
                    </a:lnTo>
                    <a:lnTo>
                      <a:pt x="734" y="765"/>
                    </a:lnTo>
                    <a:lnTo>
                      <a:pt x="702" y="786"/>
                    </a:lnTo>
                    <a:lnTo>
                      <a:pt x="659" y="810"/>
                    </a:lnTo>
                    <a:lnTo>
                      <a:pt x="610" y="828"/>
                    </a:lnTo>
                    <a:lnTo>
                      <a:pt x="559" y="840"/>
                    </a:lnTo>
                    <a:lnTo>
                      <a:pt x="505" y="847"/>
                    </a:lnTo>
                    <a:lnTo>
                      <a:pt x="449" y="849"/>
                    </a:lnTo>
                    <a:lnTo>
                      <a:pt x="373" y="845"/>
                    </a:lnTo>
                    <a:lnTo>
                      <a:pt x="305" y="836"/>
                    </a:lnTo>
                    <a:lnTo>
                      <a:pt x="244" y="822"/>
                    </a:lnTo>
                    <a:lnTo>
                      <a:pt x="190" y="801"/>
                    </a:lnTo>
                    <a:lnTo>
                      <a:pt x="144" y="774"/>
                    </a:lnTo>
                    <a:lnTo>
                      <a:pt x="104" y="740"/>
                    </a:lnTo>
                    <a:lnTo>
                      <a:pt x="71" y="700"/>
                    </a:lnTo>
                    <a:lnTo>
                      <a:pt x="45" y="653"/>
                    </a:lnTo>
                    <a:lnTo>
                      <a:pt x="26" y="601"/>
                    </a:lnTo>
                    <a:lnTo>
                      <a:pt x="12" y="540"/>
                    </a:lnTo>
                    <a:lnTo>
                      <a:pt x="3" y="472"/>
                    </a:lnTo>
                    <a:lnTo>
                      <a:pt x="0" y="397"/>
                    </a:lnTo>
                    <a:lnTo>
                      <a:pt x="5" y="336"/>
                    </a:lnTo>
                    <a:lnTo>
                      <a:pt x="15" y="280"/>
                    </a:lnTo>
                    <a:lnTo>
                      <a:pt x="34" y="228"/>
                    </a:lnTo>
                    <a:lnTo>
                      <a:pt x="59" y="181"/>
                    </a:lnTo>
                    <a:lnTo>
                      <a:pt x="89" y="141"/>
                    </a:lnTo>
                    <a:lnTo>
                      <a:pt x="125" y="104"/>
                    </a:lnTo>
                    <a:lnTo>
                      <a:pt x="167" y="73"/>
                    </a:lnTo>
                    <a:lnTo>
                      <a:pt x="212" y="47"/>
                    </a:lnTo>
                    <a:lnTo>
                      <a:pt x="263" y="26"/>
                    </a:lnTo>
                    <a:lnTo>
                      <a:pt x="315" y="12"/>
                    </a:lnTo>
                    <a:lnTo>
                      <a:pt x="373" y="3"/>
                    </a:lnTo>
                    <a:lnTo>
                      <a:pt x="4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86" name="Freeform 10"/>
              <p:cNvSpPr>
                <a:spLocks/>
              </p:cNvSpPr>
              <p:nvPr/>
            </p:nvSpPr>
            <p:spPr bwMode="auto">
              <a:xfrm>
                <a:off x="11206108" y="-268184"/>
                <a:ext cx="40266" cy="128725"/>
              </a:xfrm>
              <a:custGeom>
                <a:avLst/>
                <a:gdLst>
                  <a:gd name="T0" fmla="*/ 279 w 386"/>
                  <a:gd name="T1" fmla="*/ 0 h 1234"/>
                  <a:gd name="T2" fmla="*/ 279 w 386"/>
                  <a:gd name="T3" fmla="*/ 955 h 1234"/>
                  <a:gd name="T4" fmla="*/ 281 w 386"/>
                  <a:gd name="T5" fmla="*/ 979 h 1234"/>
                  <a:gd name="T6" fmla="*/ 286 w 386"/>
                  <a:gd name="T7" fmla="*/ 1000 h 1234"/>
                  <a:gd name="T8" fmla="*/ 297 w 386"/>
                  <a:gd name="T9" fmla="*/ 1017 h 1234"/>
                  <a:gd name="T10" fmla="*/ 312 w 386"/>
                  <a:gd name="T11" fmla="*/ 1031 h 1234"/>
                  <a:gd name="T12" fmla="*/ 332 w 386"/>
                  <a:gd name="T13" fmla="*/ 1040 h 1234"/>
                  <a:gd name="T14" fmla="*/ 356 w 386"/>
                  <a:gd name="T15" fmla="*/ 1042 h 1234"/>
                  <a:gd name="T16" fmla="*/ 386 w 386"/>
                  <a:gd name="T17" fmla="*/ 1038 h 1234"/>
                  <a:gd name="T18" fmla="*/ 386 w 386"/>
                  <a:gd name="T19" fmla="*/ 1225 h 1234"/>
                  <a:gd name="T20" fmla="*/ 346 w 386"/>
                  <a:gd name="T21" fmla="*/ 1228 h 1234"/>
                  <a:gd name="T22" fmla="*/ 311 w 386"/>
                  <a:gd name="T23" fmla="*/ 1232 h 1234"/>
                  <a:gd name="T24" fmla="*/ 274 w 386"/>
                  <a:gd name="T25" fmla="*/ 1232 h 1234"/>
                  <a:gd name="T26" fmla="*/ 234 w 386"/>
                  <a:gd name="T27" fmla="*/ 1234 h 1234"/>
                  <a:gd name="T28" fmla="*/ 199 w 386"/>
                  <a:gd name="T29" fmla="*/ 1230 h 1234"/>
                  <a:gd name="T30" fmla="*/ 164 w 386"/>
                  <a:gd name="T31" fmla="*/ 1223 h 1234"/>
                  <a:gd name="T32" fmla="*/ 129 w 386"/>
                  <a:gd name="T33" fmla="*/ 1211 h 1234"/>
                  <a:gd name="T34" fmla="*/ 98 w 386"/>
                  <a:gd name="T35" fmla="*/ 1193 h 1234"/>
                  <a:gd name="T36" fmla="*/ 70 w 386"/>
                  <a:gd name="T37" fmla="*/ 1173 h 1234"/>
                  <a:gd name="T38" fmla="*/ 46 w 386"/>
                  <a:gd name="T39" fmla="*/ 1146 h 1234"/>
                  <a:gd name="T40" fmla="*/ 26 w 386"/>
                  <a:gd name="T41" fmla="*/ 1117 h 1234"/>
                  <a:gd name="T42" fmla="*/ 16 w 386"/>
                  <a:gd name="T43" fmla="*/ 1082 h 1234"/>
                  <a:gd name="T44" fmla="*/ 4 w 386"/>
                  <a:gd name="T45" fmla="*/ 1004 h 1234"/>
                  <a:gd name="T46" fmla="*/ 0 w 386"/>
                  <a:gd name="T47" fmla="*/ 925 h 1234"/>
                  <a:gd name="T48" fmla="*/ 0 w 386"/>
                  <a:gd name="T49" fmla="*/ 847 h 1234"/>
                  <a:gd name="T50" fmla="*/ 0 w 386"/>
                  <a:gd name="T51" fmla="*/ 768 h 1234"/>
                  <a:gd name="T52" fmla="*/ 0 w 386"/>
                  <a:gd name="T53" fmla="*/ 117 h 1234"/>
                  <a:gd name="T54" fmla="*/ 279 w 386"/>
                  <a:gd name="T55" fmla="*/ 0 h 1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86" h="1234">
                    <a:moveTo>
                      <a:pt x="279" y="0"/>
                    </a:moveTo>
                    <a:lnTo>
                      <a:pt x="279" y="955"/>
                    </a:lnTo>
                    <a:lnTo>
                      <a:pt x="281" y="979"/>
                    </a:lnTo>
                    <a:lnTo>
                      <a:pt x="286" y="1000"/>
                    </a:lnTo>
                    <a:lnTo>
                      <a:pt x="297" y="1017"/>
                    </a:lnTo>
                    <a:lnTo>
                      <a:pt x="312" y="1031"/>
                    </a:lnTo>
                    <a:lnTo>
                      <a:pt x="332" y="1040"/>
                    </a:lnTo>
                    <a:lnTo>
                      <a:pt x="356" y="1042"/>
                    </a:lnTo>
                    <a:lnTo>
                      <a:pt x="386" y="1038"/>
                    </a:lnTo>
                    <a:lnTo>
                      <a:pt x="386" y="1225"/>
                    </a:lnTo>
                    <a:lnTo>
                      <a:pt x="346" y="1228"/>
                    </a:lnTo>
                    <a:lnTo>
                      <a:pt x="311" y="1232"/>
                    </a:lnTo>
                    <a:lnTo>
                      <a:pt x="274" y="1232"/>
                    </a:lnTo>
                    <a:lnTo>
                      <a:pt x="234" y="1234"/>
                    </a:lnTo>
                    <a:lnTo>
                      <a:pt x="199" y="1230"/>
                    </a:lnTo>
                    <a:lnTo>
                      <a:pt x="164" y="1223"/>
                    </a:lnTo>
                    <a:lnTo>
                      <a:pt x="129" y="1211"/>
                    </a:lnTo>
                    <a:lnTo>
                      <a:pt x="98" y="1193"/>
                    </a:lnTo>
                    <a:lnTo>
                      <a:pt x="70" y="1173"/>
                    </a:lnTo>
                    <a:lnTo>
                      <a:pt x="46" y="1146"/>
                    </a:lnTo>
                    <a:lnTo>
                      <a:pt x="26" y="1117"/>
                    </a:lnTo>
                    <a:lnTo>
                      <a:pt x="16" y="1082"/>
                    </a:lnTo>
                    <a:lnTo>
                      <a:pt x="4" y="1004"/>
                    </a:lnTo>
                    <a:lnTo>
                      <a:pt x="0" y="925"/>
                    </a:lnTo>
                    <a:lnTo>
                      <a:pt x="0" y="847"/>
                    </a:lnTo>
                    <a:lnTo>
                      <a:pt x="0" y="768"/>
                    </a:lnTo>
                    <a:lnTo>
                      <a:pt x="0" y="117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87" name="Freeform 11"/>
              <p:cNvSpPr>
                <a:spLocks/>
              </p:cNvSpPr>
              <p:nvPr/>
            </p:nvSpPr>
            <p:spPr bwMode="auto">
              <a:xfrm>
                <a:off x="11253259" y="-268184"/>
                <a:ext cx="40161" cy="128725"/>
              </a:xfrm>
              <a:custGeom>
                <a:avLst/>
                <a:gdLst>
                  <a:gd name="T0" fmla="*/ 279 w 385"/>
                  <a:gd name="T1" fmla="*/ 0 h 1234"/>
                  <a:gd name="T2" fmla="*/ 279 w 385"/>
                  <a:gd name="T3" fmla="*/ 955 h 1234"/>
                  <a:gd name="T4" fmla="*/ 281 w 385"/>
                  <a:gd name="T5" fmla="*/ 979 h 1234"/>
                  <a:gd name="T6" fmla="*/ 288 w 385"/>
                  <a:gd name="T7" fmla="*/ 1000 h 1234"/>
                  <a:gd name="T8" fmla="*/ 298 w 385"/>
                  <a:gd name="T9" fmla="*/ 1017 h 1234"/>
                  <a:gd name="T10" fmla="*/ 312 w 385"/>
                  <a:gd name="T11" fmla="*/ 1031 h 1234"/>
                  <a:gd name="T12" fmla="*/ 331 w 385"/>
                  <a:gd name="T13" fmla="*/ 1040 h 1234"/>
                  <a:gd name="T14" fmla="*/ 356 w 385"/>
                  <a:gd name="T15" fmla="*/ 1042 h 1234"/>
                  <a:gd name="T16" fmla="*/ 385 w 385"/>
                  <a:gd name="T17" fmla="*/ 1038 h 1234"/>
                  <a:gd name="T18" fmla="*/ 385 w 385"/>
                  <a:gd name="T19" fmla="*/ 1225 h 1234"/>
                  <a:gd name="T20" fmla="*/ 345 w 385"/>
                  <a:gd name="T21" fmla="*/ 1228 h 1234"/>
                  <a:gd name="T22" fmla="*/ 310 w 385"/>
                  <a:gd name="T23" fmla="*/ 1232 h 1234"/>
                  <a:gd name="T24" fmla="*/ 274 w 385"/>
                  <a:gd name="T25" fmla="*/ 1232 h 1234"/>
                  <a:gd name="T26" fmla="*/ 234 w 385"/>
                  <a:gd name="T27" fmla="*/ 1234 h 1234"/>
                  <a:gd name="T28" fmla="*/ 199 w 385"/>
                  <a:gd name="T29" fmla="*/ 1230 h 1234"/>
                  <a:gd name="T30" fmla="*/ 164 w 385"/>
                  <a:gd name="T31" fmla="*/ 1223 h 1234"/>
                  <a:gd name="T32" fmla="*/ 131 w 385"/>
                  <a:gd name="T33" fmla="*/ 1211 h 1234"/>
                  <a:gd name="T34" fmla="*/ 98 w 385"/>
                  <a:gd name="T35" fmla="*/ 1193 h 1234"/>
                  <a:gd name="T36" fmla="*/ 70 w 385"/>
                  <a:gd name="T37" fmla="*/ 1173 h 1234"/>
                  <a:gd name="T38" fmla="*/ 45 w 385"/>
                  <a:gd name="T39" fmla="*/ 1146 h 1234"/>
                  <a:gd name="T40" fmla="*/ 28 w 385"/>
                  <a:gd name="T41" fmla="*/ 1117 h 1234"/>
                  <a:gd name="T42" fmla="*/ 16 w 385"/>
                  <a:gd name="T43" fmla="*/ 1082 h 1234"/>
                  <a:gd name="T44" fmla="*/ 3 w 385"/>
                  <a:gd name="T45" fmla="*/ 1004 h 1234"/>
                  <a:gd name="T46" fmla="*/ 0 w 385"/>
                  <a:gd name="T47" fmla="*/ 925 h 1234"/>
                  <a:gd name="T48" fmla="*/ 0 w 385"/>
                  <a:gd name="T49" fmla="*/ 847 h 1234"/>
                  <a:gd name="T50" fmla="*/ 0 w 385"/>
                  <a:gd name="T51" fmla="*/ 768 h 1234"/>
                  <a:gd name="T52" fmla="*/ 0 w 385"/>
                  <a:gd name="T53" fmla="*/ 117 h 1234"/>
                  <a:gd name="T54" fmla="*/ 279 w 385"/>
                  <a:gd name="T55" fmla="*/ 0 h 1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85" h="1234">
                    <a:moveTo>
                      <a:pt x="279" y="0"/>
                    </a:moveTo>
                    <a:lnTo>
                      <a:pt x="279" y="955"/>
                    </a:lnTo>
                    <a:lnTo>
                      <a:pt x="281" y="979"/>
                    </a:lnTo>
                    <a:lnTo>
                      <a:pt x="288" y="1000"/>
                    </a:lnTo>
                    <a:lnTo>
                      <a:pt x="298" y="1017"/>
                    </a:lnTo>
                    <a:lnTo>
                      <a:pt x="312" y="1031"/>
                    </a:lnTo>
                    <a:lnTo>
                      <a:pt x="331" y="1040"/>
                    </a:lnTo>
                    <a:lnTo>
                      <a:pt x="356" y="1042"/>
                    </a:lnTo>
                    <a:lnTo>
                      <a:pt x="385" y="1038"/>
                    </a:lnTo>
                    <a:lnTo>
                      <a:pt x="385" y="1225"/>
                    </a:lnTo>
                    <a:lnTo>
                      <a:pt x="345" y="1228"/>
                    </a:lnTo>
                    <a:lnTo>
                      <a:pt x="310" y="1232"/>
                    </a:lnTo>
                    <a:lnTo>
                      <a:pt x="274" y="1232"/>
                    </a:lnTo>
                    <a:lnTo>
                      <a:pt x="234" y="1234"/>
                    </a:lnTo>
                    <a:lnTo>
                      <a:pt x="199" y="1230"/>
                    </a:lnTo>
                    <a:lnTo>
                      <a:pt x="164" y="1223"/>
                    </a:lnTo>
                    <a:lnTo>
                      <a:pt x="131" y="1211"/>
                    </a:lnTo>
                    <a:lnTo>
                      <a:pt x="98" y="1193"/>
                    </a:lnTo>
                    <a:lnTo>
                      <a:pt x="70" y="1173"/>
                    </a:lnTo>
                    <a:lnTo>
                      <a:pt x="45" y="1146"/>
                    </a:lnTo>
                    <a:lnTo>
                      <a:pt x="28" y="1117"/>
                    </a:lnTo>
                    <a:lnTo>
                      <a:pt x="16" y="1082"/>
                    </a:lnTo>
                    <a:lnTo>
                      <a:pt x="3" y="1004"/>
                    </a:lnTo>
                    <a:lnTo>
                      <a:pt x="0" y="925"/>
                    </a:lnTo>
                    <a:lnTo>
                      <a:pt x="0" y="847"/>
                    </a:lnTo>
                    <a:lnTo>
                      <a:pt x="0" y="768"/>
                    </a:lnTo>
                    <a:lnTo>
                      <a:pt x="0" y="117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88" name="Freeform 12"/>
              <p:cNvSpPr>
                <a:spLocks/>
              </p:cNvSpPr>
              <p:nvPr/>
            </p:nvSpPr>
            <p:spPr bwMode="auto">
              <a:xfrm>
                <a:off x="10693400" y="-225102"/>
                <a:ext cx="151883" cy="86478"/>
              </a:xfrm>
              <a:custGeom>
                <a:avLst/>
                <a:gdLst>
                  <a:gd name="T0" fmla="*/ 281 w 1456"/>
                  <a:gd name="T1" fmla="*/ 0 h 829"/>
                  <a:gd name="T2" fmla="*/ 282 w 1456"/>
                  <a:gd name="T3" fmla="*/ 413 h 829"/>
                  <a:gd name="T4" fmla="*/ 293 w 1456"/>
                  <a:gd name="T5" fmla="*/ 491 h 829"/>
                  <a:gd name="T6" fmla="*/ 319 w 1456"/>
                  <a:gd name="T7" fmla="*/ 549 h 829"/>
                  <a:gd name="T8" fmla="*/ 361 w 1456"/>
                  <a:gd name="T9" fmla="*/ 584 h 829"/>
                  <a:gd name="T10" fmla="*/ 425 w 1456"/>
                  <a:gd name="T11" fmla="*/ 596 h 829"/>
                  <a:gd name="T12" fmla="*/ 502 w 1456"/>
                  <a:gd name="T13" fmla="*/ 582 h 829"/>
                  <a:gd name="T14" fmla="*/ 558 w 1456"/>
                  <a:gd name="T15" fmla="*/ 536 h 829"/>
                  <a:gd name="T16" fmla="*/ 591 w 1456"/>
                  <a:gd name="T17" fmla="*/ 463 h 829"/>
                  <a:gd name="T18" fmla="*/ 605 w 1456"/>
                  <a:gd name="T19" fmla="*/ 366 h 829"/>
                  <a:gd name="T20" fmla="*/ 851 w 1456"/>
                  <a:gd name="T21" fmla="*/ 0 h 829"/>
                  <a:gd name="T22" fmla="*/ 856 w 1456"/>
                  <a:gd name="T23" fmla="*/ 418 h 829"/>
                  <a:gd name="T24" fmla="*/ 879 w 1456"/>
                  <a:gd name="T25" fmla="*/ 503 h 829"/>
                  <a:gd name="T26" fmla="*/ 924 w 1456"/>
                  <a:gd name="T27" fmla="*/ 563 h 829"/>
                  <a:gd name="T28" fmla="*/ 990 w 1456"/>
                  <a:gd name="T29" fmla="*/ 592 h 829"/>
                  <a:gd name="T30" fmla="*/ 1065 w 1456"/>
                  <a:gd name="T31" fmla="*/ 594 h 829"/>
                  <a:gd name="T32" fmla="*/ 1119 w 1456"/>
                  <a:gd name="T33" fmla="*/ 570 h 829"/>
                  <a:gd name="T34" fmla="*/ 1153 w 1456"/>
                  <a:gd name="T35" fmla="*/ 523 h 829"/>
                  <a:gd name="T36" fmla="*/ 1170 w 1456"/>
                  <a:gd name="T37" fmla="*/ 455 h 829"/>
                  <a:gd name="T38" fmla="*/ 1177 w 1456"/>
                  <a:gd name="T39" fmla="*/ 366 h 829"/>
                  <a:gd name="T40" fmla="*/ 1456 w 1456"/>
                  <a:gd name="T41" fmla="*/ 0 h 829"/>
                  <a:gd name="T42" fmla="*/ 1452 w 1456"/>
                  <a:gd name="T43" fmla="*/ 453 h 829"/>
                  <a:gd name="T44" fmla="*/ 1426 w 1456"/>
                  <a:gd name="T45" fmla="*/ 573 h 829"/>
                  <a:gd name="T46" fmla="*/ 1376 w 1456"/>
                  <a:gd name="T47" fmla="*/ 669 h 829"/>
                  <a:gd name="T48" fmla="*/ 1308 w 1456"/>
                  <a:gd name="T49" fmla="*/ 742 h 829"/>
                  <a:gd name="T50" fmla="*/ 1226 w 1456"/>
                  <a:gd name="T51" fmla="*/ 791 h 829"/>
                  <a:gd name="T52" fmla="*/ 1132 w 1456"/>
                  <a:gd name="T53" fmla="*/ 819 h 829"/>
                  <a:gd name="T54" fmla="*/ 1030 w 1456"/>
                  <a:gd name="T55" fmla="*/ 829 h 829"/>
                  <a:gd name="T56" fmla="*/ 919 w 1456"/>
                  <a:gd name="T57" fmla="*/ 817 h 829"/>
                  <a:gd name="T58" fmla="*/ 816 w 1456"/>
                  <a:gd name="T59" fmla="*/ 782 h 829"/>
                  <a:gd name="T60" fmla="*/ 729 w 1456"/>
                  <a:gd name="T61" fmla="*/ 719 h 829"/>
                  <a:gd name="T62" fmla="*/ 640 w 1456"/>
                  <a:gd name="T63" fmla="*/ 782 h 829"/>
                  <a:gd name="T64" fmla="*/ 539 w 1456"/>
                  <a:gd name="T65" fmla="*/ 817 h 829"/>
                  <a:gd name="T66" fmla="*/ 425 w 1456"/>
                  <a:gd name="T67" fmla="*/ 829 h 829"/>
                  <a:gd name="T68" fmla="*/ 324 w 1456"/>
                  <a:gd name="T69" fmla="*/ 819 h 829"/>
                  <a:gd name="T70" fmla="*/ 230 w 1456"/>
                  <a:gd name="T71" fmla="*/ 791 h 829"/>
                  <a:gd name="T72" fmla="*/ 148 w 1456"/>
                  <a:gd name="T73" fmla="*/ 742 h 829"/>
                  <a:gd name="T74" fmla="*/ 80 w 1456"/>
                  <a:gd name="T75" fmla="*/ 669 h 829"/>
                  <a:gd name="T76" fmla="*/ 31 w 1456"/>
                  <a:gd name="T77" fmla="*/ 573 h 829"/>
                  <a:gd name="T78" fmla="*/ 3 w 1456"/>
                  <a:gd name="T79" fmla="*/ 453 h 829"/>
                  <a:gd name="T80" fmla="*/ 0 w 1456"/>
                  <a:gd name="T81" fmla="*/ 0 h 8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56" h="829">
                    <a:moveTo>
                      <a:pt x="0" y="0"/>
                    </a:moveTo>
                    <a:lnTo>
                      <a:pt x="281" y="0"/>
                    </a:lnTo>
                    <a:lnTo>
                      <a:pt x="281" y="366"/>
                    </a:lnTo>
                    <a:lnTo>
                      <a:pt x="282" y="413"/>
                    </a:lnTo>
                    <a:lnTo>
                      <a:pt x="286" y="455"/>
                    </a:lnTo>
                    <a:lnTo>
                      <a:pt x="293" y="491"/>
                    </a:lnTo>
                    <a:lnTo>
                      <a:pt x="303" y="523"/>
                    </a:lnTo>
                    <a:lnTo>
                      <a:pt x="319" y="549"/>
                    </a:lnTo>
                    <a:lnTo>
                      <a:pt x="337" y="570"/>
                    </a:lnTo>
                    <a:lnTo>
                      <a:pt x="361" y="584"/>
                    </a:lnTo>
                    <a:lnTo>
                      <a:pt x="391" y="594"/>
                    </a:lnTo>
                    <a:lnTo>
                      <a:pt x="425" y="596"/>
                    </a:lnTo>
                    <a:lnTo>
                      <a:pt x="467" y="592"/>
                    </a:lnTo>
                    <a:lnTo>
                      <a:pt x="502" y="582"/>
                    </a:lnTo>
                    <a:lnTo>
                      <a:pt x="532" y="563"/>
                    </a:lnTo>
                    <a:lnTo>
                      <a:pt x="558" y="536"/>
                    </a:lnTo>
                    <a:lnTo>
                      <a:pt x="577" y="503"/>
                    </a:lnTo>
                    <a:lnTo>
                      <a:pt x="591" y="463"/>
                    </a:lnTo>
                    <a:lnTo>
                      <a:pt x="602" y="418"/>
                    </a:lnTo>
                    <a:lnTo>
                      <a:pt x="605" y="366"/>
                    </a:lnTo>
                    <a:lnTo>
                      <a:pt x="605" y="0"/>
                    </a:lnTo>
                    <a:lnTo>
                      <a:pt x="851" y="0"/>
                    </a:lnTo>
                    <a:lnTo>
                      <a:pt x="851" y="366"/>
                    </a:lnTo>
                    <a:lnTo>
                      <a:pt x="856" y="418"/>
                    </a:lnTo>
                    <a:lnTo>
                      <a:pt x="865" y="463"/>
                    </a:lnTo>
                    <a:lnTo>
                      <a:pt x="879" y="503"/>
                    </a:lnTo>
                    <a:lnTo>
                      <a:pt x="900" y="536"/>
                    </a:lnTo>
                    <a:lnTo>
                      <a:pt x="924" y="563"/>
                    </a:lnTo>
                    <a:lnTo>
                      <a:pt x="954" y="582"/>
                    </a:lnTo>
                    <a:lnTo>
                      <a:pt x="990" y="592"/>
                    </a:lnTo>
                    <a:lnTo>
                      <a:pt x="1030" y="596"/>
                    </a:lnTo>
                    <a:lnTo>
                      <a:pt x="1065" y="594"/>
                    </a:lnTo>
                    <a:lnTo>
                      <a:pt x="1095" y="584"/>
                    </a:lnTo>
                    <a:lnTo>
                      <a:pt x="1119" y="570"/>
                    </a:lnTo>
                    <a:lnTo>
                      <a:pt x="1139" y="549"/>
                    </a:lnTo>
                    <a:lnTo>
                      <a:pt x="1153" y="523"/>
                    </a:lnTo>
                    <a:lnTo>
                      <a:pt x="1163" y="491"/>
                    </a:lnTo>
                    <a:lnTo>
                      <a:pt x="1170" y="455"/>
                    </a:lnTo>
                    <a:lnTo>
                      <a:pt x="1173" y="413"/>
                    </a:lnTo>
                    <a:lnTo>
                      <a:pt x="1177" y="366"/>
                    </a:lnTo>
                    <a:lnTo>
                      <a:pt x="1177" y="0"/>
                    </a:lnTo>
                    <a:lnTo>
                      <a:pt x="1456" y="0"/>
                    </a:lnTo>
                    <a:lnTo>
                      <a:pt x="1456" y="381"/>
                    </a:lnTo>
                    <a:lnTo>
                      <a:pt x="1452" y="453"/>
                    </a:lnTo>
                    <a:lnTo>
                      <a:pt x="1442" y="517"/>
                    </a:lnTo>
                    <a:lnTo>
                      <a:pt x="1426" y="573"/>
                    </a:lnTo>
                    <a:lnTo>
                      <a:pt x="1404" y="625"/>
                    </a:lnTo>
                    <a:lnTo>
                      <a:pt x="1376" y="669"/>
                    </a:lnTo>
                    <a:lnTo>
                      <a:pt x="1344" y="709"/>
                    </a:lnTo>
                    <a:lnTo>
                      <a:pt x="1308" y="742"/>
                    </a:lnTo>
                    <a:lnTo>
                      <a:pt x="1269" y="768"/>
                    </a:lnTo>
                    <a:lnTo>
                      <a:pt x="1226" y="791"/>
                    </a:lnTo>
                    <a:lnTo>
                      <a:pt x="1180" y="808"/>
                    </a:lnTo>
                    <a:lnTo>
                      <a:pt x="1132" y="819"/>
                    </a:lnTo>
                    <a:lnTo>
                      <a:pt x="1083" y="826"/>
                    </a:lnTo>
                    <a:lnTo>
                      <a:pt x="1030" y="829"/>
                    </a:lnTo>
                    <a:lnTo>
                      <a:pt x="973" y="826"/>
                    </a:lnTo>
                    <a:lnTo>
                      <a:pt x="919" y="817"/>
                    </a:lnTo>
                    <a:lnTo>
                      <a:pt x="865" y="803"/>
                    </a:lnTo>
                    <a:lnTo>
                      <a:pt x="816" y="782"/>
                    </a:lnTo>
                    <a:lnTo>
                      <a:pt x="771" y="754"/>
                    </a:lnTo>
                    <a:lnTo>
                      <a:pt x="729" y="719"/>
                    </a:lnTo>
                    <a:lnTo>
                      <a:pt x="687" y="754"/>
                    </a:lnTo>
                    <a:lnTo>
                      <a:pt x="640" y="782"/>
                    </a:lnTo>
                    <a:lnTo>
                      <a:pt x="591" y="803"/>
                    </a:lnTo>
                    <a:lnTo>
                      <a:pt x="539" y="817"/>
                    </a:lnTo>
                    <a:lnTo>
                      <a:pt x="483" y="826"/>
                    </a:lnTo>
                    <a:lnTo>
                      <a:pt x="425" y="829"/>
                    </a:lnTo>
                    <a:lnTo>
                      <a:pt x="375" y="826"/>
                    </a:lnTo>
                    <a:lnTo>
                      <a:pt x="324" y="819"/>
                    </a:lnTo>
                    <a:lnTo>
                      <a:pt x="277" y="808"/>
                    </a:lnTo>
                    <a:lnTo>
                      <a:pt x="230" y="791"/>
                    </a:lnTo>
                    <a:lnTo>
                      <a:pt x="188" y="768"/>
                    </a:lnTo>
                    <a:lnTo>
                      <a:pt x="148" y="742"/>
                    </a:lnTo>
                    <a:lnTo>
                      <a:pt x="112" y="709"/>
                    </a:lnTo>
                    <a:lnTo>
                      <a:pt x="80" y="669"/>
                    </a:lnTo>
                    <a:lnTo>
                      <a:pt x="52" y="625"/>
                    </a:lnTo>
                    <a:lnTo>
                      <a:pt x="31" y="573"/>
                    </a:lnTo>
                    <a:lnTo>
                      <a:pt x="14" y="517"/>
                    </a:lnTo>
                    <a:lnTo>
                      <a:pt x="3" y="453"/>
                    </a:lnTo>
                    <a:lnTo>
                      <a:pt x="0" y="38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</p:grpSp>
      </p:grpSp>
      <p:sp>
        <p:nvSpPr>
          <p:cNvPr id="89" name="Rechthoek 37"/>
          <p:cNvSpPr/>
          <p:nvPr/>
        </p:nvSpPr>
        <p:spPr>
          <a:xfrm rot="16200000">
            <a:off x="6058750" y="-6090303"/>
            <a:ext cx="50400" cy="12204000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90" name="Rechthoek 59"/>
          <p:cNvSpPr/>
          <p:nvPr/>
        </p:nvSpPr>
        <p:spPr>
          <a:xfrm rot="16200000">
            <a:off x="11594592" y="-196953"/>
            <a:ext cx="414000" cy="780898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>
            <a:innerShdw blurRad="508000" dist="50800" dir="18900000">
              <a:prstClr val="black">
                <a:alpha val="27000"/>
              </a:prstClr>
            </a:innerShdw>
          </a:effectLst>
        </p:spPr>
        <p:txBody>
          <a:bodyPr lIns="6552000" tIns="0" rIns="21600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91" name="Rechthoek 60"/>
          <p:cNvSpPr/>
          <p:nvPr/>
        </p:nvSpPr>
        <p:spPr>
          <a:xfrm rot="16200000">
            <a:off x="10726100" y="-126147"/>
            <a:ext cx="572400" cy="797684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92" name="Rechthoek 63"/>
          <p:cNvSpPr/>
          <p:nvPr/>
        </p:nvSpPr>
        <p:spPr>
          <a:xfrm rot="16200000">
            <a:off x="10112421" y="-309343"/>
            <a:ext cx="205200" cy="796875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>
            <a:innerShdw blurRad="508000" dist="50800" dir="18900000">
              <a:prstClr val="black">
                <a:alpha val="27000"/>
              </a:prstClr>
            </a:innerShdw>
          </a:effectLst>
        </p:spPr>
        <p:txBody>
          <a:bodyPr lIns="6552000" tIns="0" rIns="21600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48" name="Rechthoek 74">
            <a:extLst>
              <a:ext uri="{FF2B5EF4-FFF2-40B4-BE49-F238E27FC236}">
                <a16:creationId xmlns:a16="http://schemas.microsoft.com/office/drawing/2014/main" id="{EE1F6D62-4C3F-4F50-8C3E-042318B7E568}"/>
              </a:ext>
            </a:extLst>
          </p:cNvPr>
          <p:cNvSpPr/>
          <p:nvPr/>
        </p:nvSpPr>
        <p:spPr>
          <a:xfrm rot="16200000">
            <a:off x="6041676" y="715713"/>
            <a:ext cx="224573" cy="12060000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49" name="Rechthoek 46">
            <a:extLst>
              <a:ext uri="{FF2B5EF4-FFF2-40B4-BE49-F238E27FC236}">
                <a16:creationId xmlns:a16="http://schemas.microsoft.com/office/drawing/2014/main" id="{1BE01BB2-E228-4B79-A668-801FDCC12BBC}"/>
              </a:ext>
            </a:extLst>
          </p:cNvPr>
          <p:cNvSpPr/>
          <p:nvPr/>
        </p:nvSpPr>
        <p:spPr>
          <a:xfrm rot="16200000">
            <a:off x="2004238" y="6383173"/>
            <a:ext cx="327482" cy="622169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>
            <a:innerShdw blurRad="508000" dist="50800" dir="18900000">
              <a:prstClr val="black">
                <a:alpha val="27000"/>
              </a:prstClr>
            </a:innerShdw>
          </a:effectLst>
        </p:spPr>
        <p:txBody>
          <a:bodyPr rot="0" spcFirstLastPara="0" vertOverflow="overflow" horzOverflow="overflow" vert="horz" wrap="square" lIns="5184000" tIns="0" rIns="21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50" name="Rechthoek 47">
            <a:extLst>
              <a:ext uri="{FF2B5EF4-FFF2-40B4-BE49-F238E27FC236}">
                <a16:creationId xmlns:a16="http://schemas.microsoft.com/office/drawing/2014/main" id="{C595051A-D1BB-478C-AEC9-6C8959AC91B7}"/>
              </a:ext>
            </a:extLst>
          </p:cNvPr>
          <p:cNvSpPr/>
          <p:nvPr/>
        </p:nvSpPr>
        <p:spPr>
          <a:xfrm rot="16200000">
            <a:off x="1290799" y="6292699"/>
            <a:ext cx="507802" cy="622800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048000" tIns="0" rIns="21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51" name="Rechthoek 50">
            <a:extLst>
              <a:ext uri="{FF2B5EF4-FFF2-40B4-BE49-F238E27FC236}">
                <a16:creationId xmlns:a16="http://schemas.microsoft.com/office/drawing/2014/main" id="{C186FD3F-AC8D-4463-B3B3-FABF3083326C}"/>
              </a:ext>
            </a:extLst>
          </p:cNvPr>
          <p:cNvSpPr/>
          <p:nvPr/>
        </p:nvSpPr>
        <p:spPr>
          <a:xfrm rot="16200000">
            <a:off x="720518" y="6345218"/>
            <a:ext cx="403402" cy="622162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>
            <a:innerShdw blurRad="508000" dist="50800" dir="18900000">
              <a:prstClr val="black">
                <a:alpha val="27000"/>
              </a:prstClr>
            </a:innerShdw>
          </a:effectLst>
        </p:spPr>
        <p:txBody>
          <a:bodyPr lIns="6552000" tIns="0" rIns="21600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52" name="Rechthoek 51">
            <a:extLst>
              <a:ext uri="{FF2B5EF4-FFF2-40B4-BE49-F238E27FC236}">
                <a16:creationId xmlns:a16="http://schemas.microsoft.com/office/drawing/2014/main" id="{BEBCA869-ECC5-4CA9-B455-006BA83BAE96}"/>
              </a:ext>
            </a:extLst>
          </p:cNvPr>
          <p:cNvSpPr/>
          <p:nvPr/>
        </p:nvSpPr>
        <p:spPr>
          <a:xfrm rot="16200000">
            <a:off x="-39907" y="6206956"/>
            <a:ext cx="684203" cy="617886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CB7BD07-2F63-41F9-A5E8-541EE97E0F5D}"/>
              </a:ext>
            </a:extLst>
          </p:cNvPr>
          <p:cNvSpPr txBox="1"/>
          <p:nvPr/>
        </p:nvSpPr>
        <p:spPr>
          <a:xfrm>
            <a:off x="2478261" y="6553904"/>
            <a:ext cx="409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@fberson          </a:t>
            </a:r>
            <a:endParaRPr lang="nl-NL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4" name="Afbeelding 46">
            <a:extLst>
              <a:ext uri="{FF2B5EF4-FFF2-40B4-BE49-F238E27FC236}">
                <a16:creationId xmlns:a16="http://schemas.microsoft.com/office/drawing/2014/main" id="{F8BFA1E5-8255-4E8A-B5C2-FCB2638A8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499" y="6647828"/>
            <a:ext cx="200532" cy="20053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7884533-9118-4204-9F94-8EB54ABB3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351" y="299749"/>
            <a:ext cx="7550563" cy="612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97B6535B-58EE-487B-A913-D4BC3FE7CF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94" r="3927" b="4356"/>
          <a:stretch/>
        </p:blipFill>
        <p:spPr>
          <a:xfrm>
            <a:off x="-59464" y="-13869"/>
            <a:ext cx="12219289" cy="6852705"/>
          </a:xfrm>
          <a:prstGeom prst="rect">
            <a:avLst/>
          </a:prstGeom>
        </p:spPr>
      </p:pic>
      <p:sp>
        <p:nvSpPr>
          <p:cNvPr id="34" name="Grijze AchterGrond">
            <a:extLst>
              <a:ext uri="{FF2B5EF4-FFF2-40B4-BE49-F238E27FC236}">
                <a16:creationId xmlns:a16="http://schemas.microsoft.com/office/drawing/2014/main" id="{A3F3E3FE-4C5D-4960-B5BA-B9844F98D9F7}"/>
              </a:ext>
            </a:extLst>
          </p:cNvPr>
          <p:cNvSpPr/>
          <p:nvPr/>
        </p:nvSpPr>
        <p:spPr>
          <a:xfrm>
            <a:off x="-24138" y="7922"/>
            <a:ext cx="12216176" cy="683464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0" name="TextBox 19">
            <a:extLst/>
          </p:cNvPr>
          <p:cNvSpPr txBox="1"/>
          <p:nvPr/>
        </p:nvSpPr>
        <p:spPr>
          <a:xfrm>
            <a:off x="336518" y="284439"/>
            <a:ext cx="6348533" cy="70788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l-NL" sz="4000" cap="all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Recap</a:t>
            </a:r>
            <a:r>
              <a:rPr lang="nl-NL" sz="4000" cap="all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&amp; call to action</a:t>
            </a:r>
            <a:endParaRPr lang="en-US" sz="4000" cap="all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43" name="Groep 159"/>
          <p:cNvGrpSpPr/>
          <p:nvPr/>
        </p:nvGrpSpPr>
        <p:grpSpPr>
          <a:xfrm>
            <a:off x="-18050" y="-25841"/>
            <a:ext cx="12210088" cy="585099"/>
            <a:chOff x="-18050" y="-13141"/>
            <a:chExt cx="12210088" cy="585099"/>
          </a:xfrm>
          <a:solidFill>
            <a:srgbClr val="008BC7"/>
          </a:solidFill>
        </p:grpSpPr>
        <p:sp>
          <p:nvSpPr>
            <p:cNvPr id="44" name="Rechthoek 160">
              <a:hlinkClick r:id="" action="ppaction://noaction"/>
            </p:cNvPr>
            <p:cNvSpPr/>
            <p:nvPr/>
          </p:nvSpPr>
          <p:spPr>
            <a:xfrm rot="5400000">
              <a:off x="4883064" y="-4895674"/>
              <a:ext cx="51072" cy="98172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264000" tIns="0" rIns="21600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endParaRPr>
            </a:p>
          </p:txBody>
        </p:sp>
        <p:sp>
          <p:nvSpPr>
            <p:cNvPr id="45" name="Rechthoek 168"/>
            <p:cNvSpPr/>
            <p:nvPr/>
          </p:nvSpPr>
          <p:spPr>
            <a:xfrm rot="16200000">
              <a:off x="6058750" y="-6077240"/>
              <a:ext cx="50400" cy="122040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endParaRPr>
            </a:p>
          </p:txBody>
        </p:sp>
        <p:sp>
          <p:nvSpPr>
            <p:cNvPr id="46" name="Rechthoek 169"/>
            <p:cNvSpPr/>
            <p:nvPr/>
          </p:nvSpPr>
          <p:spPr>
            <a:xfrm rot="16200000">
              <a:off x="11594590" y="-196589"/>
              <a:ext cx="414000" cy="780896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innerShdw blurRad="508000" dist="50800" dir="18900000">
                <a:prstClr val="black">
                  <a:alpha val="27000"/>
                </a:prstClr>
              </a:innerShdw>
            </a:effectLst>
          </p:spPr>
          <p:txBody>
            <a:bodyPr lIns="6552000" tIns="0" rIns="21600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endParaRPr>
            </a:p>
          </p:txBody>
        </p:sp>
        <p:sp>
          <p:nvSpPr>
            <p:cNvPr id="47" name="Rechthoek 170"/>
            <p:cNvSpPr/>
            <p:nvPr/>
          </p:nvSpPr>
          <p:spPr>
            <a:xfrm rot="16200000">
              <a:off x="10726100" y="-113084"/>
              <a:ext cx="572400" cy="7976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endParaRPr>
            </a:p>
          </p:txBody>
        </p:sp>
        <p:sp>
          <p:nvSpPr>
            <p:cNvPr id="48" name="Rechthoek 171"/>
            <p:cNvSpPr/>
            <p:nvPr/>
          </p:nvSpPr>
          <p:spPr>
            <a:xfrm rot="16200000">
              <a:off x="10112421" y="-296280"/>
              <a:ext cx="205200" cy="79687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innerShdw blurRad="508000" dist="50800" dir="18900000">
                <a:prstClr val="black">
                  <a:alpha val="27000"/>
                </a:prstClr>
              </a:innerShdw>
            </a:effectLst>
          </p:spPr>
          <p:txBody>
            <a:bodyPr lIns="6552000" tIns="0" rIns="21600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endParaRPr>
            </a:p>
          </p:txBody>
        </p:sp>
        <p:grpSp>
          <p:nvGrpSpPr>
            <p:cNvPr id="49" name="Groep 172"/>
            <p:cNvGrpSpPr/>
            <p:nvPr/>
          </p:nvGrpSpPr>
          <p:grpSpPr>
            <a:xfrm>
              <a:off x="10693401" y="354348"/>
              <a:ext cx="600020" cy="148128"/>
              <a:chOff x="10693400" y="-268184"/>
              <a:chExt cx="600020" cy="148128"/>
            </a:xfrm>
            <a:grpFill/>
          </p:grpSpPr>
          <p:sp>
            <p:nvSpPr>
              <p:cNvPr id="50" name="Freeform 6"/>
              <p:cNvSpPr>
                <a:spLocks noEditPoints="1"/>
              </p:cNvSpPr>
              <p:nvPr/>
            </p:nvSpPr>
            <p:spPr bwMode="auto">
              <a:xfrm>
                <a:off x="10856236" y="-227292"/>
                <a:ext cx="97117" cy="88564"/>
              </a:xfrm>
              <a:custGeom>
                <a:avLst/>
                <a:gdLst>
                  <a:gd name="T0" fmla="*/ 432 w 931"/>
                  <a:gd name="T1" fmla="*/ 179 h 849"/>
                  <a:gd name="T2" fmla="*/ 381 w 931"/>
                  <a:gd name="T3" fmla="*/ 202 h 849"/>
                  <a:gd name="T4" fmla="*/ 347 w 931"/>
                  <a:gd name="T5" fmla="*/ 246 h 849"/>
                  <a:gd name="T6" fmla="*/ 324 w 931"/>
                  <a:gd name="T7" fmla="*/ 300 h 849"/>
                  <a:gd name="T8" fmla="*/ 313 w 931"/>
                  <a:gd name="T9" fmla="*/ 361 h 849"/>
                  <a:gd name="T10" fmla="*/ 310 w 931"/>
                  <a:gd name="T11" fmla="*/ 425 h 849"/>
                  <a:gd name="T12" fmla="*/ 313 w 931"/>
                  <a:gd name="T13" fmla="*/ 488 h 849"/>
                  <a:gd name="T14" fmla="*/ 324 w 931"/>
                  <a:gd name="T15" fmla="*/ 549 h 849"/>
                  <a:gd name="T16" fmla="*/ 347 w 931"/>
                  <a:gd name="T17" fmla="*/ 605 h 849"/>
                  <a:gd name="T18" fmla="*/ 381 w 931"/>
                  <a:gd name="T19" fmla="*/ 646 h 849"/>
                  <a:gd name="T20" fmla="*/ 432 w 931"/>
                  <a:gd name="T21" fmla="*/ 671 h 849"/>
                  <a:gd name="T22" fmla="*/ 496 w 931"/>
                  <a:gd name="T23" fmla="*/ 671 h 849"/>
                  <a:gd name="T24" fmla="*/ 549 w 931"/>
                  <a:gd name="T25" fmla="*/ 646 h 849"/>
                  <a:gd name="T26" fmla="*/ 584 w 931"/>
                  <a:gd name="T27" fmla="*/ 605 h 849"/>
                  <a:gd name="T28" fmla="*/ 605 w 931"/>
                  <a:gd name="T29" fmla="*/ 549 h 849"/>
                  <a:gd name="T30" fmla="*/ 617 w 931"/>
                  <a:gd name="T31" fmla="*/ 488 h 849"/>
                  <a:gd name="T32" fmla="*/ 620 w 931"/>
                  <a:gd name="T33" fmla="*/ 425 h 849"/>
                  <a:gd name="T34" fmla="*/ 617 w 931"/>
                  <a:gd name="T35" fmla="*/ 361 h 849"/>
                  <a:gd name="T36" fmla="*/ 605 w 931"/>
                  <a:gd name="T37" fmla="*/ 300 h 849"/>
                  <a:gd name="T38" fmla="*/ 584 w 931"/>
                  <a:gd name="T39" fmla="*/ 246 h 849"/>
                  <a:gd name="T40" fmla="*/ 549 w 931"/>
                  <a:gd name="T41" fmla="*/ 202 h 849"/>
                  <a:gd name="T42" fmla="*/ 496 w 931"/>
                  <a:gd name="T43" fmla="*/ 179 h 849"/>
                  <a:gd name="T44" fmla="*/ 465 w 931"/>
                  <a:gd name="T45" fmla="*/ 0 h 849"/>
                  <a:gd name="T46" fmla="*/ 577 w 931"/>
                  <a:gd name="T47" fmla="*/ 10 h 849"/>
                  <a:gd name="T48" fmla="*/ 681 w 931"/>
                  <a:gd name="T49" fmla="*/ 38 h 849"/>
                  <a:gd name="T50" fmla="*/ 772 w 931"/>
                  <a:gd name="T51" fmla="*/ 87 h 849"/>
                  <a:gd name="T52" fmla="*/ 845 w 931"/>
                  <a:gd name="T53" fmla="*/ 155 h 849"/>
                  <a:gd name="T54" fmla="*/ 898 w 931"/>
                  <a:gd name="T55" fmla="*/ 246 h 849"/>
                  <a:gd name="T56" fmla="*/ 927 w 931"/>
                  <a:gd name="T57" fmla="*/ 359 h 849"/>
                  <a:gd name="T58" fmla="*/ 927 w 931"/>
                  <a:gd name="T59" fmla="*/ 490 h 849"/>
                  <a:gd name="T60" fmla="*/ 898 w 931"/>
                  <a:gd name="T61" fmla="*/ 603 h 849"/>
                  <a:gd name="T62" fmla="*/ 845 w 931"/>
                  <a:gd name="T63" fmla="*/ 693 h 849"/>
                  <a:gd name="T64" fmla="*/ 772 w 931"/>
                  <a:gd name="T65" fmla="*/ 763 h 849"/>
                  <a:gd name="T66" fmla="*/ 681 w 931"/>
                  <a:gd name="T67" fmla="*/ 810 h 849"/>
                  <a:gd name="T68" fmla="*/ 577 w 931"/>
                  <a:gd name="T69" fmla="*/ 840 h 849"/>
                  <a:gd name="T70" fmla="*/ 465 w 931"/>
                  <a:gd name="T71" fmla="*/ 849 h 849"/>
                  <a:gd name="T72" fmla="*/ 352 w 931"/>
                  <a:gd name="T73" fmla="*/ 840 h 849"/>
                  <a:gd name="T74" fmla="*/ 249 w 931"/>
                  <a:gd name="T75" fmla="*/ 810 h 849"/>
                  <a:gd name="T76" fmla="*/ 158 w 931"/>
                  <a:gd name="T77" fmla="*/ 763 h 849"/>
                  <a:gd name="T78" fmla="*/ 85 w 931"/>
                  <a:gd name="T79" fmla="*/ 693 h 849"/>
                  <a:gd name="T80" fmla="*/ 31 w 931"/>
                  <a:gd name="T81" fmla="*/ 603 h 849"/>
                  <a:gd name="T82" fmla="*/ 3 w 931"/>
                  <a:gd name="T83" fmla="*/ 490 h 849"/>
                  <a:gd name="T84" fmla="*/ 3 w 931"/>
                  <a:gd name="T85" fmla="*/ 359 h 849"/>
                  <a:gd name="T86" fmla="*/ 31 w 931"/>
                  <a:gd name="T87" fmla="*/ 246 h 849"/>
                  <a:gd name="T88" fmla="*/ 85 w 931"/>
                  <a:gd name="T89" fmla="*/ 155 h 849"/>
                  <a:gd name="T90" fmla="*/ 158 w 931"/>
                  <a:gd name="T91" fmla="*/ 87 h 849"/>
                  <a:gd name="T92" fmla="*/ 249 w 931"/>
                  <a:gd name="T93" fmla="*/ 38 h 849"/>
                  <a:gd name="T94" fmla="*/ 352 w 931"/>
                  <a:gd name="T95" fmla="*/ 10 h 849"/>
                  <a:gd name="T96" fmla="*/ 465 w 931"/>
                  <a:gd name="T97" fmla="*/ 0 h 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31" h="849">
                    <a:moveTo>
                      <a:pt x="465" y="176"/>
                    </a:moveTo>
                    <a:lnTo>
                      <a:pt x="432" y="179"/>
                    </a:lnTo>
                    <a:lnTo>
                      <a:pt x="404" y="188"/>
                    </a:lnTo>
                    <a:lnTo>
                      <a:pt x="381" y="202"/>
                    </a:lnTo>
                    <a:lnTo>
                      <a:pt x="362" y="221"/>
                    </a:lnTo>
                    <a:lnTo>
                      <a:pt x="347" y="246"/>
                    </a:lnTo>
                    <a:lnTo>
                      <a:pt x="334" y="272"/>
                    </a:lnTo>
                    <a:lnTo>
                      <a:pt x="324" y="300"/>
                    </a:lnTo>
                    <a:lnTo>
                      <a:pt x="317" y="329"/>
                    </a:lnTo>
                    <a:lnTo>
                      <a:pt x="313" y="361"/>
                    </a:lnTo>
                    <a:lnTo>
                      <a:pt x="310" y="394"/>
                    </a:lnTo>
                    <a:lnTo>
                      <a:pt x="310" y="425"/>
                    </a:lnTo>
                    <a:lnTo>
                      <a:pt x="310" y="456"/>
                    </a:lnTo>
                    <a:lnTo>
                      <a:pt x="313" y="488"/>
                    </a:lnTo>
                    <a:lnTo>
                      <a:pt x="317" y="519"/>
                    </a:lnTo>
                    <a:lnTo>
                      <a:pt x="324" y="549"/>
                    </a:lnTo>
                    <a:lnTo>
                      <a:pt x="334" y="578"/>
                    </a:lnTo>
                    <a:lnTo>
                      <a:pt x="347" y="605"/>
                    </a:lnTo>
                    <a:lnTo>
                      <a:pt x="362" y="627"/>
                    </a:lnTo>
                    <a:lnTo>
                      <a:pt x="381" y="646"/>
                    </a:lnTo>
                    <a:lnTo>
                      <a:pt x="404" y="660"/>
                    </a:lnTo>
                    <a:lnTo>
                      <a:pt x="432" y="671"/>
                    </a:lnTo>
                    <a:lnTo>
                      <a:pt x="465" y="673"/>
                    </a:lnTo>
                    <a:lnTo>
                      <a:pt x="496" y="671"/>
                    </a:lnTo>
                    <a:lnTo>
                      <a:pt x="524" y="660"/>
                    </a:lnTo>
                    <a:lnTo>
                      <a:pt x="549" y="646"/>
                    </a:lnTo>
                    <a:lnTo>
                      <a:pt x="568" y="627"/>
                    </a:lnTo>
                    <a:lnTo>
                      <a:pt x="584" y="605"/>
                    </a:lnTo>
                    <a:lnTo>
                      <a:pt x="596" y="578"/>
                    </a:lnTo>
                    <a:lnTo>
                      <a:pt x="605" y="549"/>
                    </a:lnTo>
                    <a:lnTo>
                      <a:pt x="612" y="519"/>
                    </a:lnTo>
                    <a:lnTo>
                      <a:pt x="617" y="488"/>
                    </a:lnTo>
                    <a:lnTo>
                      <a:pt x="619" y="456"/>
                    </a:lnTo>
                    <a:lnTo>
                      <a:pt x="620" y="425"/>
                    </a:lnTo>
                    <a:lnTo>
                      <a:pt x="619" y="394"/>
                    </a:lnTo>
                    <a:lnTo>
                      <a:pt x="617" y="361"/>
                    </a:lnTo>
                    <a:lnTo>
                      <a:pt x="612" y="329"/>
                    </a:lnTo>
                    <a:lnTo>
                      <a:pt x="605" y="300"/>
                    </a:lnTo>
                    <a:lnTo>
                      <a:pt x="596" y="272"/>
                    </a:lnTo>
                    <a:lnTo>
                      <a:pt x="584" y="246"/>
                    </a:lnTo>
                    <a:lnTo>
                      <a:pt x="568" y="221"/>
                    </a:lnTo>
                    <a:lnTo>
                      <a:pt x="549" y="202"/>
                    </a:lnTo>
                    <a:lnTo>
                      <a:pt x="524" y="188"/>
                    </a:lnTo>
                    <a:lnTo>
                      <a:pt x="496" y="179"/>
                    </a:lnTo>
                    <a:lnTo>
                      <a:pt x="465" y="176"/>
                    </a:lnTo>
                    <a:close/>
                    <a:moveTo>
                      <a:pt x="465" y="0"/>
                    </a:moveTo>
                    <a:lnTo>
                      <a:pt x="523" y="3"/>
                    </a:lnTo>
                    <a:lnTo>
                      <a:pt x="577" y="10"/>
                    </a:lnTo>
                    <a:lnTo>
                      <a:pt x="631" y="21"/>
                    </a:lnTo>
                    <a:lnTo>
                      <a:pt x="681" y="38"/>
                    </a:lnTo>
                    <a:lnTo>
                      <a:pt x="728" y="59"/>
                    </a:lnTo>
                    <a:lnTo>
                      <a:pt x="772" y="87"/>
                    </a:lnTo>
                    <a:lnTo>
                      <a:pt x="810" y="118"/>
                    </a:lnTo>
                    <a:lnTo>
                      <a:pt x="845" y="155"/>
                    </a:lnTo>
                    <a:lnTo>
                      <a:pt x="875" y="199"/>
                    </a:lnTo>
                    <a:lnTo>
                      <a:pt x="898" y="246"/>
                    </a:lnTo>
                    <a:lnTo>
                      <a:pt x="917" y="300"/>
                    </a:lnTo>
                    <a:lnTo>
                      <a:pt x="927" y="359"/>
                    </a:lnTo>
                    <a:lnTo>
                      <a:pt x="931" y="425"/>
                    </a:lnTo>
                    <a:lnTo>
                      <a:pt x="927" y="490"/>
                    </a:lnTo>
                    <a:lnTo>
                      <a:pt x="917" y="549"/>
                    </a:lnTo>
                    <a:lnTo>
                      <a:pt x="898" y="603"/>
                    </a:lnTo>
                    <a:lnTo>
                      <a:pt x="875" y="650"/>
                    </a:lnTo>
                    <a:lnTo>
                      <a:pt x="845" y="693"/>
                    </a:lnTo>
                    <a:lnTo>
                      <a:pt x="810" y="730"/>
                    </a:lnTo>
                    <a:lnTo>
                      <a:pt x="772" y="763"/>
                    </a:lnTo>
                    <a:lnTo>
                      <a:pt x="728" y="789"/>
                    </a:lnTo>
                    <a:lnTo>
                      <a:pt x="681" y="810"/>
                    </a:lnTo>
                    <a:lnTo>
                      <a:pt x="631" y="828"/>
                    </a:lnTo>
                    <a:lnTo>
                      <a:pt x="577" y="840"/>
                    </a:lnTo>
                    <a:lnTo>
                      <a:pt x="523" y="847"/>
                    </a:lnTo>
                    <a:lnTo>
                      <a:pt x="465" y="849"/>
                    </a:lnTo>
                    <a:lnTo>
                      <a:pt x="408" y="847"/>
                    </a:lnTo>
                    <a:lnTo>
                      <a:pt x="352" y="840"/>
                    </a:lnTo>
                    <a:lnTo>
                      <a:pt x="299" y="828"/>
                    </a:lnTo>
                    <a:lnTo>
                      <a:pt x="249" y="810"/>
                    </a:lnTo>
                    <a:lnTo>
                      <a:pt x="202" y="789"/>
                    </a:lnTo>
                    <a:lnTo>
                      <a:pt x="158" y="763"/>
                    </a:lnTo>
                    <a:lnTo>
                      <a:pt x="118" y="730"/>
                    </a:lnTo>
                    <a:lnTo>
                      <a:pt x="85" y="693"/>
                    </a:lnTo>
                    <a:lnTo>
                      <a:pt x="55" y="650"/>
                    </a:lnTo>
                    <a:lnTo>
                      <a:pt x="31" y="603"/>
                    </a:lnTo>
                    <a:lnTo>
                      <a:pt x="14" y="549"/>
                    </a:lnTo>
                    <a:lnTo>
                      <a:pt x="3" y="490"/>
                    </a:lnTo>
                    <a:lnTo>
                      <a:pt x="0" y="425"/>
                    </a:lnTo>
                    <a:lnTo>
                      <a:pt x="3" y="359"/>
                    </a:lnTo>
                    <a:lnTo>
                      <a:pt x="14" y="300"/>
                    </a:lnTo>
                    <a:lnTo>
                      <a:pt x="31" y="246"/>
                    </a:lnTo>
                    <a:lnTo>
                      <a:pt x="55" y="199"/>
                    </a:lnTo>
                    <a:lnTo>
                      <a:pt x="85" y="155"/>
                    </a:lnTo>
                    <a:lnTo>
                      <a:pt x="118" y="118"/>
                    </a:lnTo>
                    <a:lnTo>
                      <a:pt x="158" y="87"/>
                    </a:lnTo>
                    <a:lnTo>
                      <a:pt x="202" y="59"/>
                    </a:lnTo>
                    <a:lnTo>
                      <a:pt x="249" y="38"/>
                    </a:lnTo>
                    <a:lnTo>
                      <a:pt x="299" y="21"/>
                    </a:lnTo>
                    <a:lnTo>
                      <a:pt x="352" y="10"/>
                    </a:lnTo>
                    <a:lnTo>
                      <a:pt x="408" y="3"/>
                    </a:lnTo>
                    <a:lnTo>
                      <a:pt x="4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51" name="Freeform 7"/>
              <p:cNvSpPr>
                <a:spLocks/>
              </p:cNvSpPr>
              <p:nvPr/>
            </p:nvSpPr>
            <p:spPr bwMode="auto">
              <a:xfrm>
                <a:off x="10962950" y="-227292"/>
                <a:ext cx="60711" cy="85956"/>
              </a:xfrm>
              <a:custGeom>
                <a:avLst/>
                <a:gdLst>
                  <a:gd name="T0" fmla="*/ 582 w 582"/>
                  <a:gd name="T1" fmla="*/ 0 h 824"/>
                  <a:gd name="T2" fmla="*/ 582 w 582"/>
                  <a:gd name="T3" fmla="*/ 258 h 824"/>
                  <a:gd name="T4" fmla="*/ 551 w 582"/>
                  <a:gd name="T5" fmla="*/ 256 h 824"/>
                  <a:gd name="T6" fmla="*/ 520 w 582"/>
                  <a:gd name="T7" fmla="*/ 256 h 824"/>
                  <a:gd name="T8" fmla="*/ 474 w 582"/>
                  <a:gd name="T9" fmla="*/ 259 h 824"/>
                  <a:gd name="T10" fmla="*/ 436 w 582"/>
                  <a:gd name="T11" fmla="*/ 266 h 824"/>
                  <a:gd name="T12" fmla="*/ 405 w 582"/>
                  <a:gd name="T13" fmla="*/ 280 h 824"/>
                  <a:gd name="T14" fmla="*/ 377 w 582"/>
                  <a:gd name="T15" fmla="*/ 300 h 824"/>
                  <a:gd name="T16" fmla="*/ 354 w 582"/>
                  <a:gd name="T17" fmla="*/ 322 h 824"/>
                  <a:gd name="T18" fmla="*/ 337 w 582"/>
                  <a:gd name="T19" fmla="*/ 350 h 824"/>
                  <a:gd name="T20" fmla="*/ 324 w 582"/>
                  <a:gd name="T21" fmla="*/ 383 h 824"/>
                  <a:gd name="T22" fmla="*/ 317 w 582"/>
                  <a:gd name="T23" fmla="*/ 420 h 824"/>
                  <a:gd name="T24" fmla="*/ 312 w 582"/>
                  <a:gd name="T25" fmla="*/ 460 h 824"/>
                  <a:gd name="T26" fmla="*/ 312 w 582"/>
                  <a:gd name="T27" fmla="*/ 503 h 824"/>
                  <a:gd name="T28" fmla="*/ 312 w 582"/>
                  <a:gd name="T29" fmla="*/ 824 h 824"/>
                  <a:gd name="T30" fmla="*/ 9 w 582"/>
                  <a:gd name="T31" fmla="*/ 824 h 824"/>
                  <a:gd name="T32" fmla="*/ 9 w 582"/>
                  <a:gd name="T33" fmla="*/ 230 h 824"/>
                  <a:gd name="T34" fmla="*/ 9 w 582"/>
                  <a:gd name="T35" fmla="*/ 190 h 824"/>
                  <a:gd name="T36" fmla="*/ 7 w 582"/>
                  <a:gd name="T37" fmla="*/ 151 h 824"/>
                  <a:gd name="T38" fmla="*/ 5 w 582"/>
                  <a:gd name="T39" fmla="*/ 113 h 824"/>
                  <a:gd name="T40" fmla="*/ 4 w 582"/>
                  <a:gd name="T41" fmla="*/ 71 h 824"/>
                  <a:gd name="T42" fmla="*/ 0 w 582"/>
                  <a:gd name="T43" fmla="*/ 24 h 824"/>
                  <a:gd name="T44" fmla="*/ 307 w 582"/>
                  <a:gd name="T45" fmla="*/ 24 h 824"/>
                  <a:gd name="T46" fmla="*/ 312 w 582"/>
                  <a:gd name="T47" fmla="*/ 174 h 824"/>
                  <a:gd name="T48" fmla="*/ 316 w 582"/>
                  <a:gd name="T49" fmla="*/ 174 h 824"/>
                  <a:gd name="T50" fmla="*/ 330 w 582"/>
                  <a:gd name="T51" fmla="*/ 134 h 824"/>
                  <a:gd name="T52" fmla="*/ 347 w 582"/>
                  <a:gd name="T53" fmla="*/ 99 h 824"/>
                  <a:gd name="T54" fmla="*/ 370 w 582"/>
                  <a:gd name="T55" fmla="*/ 70 h 824"/>
                  <a:gd name="T56" fmla="*/ 398 w 582"/>
                  <a:gd name="T57" fmla="*/ 47 h 824"/>
                  <a:gd name="T58" fmla="*/ 427 w 582"/>
                  <a:gd name="T59" fmla="*/ 28 h 824"/>
                  <a:gd name="T60" fmla="*/ 462 w 582"/>
                  <a:gd name="T61" fmla="*/ 14 h 824"/>
                  <a:gd name="T62" fmla="*/ 499 w 582"/>
                  <a:gd name="T63" fmla="*/ 5 h 824"/>
                  <a:gd name="T64" fmla="*/ 541 w 582"/>
                  <a:gd name="T65" fmla="*/ 2 h 824"/>
                  <a:gd name="T66" fmla="*/ 582 w 582"/>
                  <a:gd name="T67" fmla="*/ 0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82" h="824">
                    <a:moveTo>
                      <a:pt x="582" y="0"/>
                    </a:moveTo>
                    <a:lnTo>
                      <a:pt x="582" y="258"/>
                    </a:lnTo>
                    <a:lnTo>
                      <a:pt x="551" y="256"/>
                    </a:lnTo>
                    <a:lnTo>
                      <a:pt x="520" y="256"/>
                    </a:lnTo>
                    <a:lnTo>
                      <a:pt x="474" y="259"/>
                    </a:lnTo>
                    <a:lnTo>
                      <a:pt x="436" y="266"/>
                    </a:lnTo>
                    <a:lnTo>
                      <a:pt x="405" y="280"/>
                    </a:lnTo>
                    <a:lnTo>
                      <a:pt x="377" y="300"/>
                    </a:lnTo>
                    <a:lnTo>
                      <a:pt x="354" y="322"/>
                    </a:lnTo>
                    <a:lnTo>
                      <a:pt x="337" y="350"/>
                    </a:lnTo>
                    <a:lnTo>
                      <a:pt x="324" y="383"/>
                    </a:lnTo>
                    <a:lnTo>
                      <a:pt x="317" y="420"/>
                    </a:lnTo>
                    <a:lnTo>
                      <a:pt x="312" y="460"/>
                    </a:lnTo>
                    <a:lnTo>
                      <a:pt x="312" y="503"/>
                    </a:lnTo>
                    <a:lnTo>
                      <a:pt x="312" y="824"/>
                    </a:lnTo>
                    <a:lnTo>
                      <a:pt x="9" y="824"/>
                    </a:lnTo>
                    <a:lnTo>
                      <a:pt x="9" y="230"/>
                    </a:lnTo>
                    <a:lnTo>
                      <a:pt x="9" y="190"/>
                    </a:lnTo>
                    <a:lnTo>
                      <a:pt x="7" y="151"/>
                    </a:lnTo>
                    <a:lnTo>
                      <a:pt x="5" y="113"/>
                    </a:lnTo>
                    <a:lnTo>
                      <a:pt x="4" y="71"/>
                    </a:lnTo>
                    <a:lnTo>
                      <a:pt x="0" y="24"/>
                    </a:lnTo>
                    <a:lnTo>
                      <a:pt x="307" y="24"/>
                    </a:lnTo>
                    <a:lnTo>
                      <a:pt x="312" y="174"/>
                    </a:lnTo>
                    <a:lnTo>
                      <a:pt x="316" y="174"/>
                    </a:lnTo>
                    <a:lnTo>
                      <a:pt x="330" y="134"/>
                    </a:lnTo>
                    <a:lnTo>
                      <a:pt x="347" y="99"/>
                    </a:lnTo>
                    <a:lnTo>
                      <a:pt x="370" y="70"/>
                    </a:lnTo>
                    <a:lnTo>
                      <a:pt x="398" y="47"/>
                    </a:lnTo>
                    <a:lnTo>
                      <a:pt x="427" y="28"/>
                    </a:lnTo>
                    <a:lnTo>
                      <a:pt x="462" y="14"/>
                    </a:lnTo>
                    <a:lnTo>
                      <a:pt x="499" y="5"/>
                    </a:lnTo>
                    <a:lnTo>
                      <a:pt x="541" y="2"/>
                    </a:lnTo>
                    <a:lnTo>
                      <a:pt x="58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52" name="Freeform 8"/>
              <p:cNvSpPr>
                <a:spLocks/>
              </p:cNvSpPr>
              <p:nvPr/>
            </p:nvSpPr>
            <p:spPr bwMode="auto">
              <a:xfrm>
                <a:off x="11033884" y="-256188"/>
                <a:ext cx="66240" cy="136132"/>
              </a:xfrm>
              <a:custGeom>
                <a:avLst/>
                <a:gdLst>
                  <a:gd name="T0" fmla="*/ 460 w 635"/>
                  <a:gd name="T1" fmla="*/ 0 h 1305"/>
                  <a:gd name="T2" fmla="*/ 460 w 635"/>
                  <a:gd name="T3" fmla="*/ 301 h 1305"/>
                  <a:gd name="T4" fmla="*/ 635 w 635"/>
                  <a:gd name="T5" fmla="*/ 301 h 1305"/>
                  <a:gd name="T6" fmla="*/ 635 w 635"/>
                  <a:gd name="T7" fmla="*/ 493 h 1305"/>
                  <a:gd name="T8" fmla="*/ 460 w 635"/>
                  <a:gd name="T9" fmla="*/ 493 h 1305"/>
                  <a:gd name="T10" fmla="*/ 460 w 635"/>
                  <a:gd name="T11" fmla="*/ 990 h 1305"/>
                  <a:gd name="T12" fmla="*/ 460 w 635"/>
                  <a:gd name="T13" fmla="*/ 1000 h 1305"/>
                  <a:gd name="T14" fmla="*/ 459 w 635"/>
                  <a:gd name="T15" fmla="*/ 1014 h 1305"/>
                  <a:gd name="T16" fmla="*/ 459 w 635"/>
                  <a:gd name="T17" fmla="*/ 1031 h 1305"/>
                  <a:gd name="T18" fmla="*/ 460 w 635"/>
                  <a:gd name="T19" fmla="*/ 1051 h 1305"/>
                  <a:gd name="T20" fmla="*/ 464 w 635"/>
                  <a:gd name="T21" fmla="*/ 1070 h 1305"/>
                  <a:gd name="T22" fmla="*/ 471 w 635"/>
                  <a:gd name="T23" fmla="*/ 1087 h 1305"/>
                  <a:gd name="T24" fmla="*/ 481 w 635"/>
                  <a:gd name="T25" fmla="*/ 1101 h 1305"/>
                  <a:gd name="T26" fmla="*/ 497 w 635"/>
                  <a:gd name="T27" fmla="*/ 1112 h 1305"/>
                  <a:gd name="T28" fmla="*/ 518 w 635"/>
                  <a:gd name="T29" fmla="*/ 1115 h 1305"/>
                  <a:gd name="T30" fmla="*/ 558 w 635"/>
                  <a:gd name="T31" fmla="*/ 1115 h 1305"/>
                  <a:gd name="T32" fmla="*/ 596 w 635"/>
                  <a:gd name="T33" fmla="*/ 1113 h 1305"/>
                  <a:gd name="T34" fmla="*/ 633 w 635"/>
                  <a:gd name="T35" fmla="*/ 1110 h 1305"/>
                  <a:gd name="T36" fmla="*/ 633 w 635"/>
                  <a:gd name="T37" fmla="*/ 1289 h 1305"/>
                  <a:gd name="T38" fmla="*/ 586 w 635"/>
                  <a:gd name="T39" fmla="*/ 1298 h 1305"/>
                  <a:gd name="T40" fmla="*/ 544 w 635"/>
                  <a:gd name="T41" fmla="*/ 1303 h 1305"/>
                  <a:gd name="T42" fmla="*/ 506 w 635"/>
                  <a:gd name="T43" fmla="*/ 1305 h 1305"/>
                  <a:gd name="T44" fmla="*/ 471 w 635"/>
                  <a:gd name="T45" fmla="*/ 1305 h 1305"/>
                  <a:gd name="T46" fmla="*/ 426 w 635"/>
                  <a:gd name="T47" fmla="*/ 1305 h 1305"/>
                  <a:gd name="T48" fmla="*/ 382 w 635"/>
                  <a:gd name="T49" fmla="*/ 1303 h 1305"/>
                  <a:gd name="T50" fmla="*/ 342 w 635"/>
                  <a:gd name="T51" fmla="*/ 1300 h 1305"/>
                  <a:gd name="T52" fmla="*/ 305 w 635"/>
                  <a:gd name="T53" fmla="*/ 1293 h 1305"/>
                  <a:gd name="T54" fmla="*/ 274 w 635"/>
                  <a:gd name="T55" fmla="*/ 1282 h 1305"/>
                  <a:gd name="T56" fmla="*/ 244 w 635"/>
                  <a:gd name="T57" fmla="*/ 1268 h 1305"/>
                  <a:gd name="T58" fmla="*/ 218 w 635"/>
                  <a:gd name="T59" fmla="*/ 1251 h 1305"/>
                  <a:gd name="T60" fmla="*/ 197 w 635"/>
                  <a:gd name="T61" fmla="*/ 1230 h 1305"/>
                  <a:gd name="T62" fmla="*/ 180 w 635"/>
                  <a:gd name="T63" fmla="*/ 1202 h 1305"/>
                  <a:gd name="T64" fmla="*/ 167 w 635"/>
                  <a:gd name="T65" fmla="*/ 1169 h 1305"/>
                  <a:gd name="T66" fmla="*/ 159 w 635"/>
                  <a:gd name="T67" fmla="*/ 1131 h 1305"/>
                  <a:gd name="T68" fmla="*/ 155 w 635"/>
                  <a:gd name="T69" fmla="*/ 1085 h 1305"/>
                  <a:gd name="T70" fmla="*/ 157 w 635"/>
                  <a:gd name="T71" fmla="*/ 1031 h 1305"/>
                  <a:gd name="T72" fmla="*/ 157 w 635"/>
                  <a:gd name="T73" fmla="*/ 493 h 1305"/>
                  <a:gd name="T74" fmla="*/ 0 w 635"/>
                  <a:gd name="T75" fmla="*/ 493 h 1305"/>
                  <a:gd name="T76" fmla="*/ 0 w 635"/>
                  <a:gd name="T77" fmla="*/ 301 h 1305"/>
                  <a:gd name="T78" fmla="*/ 157 w 635"/>
                  <a:gd name="T79" fmla="*/ 301 h 1305"/>
                  <a:gd name="T80" fmla="*/ 157 w 635"/>
                  <a:gd name="T81" fmla="*/ 113 h 1305"/>
                  <a:gd name="T82" fmla="*/ 460 w 635"/>
                  <a:gd name="T83" fmla="*/ 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35" h="1305">
                    <a:moveTo>
                      <a:pt x="460" y="0"/>
                    </a:moveTo>
                    <a:lnTo>
                      <a:pt x="460" y="301"/>
                    </a:lnTo>
                    <a:lnTo>
                      <a:pt x="635" y="301"/>
                    </a:lnTo>
                    <a:lnTo>
                      <a:pt x="635" y="493"/>
                    </a:lnTo>
                    <a:lnTo>
                      <a:pt x="460" y="493"/>
                    </a:lnTo>
                    <a:lnTo>
                      <a:pt x="460" y="990"/>
                    </a:lnTo>
                    <a:lnTo>
                      <a:pt x="460" y="1000"/>
                    </a:lnTo>
                    <a:lnTo>
                      <a:pt x="459" y="1014"/>
                    </a:lnTo>
                    <a:lnTo>
                      <a:pt x="459" y="1031"/>
                    </a:lnTo>
                    <a:lnTo>
                      <a:pt x="460" y="1051"/>
                    </a:lnTo>
                    <a:lnTo>
                      <a:pt x="464" y="1070"/>
                    </a:lnTo>
                    <a:lnTo>
                      <a:pt x="471" y="1087"/>
                    </a:lnTo>
                    <a:lnTo>
                      <a:pt x="481" y="1101"/>
                    </a:lnTo>
                    <a:lnTo>
                      <a:pt x="497" y="1112"/>
                    </a:lnTo>
                    <a:lnTo>
                      <a:pt x="518" y="1115"/>
                    </a:lnTo>
                    <a:lnTo>
                      <a:pt x="558" y="1115"/>
                    </a:lnTo>
                    <a:lnTo>
                      <a:pt x="596" y="1113"/>
                    </a:lnTo>
                    <a:lnTo>
                      <a:pt x="633" y="1110"/>
                    </a:lnTo>
                    <a:lnTo>
                      <a:pt x="633" y="1289"/>
                    </a:lnTo>
                    <a:lnTo>
                      <a:pt x="586" y="1298"/>
                    </a:lnTo>
                    <a:lnTo>
                      <a:pt x="544" y="1303"/>
                    </a:lnTo>
                    <a:lnTo>
                      <a:pt x="506" y="1305"/>
                    </a:lnTo>
                    <a:lnTo>
                      <a:pt x="471" y="1305"/>
                    </a:lnTo>
                    <a:lnTo>
                      <a:pt x="426" y="1305"/>
                    </a:lnTo>
                    <a:lnTo>
                      <a:pt x="382" y="1303"/>
                    </a:lnTo>
                    <a:lnTo>
                      <a:pt x="342" y="1300"/>
                    </a:lnTo>
                    <a:lnTo>
                      <a:pt x="305" y="1293"/>
                    </a:lnTo>
                    <a:lnTo>
                      <a:pt x="274" y="1282"/>
                    </a:lnTo>
                    <a:lnTo>
                      <a:pt x="244" y="1268"/>
                    </a:lnTo>
                    <a:lnTo>
                      <a:pt x="218" y="1251"/>
                    </a:lnTo>
                    <a:lnTo>
                      <a:pt x="197" y="1230"/>
                    </a:lnTo>
                    <a:lnTo>
                      <a:pt x="180" y="1202"/>
                    </a:lnTo>
                    <a:lnTo>
                      <a:pt x="167" y="1169"/>
                    </a:lnTo>
                    <a:lnTo>
                      <a:pt x="159" y="1131"/>
                    </a:lnTo>
                    <a:lnTo>
                      <a:pt x="155" y="1085"/>
                    </a:lnTo>
                    <a:lnTo>
                      <a:pt x="157" y="1031"/>
                    </a:lnTo>
                    <a:lnTo>
                      <a:pt x="157" y="493"/>
                    </a:lnTo>
                    <a:lnTo>
                      <a:pt x="0" y="493"/>
                    </a:lnTo>
                    <a:lnTo>
                      <a:pt x="0" y="301"/>
                    </a:lnTo>
                    <a:lnTo>
                      <a:pt x="157" y="301"/>
                    </a:lnTo>
                    <a:lnTo>
                      <a:pt x="157" y="113"/>
                    </a:lnTo>
                    <a:lnTo>
                      <a:pt x="4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104505" y="-227292"/>
                <a:ext cx="89815" cy="88564"/>
              </a:xfrm>
              <a:custGeom>
                <a:avLst/>
                <a:gdLst>
                  <a:gd name="T0" fmla="*/ 399 w 861"/>
                  <a:gd name="T1" fmla="*/ 157 h 849"/>
                  <a:gd name="T2" fmla="*/ 350 w 861"/>
                  <a:gd name="T3" fmla="*/ 178 h 849"/>
                  <a:gd name="T4" fmla="*/ 319 w 861"/>
                  <a:gd name="T5" fmla="*/ 216 h 849"/>
                  <a:gd name="T6" fmla="*/ 301 w 861"/>
                  <a:gd name="T7" fmla="*/ 265 h 849"/>
                  <a:gd name="T8" fmla="*/ 293 w 861"/>
                  <a:gd name="T9" fmla="*/ 322 h 849"/>
                  <a:gd name="T10" fmla="*/ 570 w 861"/>
                  <a:gd name="T11" fmla="*/ 280 h 849"/>
                  <a:gd name="T12" fmla="*/ 537 w 861"/>
                  <a:gd name="T13" fmla="*/ 202 h 849"/>
                  <a:gd name="T14" fmla="*/ 493 w 861"/>
                  <a:gd name="T15" fmla="*/ 164 h 849"/>
                  <a:gd name="T16" fmla="*/ 432 w 861"/>
                  <a:gd name="T17" fmla="*/ 151 h 849"/>
                  <a:gd name="T18" fmla="*/ 498 w 861"/>
                  <a:gd name="T19" fmla="*/ 3 h 849"/>
                  <a:gd name="T20" fmla="*/ 612 w 861"/>
                  <a:gd name="T21" fmla="*/ 26 h 849"/>
                  <a:gd name="T22" fmla="*/ 701 w 861"/>
                  <a:gd name="T23" fmla="*/ 68 h 849"/>
                  <a:gd name="T24" fmla="*/ 769 w 861"/>
                  <a:gd name="T25" fmla="*/ 131 h 849"/>
                  <a:gd name="T26" fmla="*/ 816 w 861"/>
                  <a:gd name="T27" fmla="*/ 212 h 849"/>
                  <a:gd name="T28" fmla="*/ 845 w 861"/>
                  <a:gd name="T29" fmla="*/ 310 h 849"/>
                  <a:gd name="T30" fmla="*/ 859 w 861"/>
                  <a:gd name="T31" fmla="*/ 423 h 849"/>
                  <a:gd name="T32" fmla="*/ 286 w 861"/>
                  <a:gd name="T33" fmla="*/ 484 h 849"/>
                  <a:gd name="T34" fmla="*/ 291 w 861"/>
                  <a:gd name="T35" fmla="*/ 551 h 849"/>
                  <a:gd name="T36" fmla="*/ 306 w 861"/>
                  <a:gd name="T37" fmla="*/ 608 h 849"/>
                  <a:gd name="T38" fmla="*/ 338 w 861"/>
                  <a:gd name="T39" fmla="*/ 652 h 849"/>
                  <a:gd name="T40" fmla="*/ 390 w 861"/>
                  <a:gd name="T41" fmla="*/ 674 h 849"/>
                  <a:gd name="T42" fmla="*/ 465 w 861"/>
                  <a:gd name="T43" fmla="*/ 674 h 849"/>
                  <a:gd name="T44" fmla="*/ 526 w 861"/>
                  <a:gd name="T45" fmla="*/ 648 h 849"/>
                  <a:gd name="T46" fmla="*/ 565 w 861"/>
                  <a:gd name="T47" fmla="*/ 598 h 849"/>
                  <a:gd name="T48" fmla="*/ 854 w 861"/>
                  <a:gd name="T49" fmla="*/ 563 h 849"/>
                  <a:gd name="T50" fmla="*/ 833 w 861"/>
                  <a:gd name="T51" fmla="*/ 645 h 849"/>
                  <a:gd name="T52" fmla="*/ 791 w 861"/>
                  <a:gd name="T53" fmla="*/ 713 h 849"/>
                  <a:gd name="T54" fmla="*/ 734 w 861"/>
                  <a:gd name="T55" fmla="*/ 765 h 849"/>
                  <a:gd name="T56" fmla="*/ 659 w 861"/>
                  <a:gd name="T57" fmla="*/ 810 h 849"/>
                  <a:gd name="T58" fmla="*/ 559 w 861"/>
                  <a:gd name="T59" fmla="*/ 840 h 849"/>
                  <a:gd name="T60" fmla="*/ 449 w 861"/>
                  <a:gd name="T61" fmla="*/ 849 h 849"/>
                  <a:gd name="T62" fmla="*/ 305 w 861"/>
                  <a:gd name="T63" fmla="*/ 836 h 849"/>
                  <a:gd name="T64" fmla="*/ 190 w 861"/>
                  <a:gd name="T65" fmla="*/ 801 h 849"/>
                  <a:gd name="T66" fmla="*/ 104 w 861"/>
                  <a:gd name="T67" fmla="*/ 740 h 849"/>
                  <a:gd name="T68" fmla="*/ 45 w 861"/>
                  <a:gd name="T69" fmla="*/ 653 h 849"/>
                  <a:gd name="T70" fmla="*/ 12 w 861"/>
                  <a:gd name="T71" fmla="*/ 540 h 849"/>
                  <a:gd name="T72" fmla="*/ 0 w 861"/>
                  <a:gd name="T73" fmla="*/ 397 h 849"/>
                  <a:gd name="T74" fmla="*/ 15 w 861"/>
                  <a:gd name="T75" fmla="*/ 280 h 849"/>
                  <a:gd name="T76" fmla="*/ 59 w 861"/>
                  <a:gd name="T77" fmla="*/ 181 h 849"/>
                  <a:gd name="T78" fmla="*/ 125 w 861"/>
                  <a:gd name="T79" fmla="*/ 104 h 849"/>
                  <a:gd name="T80" fmla="*/ 212 w 861"/>
                  <a:gd name="T81" fmla="*/ 47 h 849"/>
                  <a:gd name="T82" fmla="*/ 315 w 861"/>
                  <a:gd name="T83" fmla="*/ 12 h 849"/>
                  <a:gd name="T84" fmla="*/ 432 w 861"/>
                  <a:gd name="T85" fmla="*/ 0 h 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61" h="849">
                    <a:moveTo>
                      <a:pt x="432" y="151"/>
                    </a:moveTo>
                    <a:lnTo>
                      <a:pt x="399" y="157"/>
                    </a:lnTo>
                    <a:lnTo>
                      <a:pt x="373" y="165"/>
                    </a:lnTo>
                    <a:lnTo>
                      <a:pt x="350" y="178"/>
                    </a:lnTo>
                    <a:lnTo>
                      <a:pt x="333" y="195"/>
                    </a:lnTo>
                    <a:lnTo>
                      <a:pt x="319" y="216"/>
                    </a:lnTo>
                    <a:lnTo>
                      <a:pt x="308" y="239"/>
                    </a:lnTo>
                    <a:lnTo>
                      <a:pt x="301" y="265"/>
                    </a:lnTo>
                    <a:lnTo>
                      <a:pt x="296" y="293"/>
                    </a:lnTo>
                    <a:lnTo>
                      <a:pt x="293" y="322"/>
                    </a:lnTo>
                    <a:lnTo>
                      <a:pt x="573" y="322"/>
                    </a:lnTo>
                    <a:lnTo>
                      <a:pt x="570" y="280"/>
                    </a:lnTo>
                    <a:lnTo>
                      <a:pt x="556" y="239"/>
                    </a:lnTo>
                    <a:lnTo>
                      <a:pt x="537" y="202"/>
                    </a:lnTo>
                    <a:lnTo>
                      <a:pt x="516" y="181"/>
                    </a:lnTo>
                    <a:lnTo>
                      <a:pt x="493" y="164"/>
                    </a:lnTo>
                    <a:lnTo>
                      <a:pt x="463" y="153"/>
                    </a:lnTo>
                    <a:lnTo>
                      <a:pt x="432" y="151"/>
                    </a:lnTo>
                    <a:close/>
                    <a:moveTo>
                      <a:pt x="432" y="0"/>
                    </a:moveTo>
                    <a:lnTo>
                      <a:pt x="498" y="3"/>
                    </a:lnTo>
                    <a:lnTo>
                      <a:pt x="558" y="12"/>
                    </a:lnTo>
                    <a:lnTo>
                      <a:pt x="612" y="26"/>
                    </a:lnTo>
                    <a:lnTo>
                      <a:pt x="659" y="43"/>
                    </a:lnTo>
                    <a:lnTo>
                      <a:pt x="701" y="68"/>
                    </a:lnTo>
                    <a:lnTo>
                      <a:pt x="737" y="97"/>
                    </a:lnTo>
                    <a:lnTo>
                      <a:pt x="769" y="131"/>
                    </a:lnTo>
                    <a:lnTo>
                      <a:pt x="795" y="169"/>
                    </a:lnTo>
                    <a:lnTo>
                      <a:pt x="816" y="212"/>
                    </a:lnTo>
                    <a:lnTo>
                      <a:pt x="831" y="258"/>
                    </a:lnTo>
                    <a:lnTo>
                      <a:pt x="845" y="310"/>
                    </a:lnTo>
                    <a:lnTo>
                      <a:pt x="854" y="364"/>
                    </a:lnTo>
                    <a:lnTo>
                      <a:pt x="859" y="423"/>
                    </a:lnTo>
                    <a:lnTo>
                      <a:pt x="861" y="484"/>
                    </a:lnTo>
                    <a:lnTo>
                      <a:pt x="286" y="484"/>
                    </a:lnTo>
                    <a:lnTo>
                      <a:pt x="287" y="519"/>
                    </a:lnTo>
                    <a:lnTo>
                      <a:pt x="291" y="551"/>
                    </a:lnTo>
                    <a:lnTo>
                      <a:pt x="296" y="582"/>
                    </a:lnTo>
                    <a:lnTo>
                      <a:pt x="306" y="608"/>
                    </a:lnTo>
                    <a:lnTo>
                      <a:pt x="320" y="632"/>
                    </a:lnTo>
                    <a:lnTo>
                      <a:pt x="338" y="652"/>
                    </a:lnTo>
                    <a:lnTo>
                      <a:pt x="362" y="666"/>
                    </a:lnTo>
                    <a:lnTo>
                      <a:pt x="390" y="674"/>
                    </a:lnTo>
                    <a:lnTo>
                      <a:pt x="425" y="678"/>
                    </a:lnTo>
                    <a:lnTo>
                      <a:pt x="465" y="674"/>
                    </a:lnTo>
                    <a:lnTo>
                      <a:pt x="498" y="666"/>
                    </a:lnTo>
                    <a:lnTo>
                      <a:pt x="526" y="648"/>
                    </a:lnTo>
                    <a:lnTo>
                      <a:pt x="549" y="625"/>
                    </a:lnTo>
                    <a:lnTo>
                      <a:pt x="565" y="598"/>
                    </a:lnTo>
                    <a:lnTo>
                      <a:pt x="573" y="563"/>
                    </a:lnTo>
                    <a:lnTo>
                      <a:pt x="854" y="563"/>
                    </a:lnTo>
                    <a:lnTo>
                      <a:pt x="847" y="606"/>
                    </a:lnTo>
                    <a:lnTo>
                      <a:pt x="833" y="645"/>
                    </a:lnTo>
                    <a:lnTo>
                      <a:pt x="814" y="681"/>
                    </a:lnTo>
                    <a:lnTo>
                      <a:pt x="791" y="713"/>
                    </a:lnTo>
                    <a:lnTo>
                      <a:pt x="765" y="740"/>
                    </a:lnTo>
                    <a:lnTo>
                      <a:pt x="734" y="765"/>
                    </a:lnTo>
                    <a:lnTo>
                      <a:pt x="702" y="786"/>
                    </a:lnTo>
                    <a:lnTo>
                      <a:pt x="659" y="810"/>
                    </a:lnTo>
                    <a:lnTo>
                      <a:pt x="610" y="828"/>
                    </a:lnTo>
                    <a:lnTo>
                      <a:pt x="559" y="840"/>
                    </a:lnTo>
                    <a:lnTo>
                      <a:pt x="505" y="847"/>
                    </a:lnTo>
                    <a:lnTo>
                      <a:pt x="449" y="849"/>
                    </a:lnTo>
                    <a:lnTo>
                      <a:pt x="373" y="845"/>
                    </a:lnTo>
                    <a:lnTo>
                      <a:pt x="305" y="836"/>
                    </a:lnTo>
                    <a:lnTo>
                      <a:pt x="244" y="822"/>
                    </a:lnTo>
                    <a:lnTo>
                      <a:pt x="190" y="801"/>
                    </a:lnTo>
                    <a:lnTo>
                      <a:pt x="144" y="774"/>
                    </a:lnTo>
                    <a:lnTo>
                      <a:pt x="104" y="740"/>
                    </a:lnTo>
                    <a:lnTo>
                      <a:pt x="71" y="700"/>
                    </a:lnTo>
                    <a:lnTo>
                      <a:pt x="45" y="653"/>
                    </a:lnTo>
                    <a:lnTo>
                      <a:pt x="26" y="601"/>
                    </a:lnTo>
                    <a:lnTo>
                      <a:pt x="12" y="540"/>
                    </a:lnTo>
                    <a:lnTo>
                      <a:pt x="3" y="472"/>
                    </a:lnTo>
                    <a:lnTo>
                      <a:pt x="0" y="397"/>
                    </a:lnTo>
                    <a:lnTo>
                      <a:pt x="5" y="336"/>
                    </a:lnTo>
                    <a:lnTo>
                      <a:pt x="15" y="280"/>
                    </a:lnTo>
                    <a:lnTo>
                      <a:pt x="34" y="228"/>
                    </a:lnTo>
                    <a:lnTo>
                      <a:pt x="59" y="181"/>
                    </a:lnTo>
                    <a:lnTo>
                      <a:pt x="89" y="141"/>
                    </a:lnTo>
                    <a:lnTo>
                      <a:pt x="125" y="104"/>
                    </a:lnTo>
                    <a:lnTo>
                      <a:pt x="167" y="73"/>
                    </a:lnTo>
                    <a:lnTo>
                      <a:pt x="212" y="47"/>
                    </a:lnTo>
                    <a:lnTo>
                      <a:pt x="263" y="26"/>
                    </a:lnTo>
                    <a:lnTo>
                      <a:pt x="315" y="12"/>
                    </a:lnTo>
                    <a:lnTo>
                      <a:pt x="373" y="3"/>
                    </a:lnTo>
                    <a:lnTo>
                      <a:pt x="4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54" name="Freeform 10"/>
              <p:cNvSpPr>
                <a:spLocks/>
              </p:cNvSpPr>
              <p:nvPr/>
            </p:nvSpPr>
            <p:spPr bwMode="auto">
              <a:xfrm>
                <a:off x="11206108" y="-268184"/>
                <a:ext cx="40266" cy="128725"/>
              </a:xfrm>
              <a:custGeom>
                <a:avLst/>
                <a:gdLst>
                  <a:gd name="T0" fmla="*/ 279 w 386"/>
                  <a:gd name="T1" fmla="*/ 0 h 1234"/>
                  <a:gd name="T2" fmla="*/ 279 w 386"/>
                  <a:gd name="T3" fmla="*/ 955 h 1234"/>
                  <a:gd name="T4" fmla="*/ 281 w 386"/>
                  <a:gd name="T5" fmla="*/ 979 h 1234"/>
                  <a:gd name="T6" fmla="*/ 286 w 386"/>
                  <a:gd name="T7" fmla="*/ 1000 h 1234"/>
                  <a:gd name="T8" fmla="*/ 297 w 386"/>
                  <a:gd name="T9" fmla="*/ 1017 h 1234"/>
                  <a:gd name="T10" fmla="*/ 312 w 386"/>
                  <a:gd name="T11" fmla="*/ 1031 h 1234"/>
                  <a:gd name="T12" fmla="*/ 332 w 386"/>
                  <a:gd name="T13" fmla="*/ 1040 h 1234"/>
                  <a:gd name="T14" fmla="*/ 356 w 386"/>
                  <a:gd name="T15" fmla="*/ 1042 h 1234"/>
                  <a:gd name="T16" fmla="*/ 386 w 386"/>
                  <a:gd name="T17" fmla="*/ 1038 h 1234"/>
                  <a:gd name="T18" fmla="*/ 386 w 386"/>
                  <a:gd name="T19" fmla="*/ 1225 h 1234"/>
                  <a:gd name="T20" fmla="*/ 346 w 386"/>
                  <a:gd name="T21" fmla="*/ 1228 h 1234"/>
                  <a:gd name="T22" fmla="*/ 311 w 386"/>
                  <a:gd name="T23" fmla="*/ 1232 h 1234"/>
                  <a:gd name="T24" fmla="*/ 274 w 386"/>
                  <a:gd name="T25" fmla="*/ 1232 h 1234"/>
                  <a:gd name="T26" fmla="*/ 234 w 386"/>
                  <a:gd name="T27" fmla="*/ 1234 h 1234"/>
                  <a:gd name="T28" fmla="*/ 199 w 386"/>
                  <a:gd name="T29" fmla="*/ 1230 h 1234"/>
                  <a:gd name="T30" fmla="*/ 164 w 386"/>
                  <a:gd name="T31" fmla="*/ 1223 h 1234"/>
                  <a:gd name="T32" fmla="*/ 129 w 386"/>
                  <a:gd name="T33" fmla="*/ 1211 h 1234"/>
                  <a:gd name="T34" fmla="*/ 98 w 386"/>
                  <a:gd name="T35" fmla="*/ 1193 h 1234"/>
                  <a:gd name="T36" fmla="*/ 70 w 386"/>
                  <a:gd name="T37" fmla="*/ 1173 h 1234"/>
                  <a:gd name="T38" fmla="*/ 46 w 386"/>
                  <a:gd name="T39" fmla="*/ 1146 h 1234"/>
                  <a:gd name="T40" fmla="*/ 26 w 386"/>
                  <a:gd name="T41" fmla="*/ 1117 h 1234"/>
                  <a:gd name="T42" fmla="*/ 16 w 386"/>
                  <a:gd name="T43" fmla="*/ 1082 h 1234"/>
                  <a:gd name="T44" fmla="*/ 4 w 386"/>
                  <a:gd name="T45" fmla="*/ 1004 h 1234"/>
                  <a:gd name="T46" fmla="*/ 0 w 386"/>
                  <a:gd name="T47" fmla="*/ 925 h 1234"/>
                  <a:gd name="T48" fmla="*/ 0 w 386"/>
                  <a:gd name="T49" fmla="*/ 847 h 1234"/>
                  <a:gd name="T50" fmla="*/ 0 w 386"/>
                  <a:gd name="T51" fmla="*/ 768 h 1234"/>
                  <a:gd name="T52" fmla="*/ 0 w 386"/>
                  <a:gd name="T53" fmla="*/ 117 h 1234"/>
                  <a:gd name="T54" fmla="*/ 279 w 386"/>
                  <a:gd name="T55" fmla="*/ 0 h 1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86" h="1234">
                    <a:moveTo>
                      <a:pt x="279" y="0"/>
                    </a:moveTo>
                    <a:lnTo>
                      <a:pt x="279" y="955"/>
                    </a:lnTo>
                    <a:lnTo>
                      <a:pt x="281" y="979"/>
                    </a:lnTo>
                    <a:lnTo>
                      <a:pt x="286" y="1000"/>
                    </a:lnTo>
                    <a:lnTo>
                      <a:pt x="297" y="1017"/>
                    </a:lnTo>
                    <a:lnTo>
                      <a:pt x="312" y="1031"/>
                    </a:lnTo>
                    <a:lnTo>
                      <a:pt x="332" y="1040"/>
                    </a:lnTo>
                    <a:lnTo>
                      <a:pt x="356" y="1042"/>
                    </a:lnTo>
                    <a:lnTo>
                      <a:pt x="386" y="1038"/>
                    </a:lnTo>
                    <a:lnTo>
                      <a:pt x="386" y="1225"/>
                    </a:lnTo>
                    <a:lnTo>
                      <a:pt x="346" y="1228"/>
                    </a:lnTo>
                    <a:lnTo>
                      <a:pt x="311" y="1232"/>
                    </a:lnTo>
                    <a:lnTo>
                      <a:pt x="274" y="1232"/>
                    </a:lnTo>
                    <a:lnTo>
                      <a:pt x="234" y="1234"/>
                    </a:lnTo>
                    <a:lnTo>
                      <a:pt x="199" y="1230"/>
                    </a:lnTo>
                    <a:lnTo>
                      <a:pt x="164" y="1223"/>
                    </a:lnTo>
                    <a:lnTo>
                      <a:pt x="129" y="1211"/>
                    </a:lnTo>
                    <a:lnTo>
                      <a:pt x="98" y="1193"/>
                    </a:lnTo>
                    <a:lnTo>
                      <a:pt x="70" y="1173"/>
                    </a:lnTo>
                    <a:lnTo>
                      <a:pt x="46" y="1146"/>
                    </a:lnTo>
                    <a:lnTo>
                      <a:pt x="26" y="1117"/>
                    </a:lnTo>
                    <a:lnTo>
                      <a:pt x="16" y="1082"/>
                    </a:lnTo>
                    <a:lnTo>
                      <a:pt x="4" y="1004"/>
                    </a:lnTo>
                    <a:lnTo>
                      <a:pt x="0" y="925"/>
                    </a:lnTo>
                    <a:lnTo>
                      <a:pt x="0" y="847"/>
                    </a:lnTo>
                    <a:lnTo>
                      <a:pt x="0" y="768"/>
                    </a:lnTo>
                    <a:lnTo>
                      <a:pt x="0" y="117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55" name="Freeform 11"/>
              <p:cNvSpPr>
                <a:spLocks/>
              </p:cNvSpPr>
              <p:nvPr/>
            </p:nvSpPr>
            <p:spPr bwMode="auto">
              <a:xfrm>
                <a:off x="11253259" y="-268184"/>
                <a:ext cx="40161" cy="128725"/>
              </a:xfrm>
              <a:custGeom>
                <a:avLst/>
                <a:gdLst>
                  <a:gd name="T0" fmla="*/ 279 w 385"/>
                  <a:gd name="T1" fmla="*/ 0 h 1234"/>
                  <a:gd name="T2" fmla="*/ 279 w 385"/>
                  <a:gd name="T3" fmla="*/ 955 h 1234"/>
                  <a:gd name="T4" fmla="*/ 281 w 385"/>
                  <a:gd name="T5" fmla="*/ 979 h 1234"/>
                  <a:gd name="T6" fmla="*/ 288 w 385"/>
                  <a:gd name="T7" fmla="*/ 1000 h 1234"/>
                  <a:gd name="T8" fmla="*/ 298 w 385"/>
                  <a:gd name="T9" fmla="*/ 1017 h 1234"/>
                  <a:gd name="T10" fmla="*/ 312 w 385"/>
                  <a:gd name="T11" fmla="*/ 1031 h 1234"/>
                  <a:gd name="T12" fmla="*/ 331 w 385"/>
                  <a:gd name="T13" fmla="*/ 1040 h 1234"/>
                  <a:gd name="T14" fmla="*/ 356 w 385"/>
                  <a:gd name="T15" fmla="*/ 1042 h 1234"/>
                  <a:gd name="T16" fmla="*/ 385 w 385"/>
                  <a:gd name="T17" fmla="*/ 1038 h 1234"/>
                  <a:gd name="T18" fmla="*/ 385 w 385"/>
                  <a:gd name="T19" fmla="*/ 1225 h 1234"/>
                  <a:gd name="T20" fmla="*/ 345 w 385"/>
                  <a:gd name="T21" fmla="*/ 1228 h 1234"/>
                  <a:gd name="T22" fmla="*/ 310 w 385"/>
                  <a:gd name="T23" fmla="*/ 1232 h 1234"/>
                  <a:gd name="T24" fmla="*/ 274 w 385"/>
                  <a:gd name="T25" fmla="*/ 1232 h 1234"/>
                  <a:gd name="T26" fmla="*/ 234 w 385"/>
                  <a:gd name="T27" fmla="*/ 1234 h 1234"/>
                  <a:gd name="T28" fmla="*/ 199 w 385"/>
                  <a:gd name="T29" fmla="*/ 1230 h 1234"/>
                  <a:gd name="T30" fmla="*/ 164 w 385"/>
                  <a:gd name="T31" fmla="*/ 1223 h 1234"/>
                  <a:gd name="T32" fmla="*/ 131 w 385"/>
                  <a:gd name="T33" fmla="*/ 1211 h 1234"/>
                  <a:gd name="T34" fmla="*/ 98 w 385"/>
                  <a:gd name="T35" fmla="*/ 1193 h 1234"/>
                  <a:gd name="T36" fmla="*/ 70 w 385"/>
                  <a:gd name="T37" fmla="*/ 1173 h 1234"/>
                  <a:gd name="T38" fmla="*/ 45 w 385"/>
                  <a:gd name="T39" fmla="*/ 1146 h 1234"/>
                  <a:gd name="T40" fmla="*/ 28 w 385"/>
                  <a:gd name="T41" fmla="*/ 1117 h 1234"/>
                  <a:gd name="T42" fmla="*/ 16 w 385"/>
                  <a:gd name="T43" fmla="*/ 1082 h 1234"/>
                  <a:gd name="T44" fmla="*/ 3 w 385"/>
                  <a:gd name="T45" fmla="*/ 1004 h 1234"/>
                  <a:gd name="T46" fmla="*/ 0 w 385"/>
                  <a:gd name="T47" fmla="*/ 925 h 1234"/>
                  <a:gd name="T48" fmla="*/ 0 w 385"/>
                  <a:gd name="T49" fmla="*/ 847 h 1234"/>
                  <a:gd name="T50" fmla="*/ 0 w 385"/>
                  <a:gd name="T51" fmla="*/ 768 h 1234"/>
                  <a:gd name="T52" fmla="*/ 0 w 385"/>
                  <a:gd name="T53" fmla="*/ 117 h 1234"/>
                  <a:gd name="T54" fmla="*/ 279 w 385"/>
                  <a:gd name="T55" fmla="*/ 0 h 1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85" h="1234">
                    <a:moveTo>
                      <a:pt x="279" y="0"/>
                    </a:moveTo>
                    <a:lnTo>
                      <a:pt x="279" y="955"/>
                    </a:lnTo>
                    <a:lnTo>
                      <a:pt x="281" y="979"/>
                    </a:lnTo>
                    <a:lnTo>
                      <a:pt x="288" y="1000"/>
                    </a:lnTo>
                    <a:lnTo>
                      <a:pt x="298" y="1017"/>
                    </a:lnTo>
                    <a:lnTo>
                      <a:pt x="312" y="1031"/>
                    </a:lnTo>
                    <a:lnTo>
                      <a:pt x="331" y="1040"/>
                    </a:lnTo>
                    <a:lnTo>
                      <a:pt x="356" y="1042"/>
                    </a:lnTo>
                    <a:lnTo>
                      <a:pt x="385" y="1038"/>
                    </a:lnTo>
                    <a:lnTo>
                      <a:pt x="385" y="1225"/>
                    </a:lnTo>
                    <a:lnTo>
                      <a:pt x="345" y="1228"/>
                    </a:lnTo>
                    <a:lnTo>
                      <a:pt x="310" y="1232"/>
                    </a:lnTo>
                    <a:lnTo>
                      <a:pt x="274" y="1232"/>
                    </a:lnTo>
                    <a:lnTo>
                      <a:pt x="234" y="1234"/>
                    </a:lnTo>
                    <a:lnTo>
                      <a:pt x="199" y="1230"/>
                    </a:lnTo>
                    <a:lnTo>
                      <a:pt x="164" y="1223"/>
                    </a:lnTo>
                    <a:lnTo>
                      <a:pt x="131" y="1211"/>
                    </a:lnTo>
                    <a:lnTo>
                      <a:pt x="98" y="1193"/>
                    </a:lnTo>
                    <a:lnTo>
                      <a:pt x="70" y="1173"/>
                    </a:lnTo>
                    <a:lnTo>
                      <a:pt x="45" y="1146"/>
                    </a:lnTo>
                    <a:lnTo>
                      <a:pt x="28" y="1117"/>
                    </a:lnTo>
                    <a:lnTo>
                      <a:pt x="16" y="1082"/>
                    </a:lnTo>
                    <a:lnTo>
                      <a:pt x="3" y="1004"/>
                    </a:lnTo>
                    <a:lnTo>
                      <a:pt x="0" y="925"/>
                    </a:lnTo>
                    <a:lnTo>
                      <a:pt x="0" y="847"/>
                    </a:lnTo>
                    <a:lnTo>
                      <a:pt x="0" y="768"/>
                    </a:lnTo>
                    <a:lnTo>
                      <a:pt x="0" y="117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56" name="Freeform 12"/>
              <p:cNvSpPr>
                <a:spLocks/>
              </p:cNvSpPr>
              <p:nvPr/>
            </p:nvSpPr>
            <p:spPr bwMode="auto">
              <a:xfrm>
                <a:off x="10693400" y="-225102"/>
                <a:ext cx="151883" cy="86478"/>
              </a:xfrm>
              <a:custGeom>
                <a:avLst/>
                <a:gdLst>
                  <a:gd name="T0" fmla="*/ 281 w 1456"/>
                  <a:gd name="T1" fmla="*/ 0 h 829"/>
                  <a:gd name="T2" fmla="*/ 282 w 1456"/>
                  <a:gd name="T3" fmla="*/ 413 h 829"/>
                  <a:gd name="T4" fmla="*/ 293 w 1456"/>
                  <a:gd name="T5" fmla="*/ 491 h 829"/>
                  <a:gd name="T6" fmla="*/ 319 w 1456"/>
                  <a:gd name="T7" fmla="*/ 549 h 829"/>
                  <a:gd name="T8" fmla="*/ 361 w 1456"/>
                  <a:gd name="T9" fmla="*/ 584 h 829"/>
                  <a:gd name="T10" fmla="*/ 425 w 1456"/>
                  <a:gd name="T11" fmla="*/ 596 h 829"/>
                  <a:gd name="T12" fmla="*/ 502 w 1456"/>
                  <a:gd name="T13" fmla="*/ 582 h 829"/>
                  <a:gd name="T14" fmla="*/ 558 w 1456"/>
                  <a:gd name="T15" fmla="*/ 536 h 829"/>
                  <a:gd name="T16" fmla="*/ 591 w 1456"/>
                  <a:gd name="T17" fmla="*/ 463 h 829"/>
                  <a:gd name="T18" fmla="*/ 605 w 1456"/>
                  <a:gd name="T19" fmla="*/ 366 h 829"/>
                  <a:gd name="T20" fmla="*/ 851 w 1456"/>
                  <a:gd name="T21" fmla="*/ 0 h 829"/>
                  <a:gd name="T22" fmla="*/ 856 w 1456"/>
                  <a:gd name="T23" fmla="*/ 418 h 829"/>
                  <a:gd name="T24" fmla="*/ 879 w 1456"/>
                  <a:gd name="T25" fmla="*/ 503 h 829"/>
                  <a:gd name="T26" fmla="*/ 924 w 1456"/>
                  <a:gd name="T27" fmla="*/ 563 h 829"/>
                  <a:gd name="T28" fmla="*/ 990 w 1456"/>
                  <a:gd name="T29" fmla="*/ 592 h 829"/>
                  <a:gd name="T30" fmla="*/ 1065 w 1456"/>
                  <a:gd name="T31" fmla="*/ 594 h 829"/>
                  <a:gd name="T32" fmla="*/ 1119 w 1456"/>
                  <a:gd name="T33" fmla="*/ 570 h 829"/>
                  <a:gd name="T34" fmla="*/ 1153 w 1456"/>
                  <a:gd name="T35" fmla="*/ 523 h 829"/>
                  <a:gd name="T36" fmla="*/ 1170 w 1456"/>
                  <a:gd name="T37" fmla="*/ 455 h 829"/>
                  <a:gd name="T38" fmla="*/ 1177 w 1456"/>
                  <a:gd name="T39" fmla="*/ 366 h 829"/>
                  <a:gd name="T40" fmla="*/ 1456 w 1456"/>
                  <a:gd name="T41" fmla="*/ 0 h 829"/>
                  <a:gd name="T42" fmla="*/ 1452 w 1456"/>
                  <a:gd name="T43" fmla="*/ 453 h 829"/>
                  <a:gd name="T44" fmla="*/ 1426 w 1456"/>
                  <a:gd name="T45" fmla="*/ 573 h 829"/>
                  <a:gd name="T46" fmla="*/ 1376 w 1456"/>
                  <a:gd name="T47" fmla="*/ 669 h 829"/>
                  <a:gd name="T48" fmla="*/ 1308 w 1456"/>
                  <a:gd name="T49" fmla="*/ 742 h 829"/>
                  <a:gd name="T50" fmla="*/ 1226 w 1456"/>
                  <a:gd name="T51" fmla="*/ 791 h 829"/>
                  <a:gd name="T52" fmla="*/ 1132 w 1456"/>
                  <a:gd name="T53" fmla="*/ 819 h 829"/>
                  <a:gd name="T54" fmla="*/ 1030 w 1456"/>
                  <a:gd name="T55" fmla="*/ 829 h 829"/>
                  <a:gd name="T56" fmla="*/ 919 w 1456"/>
                  <a:gd name="T57" fmla="*/ 817 h 829"/>
                  <a:gd name="T58" fmla="*/ 816 w 1456"/>
                  <a:gd name="T59" fmla="*/ 782 h 829"/>
                  <a:gd name="T60" fmla="*/ 729 w 1456"/>
                  <a:gd name="T61" fmla="*/ 719 h 829"/>
                  <a:gd name="T62" fmla="*/ 640 w 1456"/>
                  <a:gd name="T63" fmla="*/ 782 h 829"/>
                  <a:gd name="T64" fmla="*/ 539 w 1456"/>
                  <a:gd name="T65" fmla="*/ 817 h 829"/>
                  <a:gd name="T66" fmla="*/ 425 w 1456"/>
                  <a:gd name="T67" fmla="*/ 829 h 829"/>
                  <a:gd name="T68" fmla="*/ 324 w 1456"/>
                  <a:gd name="T69" fmla="*/ 819 h 829"/>
                  <a:gd name="T70" fmla="*/ 230 w 1456"/>
                  <a:gd name="T71" fmla="*/ 791 h 829"/>
                  <a:gd name="T72" fmla="*/ 148 w 1456"/>
                  <a:gd name="T73" fmla="*/ 742 h 829"/>
                  <a:gd name="T74" fmla="*/ 80 w 1456"/>
                  <a:gd name="T75" fmla="*/ 669 h 829"/>
                  <a:gd name="T76" fmla="*/ 31 w 1456"/>
                  <a:gd name="T77" fmla="*/ 573 h 829"/>
                  <a:gd name="T78" fmla="*/ 3 w 1456"/>
                  <a:gd name="T79" fmla="*/ 453 h 829"/>
                  <a:gd name="T80" fmla="*/ 0 w 1456"/>
                  <a:gd name="T81" fmla="*/ 0 h 8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56" h="829">
                    <a:moveTo>
                      <a:pt x="0" y="0"/>
                    </a:moveTo>
                    <a:lnTo>
                      <a:pt x="281" y="0"/>
                    </a:lnTo>
                    <a:lnTo>
                      <a:pt x="281" y="366"/>
                    </a:lnTo>
                    <a:lnTo>
                      <a:pt x="282" y="413"/>
                    </a:lnTo>
                    <a:lnTo>
                      <a:pt x="286" y="455"/>
                    </a:lnTo>
                    <a:lnTo>
                      <a:pt x="293" y="491"/>
                    </a:lnTo>
                    <a:lnTo>
                      <a:pt x="303" y="523"/>
                    </a:lnTo>
                    <a:lnTo>
                      <a:pt x="319" y="549"/>
                    </a:lnTo>
                    <a:lnTo>
                      <a:pt x="337" y="570"/>
                    </a:lnTo>
                    <a:lnTo>
                      <a:pt x="361" y="584"/>
                    </a:lnTo>
                    <a:lnTo>
                      <a:pt x="391" y="594"/>
                    </a:lnTo>
                    <a:lnTo>
                      <a:pt x="425" y="596"/>
                    </a:lnTo>
                    <a:lnTo>
                      <a:pt x="467" y="592"/>
                    </a:lnTo>
                    <a:lnTo>
                      <a:pt x="502" y="582"/>
                    </a:lnTo>
                    <a:lnTo>
                      <a:pt x="532" y="563"/>
                    </a:lnTo>
                    <a:lnTo>
                      <a:pt x="558" y="536"/>
                    </a:lnTo>
                    <a:lnTo>
                      <a:pt x="577" y="503"/>
                    </a:lnTo>
                    <a:lnTo>
                      <a:pt x="591" y="463"/>
                    </a:lnTo>
                    <a:lnTo>
                      <a:pt x="602" y="418"/>
                    </a:lnTo>
                    <a:lnTo>
                      <a:pt x="605" y="366"/>
                    </a:lnTo>
                    <a:lnTo>
                      <a:pt x="605" y="0"/>
                    </a:lnTo>
                    <a:lnTo>
                      <a:pt x="851" y="0"/>
                    </a:lnTo>
                    <a:lnTo>
                      <a:pt x="851" y="366"/>
                    </a:lnTo>
                    <a:lnTo>
                      <a:pt x="856" y="418"/>
                    </a:lnTo>
                    <a:lnTo>
                      <a:pt x="865" y="463"/>
                    </a:lnTo>
                    <a:lnTo>
                      <a:pt x="879" y="503"/>
                    </a:lnTo>
                    <a:lnTo>
                      <a:pt x="900" y="536"/>
                    </a:lnTo>
                    <a:lnTo>
                      <a:pt x="924" y="563"/>
                    </a:lnTo>
                    <a:lnTo>
                      <a:pt x="954" y="582"/>
                    </a:lnTo>
                    <a:lnTo>
                      <a:pt x="990" y="592"/>
                    </a:lnTo>
                    <a:lnTo>
                      <a:pt x="1030" y="596"/>
                    </a:lnTo>
                    <a:lnTo>
                      <a:pt x="1065" y="594"/>
                    </a:lnTo>
                    <a:lnTo>
                      <a:pt x="1095" y="584"/>
                    </a:lnTo>
                    <a:lnTo>
                      <a:pt x="1119" y="570"/>
                    </a:lnTo>
                    <a:lnTo>
                      <a:pt x="1139" y="549"/>
                    </a:lnTo>
                    <a:lnTo>
                      <a:pt x="1153" y="523"/>
                    </a:lnTo>
                    <a:lnTo>
                      <a:pt x="1163" y="491"/>
                    </a:lnTo>
                    <a:lnTo>
                      <a:pt x="1170" y="455"/>
                    </a:lnTo>
                    <a:lnTo>
                      <a:pt x="1173" y="413"/>
                    </a:lnTo>
                    <a:lnTo>
                      <a:pt x="1177" y="366"/>
                    </a:lnTo>
                    <a:lnTo>
                      <a:pt x="1177" y="0"/>
                    </a:lnTo>
                    <a:lnTo>
                      <a:pt x="1456" y="0"/>
                    </a:lnTo>
                    <a:lnTo>
                      <a:pt x="1456" y="381"/>
                    </a:lnTo>
                    <a:lnTo>
                      <a:pt x="1452" y="453"/>
                    </a:lnTo>
                    <a:lnTo>
                      <a:pt x="1442" y="517"/>
                    </a:lnTo>
                    <a:lnTo>
                      <a:pt x="1426" y="573"/>
                    </a:lnTo>
                    <a:lnTo>
                      <a:pt x="1404" y="625"/>
                    </a:lnTo>
                    <a:lnTo>
                      <a:pt x="1376" y="669"/>
                    </a:lnTo>
                    <a:lnTo>
                      <a:pt x="1344" y="709"/>
                    </a:lnTo>
                    <a:lnTo>
                      <a:pt x="1308" y="742"/>
                    </a:lnTo>
                    <a:lnTo>
                      <a:pt x="1269" y="768"/>
                    </a:lnTo>
                    <a:lnTo>
                      <a:pt x="1226" y="791"/>
                    </a:lnTo>
                    <a:lnTo>
                      <a:pt x="1180" y="808"/>
                    </a:lnTo>
                    <a:lnTo>
                      <a:pt x="1132" y="819"/>
                    </a:lnTo>
                    <a:lnTo>
                      <a:pt x="1083" y="826"/>
                    </a:lnTo>
                    <a:lnTo>
                      <a:pt x="1030" y="829"/>
                    </a:lnTo>
                    <a:lnTo>
                      <a:pt x="973" y="826"/>
                    </a:lnTo>
                    <a:lnTo>
                      <a:pt x="919" y="817"/>
                    </a:lnTo>
                    <a:lnTo>
                      <a:pt x="865" y="803"/>
                    </a:lnTo>
                    <a:lnTo>
                      <a:pt x="816" y="782"/>
                    </a:lnTo>
                    <a:lnTo>
                      <a:pt x="771" y="754"/>
                    </a:lnTo>
                    <a:lnTo>
                      <a:pt x="729" y="719"/>
                    </a:lnTo>
                    <a:lnTo>
                      <a:pt x="687" y="754"/>
                    </a:lnTo>
                    <a:lnTo>
                      <a:pt x="640" y="782"/>
                    </a:lnTo>
                    <a:lnTo>
                      <a:pt x="591" y="803"/>
                    </a:lnTo>
                    <a:lnTo>
                      <a:pt x="539" y="817"/>
                    </a:lnTo>
                    <a:lnTo>
                      <a:pt x="483" y="826"/>
                    </a:lnTo>
                    <a:lnTo>
                      <a:pt x="425" y="829"/>
                    </a:lnTo>
                    <a:lnTo>
                      <a:pt x="375" y="826"/>
                    </a:lnTo>
                    <a:lnTo>
                      <a:pt x="324" y="819"/>
                    </a:lnTo>
                    <a:lnTo>
                      <a:pt x="277" y="808"/>
                    </a:lnTo>
                    <a:lnTo>
                      <a:pt x="230" y="791"/>
                    </a:lnTo>
                    <a:lnTo>
                      <a:pt x="188" y="768"/>
                    </a:lnTo>
                    <a:lnTo>
                      <a:pt x="148" y="742"/>
                    </a:lnTo>
                    <a:lnTo>
                      <a:pt x="112" y="709"/>
                    </a:lnTo>
                    <a:lnTo>
                      <a:pt x="80" y="669"/>
                    </a:lnTo>
                    <a:lnTo>
                      <a:pt x="52" y="625"/>
                    </a:lnTo>
                    <a:lnTo>
                      <a:pt x="31" y="573"/>
                    </a:lnTo>
                    <a:lnTo>
                      <a:pt x="14" y="517"/>
                    </a:lnTo>
                    <a:lnTo>
                      <a:pt x="3" y="453"/>
                    </a:lnTo>
                    <a:lnTo>
                      <a:pt x="0" y="38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</p:grpSp>
      </p:grpSp>
      <p:sp>
        <p:nvSpPr>
          <p:cNvPr id="57" name="Rechthoek 37"/>
          <p:cNvSpPr/>
          <p:nvPr/>
        </p:nvSpPr>
        <p:spPr>
          <a:xfrm rot="16200000">
            <a:off x="6058750" y="-6090303"/>
            <a:ext cx="50400" cy="12204000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58" name="Rechthoek 59"/>
          <p:cNvSpPr/>
          <p:nvPr/>
        </p:nvSpPr>
        <p:spPr>
          <a:xfrm rot="16200000">
            <a:off x="11594592" y="-196953"/>
            <a:ext cx="414000" cy="780898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>
            <a:innerShdw blurRad="508000" dist="50800" dir="18900000">
              <a:prstClr val="black">
                <a:alpha val="27000"/>
              </a:prstClr>
            </a:innerShdw>
          </a:effectLst>
        </p:spPr>
        <p:txBody>
          <a:bodyPr lIns="6552000" tIns="0" rIns="21600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59" name="Rechthoek 60"/>
          <p:cNvSpPr/>
          <p:nvPr/>
        </p:nvSpPr>
        <p:spPr>
          <a:xfrm rot="16200000">
            <a:off x="10726100" y="-126147"/>
            <a:ext cx="572400" cy="797684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60" name="Rechthoek 63"/>
          <p:cNvSpPr/>
          <p:nvPr/>
        </p:nvSpPr>
        <p:spPr>
          <a:xfrm rot="16200000">
            <a:off x="10112421" y="-309343"/>
            <a:ext cx="205200" cy="796875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>
            <a:innerShdw blurRad="508000" dist="50800" dir="18900000">
              <a:prstClr val="black">
                <a:alpha val="27000"/>
              </a:prstClr>
            </a:innerShdw>
          </a:effectLst>
        </p:spPr>
        <p:txBody>
          <a:bodyPr lIns="6552000" tIns="0" rIns="21600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42" name="Rechthoek 74">
            <a:extLst>
              <a:ext uri="{FF2B5EF4-FFF2-40B4-BE49-F238E27FC236}">
                <a16:creationId xmlns:a16="http://schemas.microsoft.com/office/drawing/2014/main" id="{53C15A56-765B-4779-AE12-4A720AA824DD}"/>
              </a:ext>
            </a:extLst>
          </p:cNvPr>
          <p:cNvSpPr/>
          <p:nvPr/>
        </p:nvSpPr>
        <p:spPr>
          <a:xfrm rot="16200000">
            <a:off x="6041676" y="715713"/>
            <a:ext cx="224573" cy="12060000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67" name="Rechthoek 46">
            <a:extLst>
              <a:ext uri="{FF2B5EF4-FFF2-40B4-BE49-F238E27FC236}">
                <a16:creationId xmlns:a16="http://schemas.microsoft.com/office/drawing/2014/main" id="{A25CB5E9-82B5-46B8-AE13-FE80B6BCCFD6}"/>
              </a:ext>
            </a:extLst>
          </p:cNvPr>
          <p:cNvSpPr/>
          <p:nvPr/>
        </p:nvSpPr>
        <p:spPr>
          <a:xfrm rot="16200000">
            <a:off x="2004238" y="6383173"/>
            <a:ext cx="327482" cy="622169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>
            <a:innerShdw blurRad="508000" dist="50800" dir="18900000">
              <a:prstClr val="black">
                <a:alpha val="27000"/>
              </a:prstClr>
            </a:innerShdw>
          </a:effectLst>
        </p:spPr>
        <p:txBody>
          <a:bodyPr rot="0" spcFirstLastPara="0" vertOverflow="overflow" horzOverflow="overflow" vert="horz" wrap="square" lIns="5184000" tIns="0" rIns="21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68" name="Rechthoek 47">
            <a:extLst>
              <a:ext uri="{FF2B5EF4-FFF2-40B4-BE49-F238E27FC236}">
                <a16:creationId xmlns:a16="http://schemas.microsoft.com/office/drawing/2014/main" id="{43D889D0-CEB9-4C59-B8C6-92EF5503F999}"/>
              </a:ext>
            </a:extLst>
          </p:cNvPr>
          <p:cNvSpPr/>
          <p:nvPr/>
        </p:nvSpPr>
        <p:spPr>
          <a:xfrm rot="16200000">
            <a:off x="1290799" y="6292699"/>
            <a:ext cx="507802" cy="622800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048000" tIns="0" rIns="21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69" name="Rechthoek 50">
            <a:extLst>
              <a:ext uri="{FF2B5EF4-FFF2-40B4-BE49-F238E27FC236}">
                <a16:creationId xmlns:a16="http://schemas.microsoft.com/office/drawing/2014/main" id="{02670C04-F2F2-41E5-81CD-FF688E3910B4}"/>
              </a:ext>
            </a:extLst>
          </p:cNvPr>
          <p:cNvSpPr/>
          <p:nvPr/>
        </p:nvSpPr>
        <p:spPr>
          <a:xfrm rot="16200000">
            <a:off x="720518" y="6345218"/>
            <a:ext cx="403402" cy="622162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>
            <a:innerShdw blurRad="508000" dist="50800" dir="18900000">
              <a:prstClr val="black">
                <a:alpha val="27000"/>
              </a:prstClr>
            </a:innerShdw>
          </a:effectLst>
        </p:spPr>
        <p:txBody>
          <a:bodyPr lIns="6552000" tIns="0" rIns="21600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70" name="Rechthoek 51">
            <a:extLst>
              <a:ext uri="{FF2B5EF4-FFF2-40B4-BE49-F238E27FC236}">
                <a16:creationId xmlns:a16="http://schemas.microsoft.com/office/drawing/2014/main" id="{00A6DA91-DE17-43BD-BFA2-26F7403CEA86}"/>
              </a:ext>
            </a:extLst>
          </p:cNvPr>
          <p:cNvSpPr/>
          <p:nvPr/>
        </p:nvSpPr>
        <p:spPr>
          <a:xfrm rot="16200000">
            <a:off x="-39907" y="6206956"/>
            <a:ext cx="684203" cy="617886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D0A9074-8A79-462F-B8CE-64D5DE84D0CB}"/>
              </a:ext>
            </a:extLst>
          </p:cNvPr>
          <p:cNvSpPr txBox="1"/>
          <p:nvPr/>
        </p:nvSpPr>
        <p:spPr>
          <a:xfrm>
            <a:off x="2478261" y="6553904"/>
            <a:ext cx="409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@fberson          </a:t>
            </a:r>
            <a:endParaRPr lang="nl-NL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2" name="Afbeelding 46">
            <a:extLst>
              <a:ext uri="{FF2B5EF4-FFF2-40B4-BE49-F238E27FC236}">
                <a16:creationId xmlns:a16="http://schemas.microsoft.com/office/drawing/2014/main" id="{1C32C4B2-623E-4B00-A663-D9ADD588D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499" y="6647828"/>
            <a:ext cx="200532" cy="20053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59F3802-F3F4-4FA0-B791-7CC3FE8AAD2B}"/>
              </a:ext>
            </a:extLst>
          </p:cNvPr>
          <p:cNvSpPr txBox="1"/>
          <p:nvPr/>
        </p:nvSpPr>
        <p:spPr>
          <a:xfrm>
            <a:off x="2025375" y="3076554"/>
            <a:ext cx="6794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3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HTML5</a:t>
            </a:r>
          </a:p>
          <a:p>
            <a:r>
              <a:rPr lang="en-US" sz="24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Public Preview expected soon</a:t>
            </a:r>
          </a:p>
        </p:txBody>
      </p:sp>
      <p:pic>
        <p:nvPicPr>
          <p:cNvPr id="62" name="Afbeelding 22" descr="Leraar">
            <a:extLst>
              <a:ext uri="{FF2B5EF4-FFF2-40B4-BE49-F238E27FC236}">
                <a16:creationId xmlns:a16="http://schemas.microsoft.com/office/drawing/2014/main" id="{2985FD4F-705D-4C4A-8193-064D85A4B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931" y="3117849"/>
            <a:ext cx="914400" cy="91440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0BD7E01F-F564-4FE4-97C9-4F26C8E045EA}"/>
              </a:ext>
            </a:extLst>
          </p:cNvPr>
          <p:cNvSpPr/>
          <p:nvPr/>
        </p:nvSpPr>
        <p:spPr>
          <a:xfrm>
            <a:off x="2103437" y="4544208"/>
            <a:ext cx="34839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3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 Honolulu</a:t>
            </a:r>
          </a:p>
          <a:p>
            <a:pPr defTabSz="914400"/>
            <a:r>
              <a:rPr lang="en-US" sz="24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Public Preview is available</a:t>
            </a:r>
            <a:endParaRPr lang="nl-NL" sz="3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54FA801-8BF3-4441-8B5B-C35840FA0B27}"/>
              </a:ext>
            </a:extLst>
          </p:cNvPr>
          <p:cNvSpPr/>
          <p:nvPr/>
        </p:nvSpPr>
        <p:spPr>
          <a:xfrm>
            <a:off x="2025375" y="1311542"/>
            <a:ext cx="687098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sz="32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Remote Desktop modern infrastructure</a:t>
            </a:r>
          </a:p>
          <a:p>
            <a:pPr defTabSz="914400"/>
            <a:r>
              <a:rPr lang="en-US" sz="24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Public Preview expected soon</a:t>
            </a:r>
          </a:p>
          <a:p>
            <a:pPr defTabSz="914400"/>
            <a:r>
              <a:rPr lang="en-US" sz="240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GA, together after RS4</a:t>
            </a:r>
          </a:p>
        </p:txBody>
      </p:sp>
      <p:pic>
        <p:nvPicPr>
          <p:cNvPr id="65" name="Graphic 64" descr="Puzzle">
            <a:extLst>
              <a:ext uri="{FF2B5EF4-FFF2-40B4-BE49-F238E27FC236}">
                <a16:creationId xmlns:a16="http://schemas.microsoft.com/office/drawing/2014/main" id="{442F67A5-8F16-42D3-9443-BA02C52A6D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0694" y="1516062"/>
            <a:ext cx="914400" cy="914400"/>
          </a:xfrm>
          <a:prstGeom prst="rect">
            <a:avLst/>
          </a:prstGeom>
        </p:spPr>
      </p:pic>
      <p:pic>
        <p:nvPicPr>
          <p:cNvPr id="66" name="Graphic 65" descr="Beach umbrella">
            <a:extLst>
              <a:ext uri="{FF2B5EF4-FFF2-40B4-BE49-F238E27FC236}">
                <a16:creationId xmlns:a16="http://schemas.microsoft.com/office/drawing/2014/main" id="{4AAE35A7-95FC-4A07-B3D5-16124AC134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5931" y="4564062"/>
            <a:ext cx="914400" cy="914400"/>
          </a:xfrm>
          <a:prstGeom prst="rect">
            <a:avLst/>
          </a:prstGeom>
        </p:spPr>
      </p:pic>
      <p:sp>
        <p:nvSpPr>
          <p:cNvPr id="73" name="Title 4">
            <a:extLst>
              <a:ext uri="{FF2B5EF4-FFF2-40B4-BE49-F238E27FC236}">
                <a16:creationId xmlns:a16="http://schemas.microsoft.com/office/drawing/2014/main" id="{78A2C341-2DA7-4611-BC12-5A1EE96925F0}"/>
              </a:ext>
            </a:extLst>
          </p:cNvPr>
          <p:cNvSpPr txBox="1">
            <a:spLocks/>
          </p:cNvSpPr>
          <p:nvPr/>
        </p:nvSpPr>
        <p:spPr>
          <a:xfrm>
            <a:off x="4967287" y="5698837"/>
            <a:ext cx="8229600" cy="70008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sz="3200" dirty="0">
                <a:solidFill>
                  <a:schemeClr val="bg1"/>
                </a:solidFill>
              </a:rPr>
              <a:t> Reach out: </a:t>
            </a:r>
            <a:r>
              <a:rPr lang="en-US" sz="3200" dirty="0" err="1">
                <a:solidFill>
                  <a:schemeClr val="bg1"/>
                </a:solidFill>
              </a:rPr>
              <a:t>freek@rdmi.cloud</a:t>
            </a:r>
            <a:r>
              <a:rPr lang="en-US" sz="3200" dirty="0">
                <a:solidFill>
                  <a:schemeClr val="bg1"/>
                </a:solidFill>
              </a:rPr>
              <a:t> / @fberson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177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/>
          <p:cNvSpPr txBox="1">
            <a:spLocks/>
          </p:cNvSpPr>
          <p:nvPr/>
        </p:nvSpPr>
        <p:spPr bwMode="white">
          <a:xfrm>
            <a:off x="274701" y="758528"/>
            <a:ext cx="5181554" cy="1286312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sz="6600" dirty="0">
                <a:gradFill>
                  <a:gsLst>
                    <a:gs pos="100000">
                      <a:srgbClr val="F8F8F8"/>
                    </a:gs>
                    <a:gs pos="0">
                      <a:srgbClr val="F8F8F8"/>
                    </a:gs>
                  </a:gsLst>
                  <a:lin ang="5400000" scaled="0"/>
                </a:gradFill>
                <a:latin typeface="Segoe UI Light"/>
              </a:rPr>
              <a:t>THANK YOU!</a:t>
            </a:r>
            <a:endParaRPr kumimoji="0" lang="nl-NL" sz="6600" b="0" i="0" u="none" strike="noStrike" kern="1200" cap="none" spc="-100" normalizeH="0" baseline="0" noProof="0" dirty="0">
              <a:ln w="3175">
                <a:noFill/>
              </a:ln>
              <a:gradFill>
                <a:gsLst>
                  <a:gs pos="100000">
                    <a:srgbClr val="F8F8F8"/>
                  </a:gs>
                  <a:gs pos="0">
                    <a:srgbClr val="F8F8F8"/>
                  </a:gs>
                </a:gsLst>
                <a:lin ang="5400000" scaled="0"/>
              </a:gradFill>
              <a:effectLst/>
              <a:uLnTx/>
              <a:uFillTx/>
              <a:latin typeface="Segoe UI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6D6EEE-A2A7-4316-9066-FF3D454A952A}"/>
              </a:ext>
            </a:extLst>
          </p:cNvPr>
          <p:cNvSpPr/>
          <p:nvPr/>
        </p:nvSpPr>
        <p:spPr>
          <a:xfrm>
            <a:off x="0" y="5868894"/>
            <a:ext cx="12192000" cy="9891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8E60C14-107E-467D-B642-03A9542E4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10" y="5947956"/>
            <a:ext cx="1901834" cy="83098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26C9EA2-1934-44B6-8954-E77D4748B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019" y="5927107"/>
            <a:ext cx="524411" cy="83031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7ED802E-1F68-45C6-92C8-D6A9B28DF2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9095" y="5940029"/>
            <a:ext cx="2460171" cy="746213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11981E4B-9968-4637-B87F-F6B2C6EB38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823" y="5940029"/>
            <a:ext cx="803812" cy="80381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8868891-1A8B-4859-A0D9-5A8BABB901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331" y="6103749"/>
            <a:ext cx="2822441" cy="51939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0EBFFAE-55C7-432A-B94F-7355F46274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133" y="5956599"/>
            <a:ext cx="2857500" cy="733425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E7B6872-8F93-4E7B-93AB-FED302BA974D}"/>
              </a:ext>
            </a:extLst>
          </p:cNvPr>
          <p:cNvSpPr txBox="1">
            <a:spLocks/>
          </p:cNvSpPr>
          <p:nvPr/>
        </p:nvSpPr>
        <p:spPr bwMode="white">
          <a:xfrm>
            <a:off x="513759" y="3305928"/>
            <a:ext cx="5774407" cy="1985054"/>
          </a:xfrm>
          <a:prstGeom prst="rect">
            <a:avLst/>
          </a:prstGeom>
          <a:noFill/>
        </p:spPr>
        <p:txBody>
          <a:bodyPr vert="horz" wrap="square" lIns="146304" tIns="109728" rIns="146304" bIns="109728" rtlCol="0" anchor="t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</a:rPr>
              <a:t>Freek Berson</a:t>
            </a:r>
          </a:p>
          <a:p>
            <a:pPr lvl="0"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</a:rPr>
              <a:t>Remoting Windows</a:t>
            </a:r>
            <a:r>
              <a:rPr lang="EN-US" i="1" baseline="0" dirty="0"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 </a:t>
            </a:r>
            <a:r>
              <a:rPr lang="en-US" i="1" dirty="0"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enthusiast</a:t>
            </a:r>
            <a:endParaRPr kumimoji="0" lang="EN-US" sz="3200" b="0" i="1" u="none" strike="noStrike" kern="1200" cap="none" spc="0" normalizeH="0" noProof="0" dirty="0">
              <a:ln>
                <a:noFill/>
              </a:ln>
              <a:gradFill>
                <a:gsLst>
                  <a:gs pos="91000">
                    <a:srgbClr val="FFFFFF"/>
                  </a:gs>
                  <a:gs pos="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Light"/>
            </a:endParaRP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i="1" dirty="0"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@fberson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i="1" dirty="0"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freek@rdmi.cloud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nl-NL" i="1" dirty="0"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t</a:t>
            </a:r>
            <a:r>
              <a:rPr lang="en-US" i="1" dirty="0">
                <a:gradFill>
                  <a:gsLst>
                    <a:gs pos="91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hemicrosoftplatform.net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AE3CE0C-8FAE-42C7-AD4A-8221455CC714}"/>
              </a:ext>
            </a:extLst>
          </p:cNvPr>
          <p:cNvCxnSpPr>
            <a:cxnSpLocks/>
          </p:cNvCxnSpPr>
          <p:nvPr/>
        </p:nvCxnSpPr>
        <p:spPr>
          <a:xfrm flipH="1">
            <a:off x="288601" y="5658818"/>
            <a:ext cx="622472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08E473DD-C3E3-46B9-960B-7BFC0673B9B7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9" y="4829890"/>
            <a:ext cx="358417" cy="3619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5017BDC-3963-48C8-985F-30A7788BEAB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5" y="4298455"/>
            <a:ext cx="432295" cy="4322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738700-4A5A-4B1B-B8BB-54888D2B589B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3" y="5191841"/>
            <a:ext cx="482897" cy="48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42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97B6535B-58EE-487B-A913-D4BC3FE7CF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94" r="3927" b="4356"/>
          <a:stretch/>
        </p:blipFill>
        <p:spPr>
          <a:xfrm>
            <a:off x="-59464" y="-13869"/>
            <a:ext cx="12219289" cy="6852705"/>
          </a:xfrm>
          <a:prstGeom prst="rect">
            <a:avLst/>
          </a:prstGeom>
        </p:spPr>
      </p:pic>
      <p:sp>
        <p:nvSpPr>
          <p:cNvPr id="34" name="Grijze AchterGrond">
            <a:extLst>
              <a:ext uri="{FF2B5EF4-FFF2-40B4-BE49-F238E27FC236}">
                <a16:creationId xmlns:a16="http://schemas.microsoft.com/office/drawing/2014/main" id="{A3F3E3FE-4C5D-4960-B5BA-B9844F98D9F7}"/>
              </a:ext>
            </a:extLst>
          </p:cNvPr>
          <p:cNvSpPr/>
          <p:nvPr/>
        </p:nvSpPr>
        <p:spPr>
          <a:xfrm>
            <a:off x="-24138" y="7922"/>
            <a:ext cx="12216176" cy="683464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0" name="TextBox 19">
            <a:extLst/>
          </p:cNvPr>
          <p:cNvSpPr txBox="1"/>
          <p:nvPr/>
        </p:nvSpPr>
        <p:spPr>
          <a:xfrm>
            <a:off x="336518" y="284439"/>
            <a:ext cx="5145768" cy="70788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cap="all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Project </a:t>
            </a:r>
            <a:r>
              <a:rPr lang="en-US" sz="4000" cap="all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honolulu</a:t>
            </a:r>
            <a:endParaRPr lang="en-US" sz="4000" cap="all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43" name="Groep 159"/>
          <p:cNvGrpSpPr/>
          <p:nvPr/>
        </p:nvGrpSpPr>
        <p:grpSpPr>
          <a:xfrm>
            <a:off x="-18050" y="-25841"/>
            <a:ext cx="12210088" cy="585099"/>
            <a:chOff x="-18050" y="-13141"/>
            <a:chExt cx="12210088" cy="585099"/>
          </a:xfrm>
          <a:solidFill>
            <a:srgbClr val="008BC7"/>
          </a:solidFill>
        </p:grpSpPr>
        <p:sp>
          <p:nvSpPr>
            <p:cNvPr id="44" name="Rechthoek 160">
              <a:hlinkClick r:id="" action="ppaction://noaction"/>
            </p:cNvPr>
            <p:cNvSpPr/>
            <p:nvPr/>
          </p:nvSpPr>
          <p:spPr>
            <a:xfrm rot="5400000">
              <a:off x="4883064" y="-4895674"/>
              <a:ext cx="51072" cy="98172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6264000" tIns="0" rIns="21600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endParaRPr>
            </a:p>
          </p:txBody>
        </p:sp>
        <p:sp>
          <p:nvSpPr>
            <p:cNvPr id="45" name="Rechthoek 168"/>
            <p:cNvSpPr/>
            <p:nvPr/>
          </p:nvSpPr>
          <p:spPr>
            <a:xfrm rot="16200000">
              <a:off x="6058750" y="-6077240"/>
              <a:ext cx="50400" cy="12204000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endParaRPr>
            </a:p>
          </p:txBody>
        </p:sp>
        <p:sp>
          <p:nvSpPr>
            <p:cNvPr id="46" name="Rechthoek 169"/>
            <p:cNvSpPr/>
            <p:nvPr/>
          </p:nvSpPr>
          <p:spPr>
            <a:xfrm rot="16200000">
              <a:off x="11594590" y="-196589"/>
              <a:ext cx="414000" cy="780896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innerShdw blurRad="508000" dist="50800" dir="18900000">
                <a:prstClr val="black">
                  <a:alpha val="27000"/>
                </a:prstClr>
              </a:innerShdw>
            </a:effectLst>
          </p:spPr>
          <p:txBody>
            <a:bodyPr lIns="6552000" tIns="0" rIns="21600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endParaRPr>
            </a:p>
          </p:txBody>
        </p:sp>
        <p:sp>
          <p:nvSpPr>
            <p:cNvPr id="47" name="Rechthoek 170"/>
            <p:cNvSpPr/>
            <p:nvPr/>
          </p:nvSpPr>
          <p:spPr>
            <a:xfrm rot="16200000">
              <a:off x="10726100" y="-113084"/>
              <a:ext cx="572400" cy="79768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endParaRPr>
            </a:p>
          </p:txBody>
        </p:sp>
        <p:sp>
          <p:nvSpPr>
            <p:cNvPr id="48" name="Rechthoek 171"/>
            <p:cNvSpPr/>
            <p:nvPr/>
          </p:nvSpPr>
          <p:spPr>
            <a:xfrm rot="16200000">
              <a:off x="10112421" y="-296280"/>
              <a:ext cx="205200" cy="79687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innerShdw blurRad="508000" dist="50800" dir="18900000">
                <a:prstClr val="black">
                  <a:alpha val="27000"/>
                </a:prstClr>
              </a:innerShdw>
            </a:effectLst>
          </p:spPr>
          <p:txBody>
            <a:bodyPr lIns="6552000" tIns="0" rIns="216000" bIns="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endParaRPr>
            </a:p>
          </p:txBody>
        </p:sp>
        <p:grpSp>
          <p:nvGrpSpPr>
            <p:cNvPr id="49" name="Groep 172"/>
            <p:cNvGrpSpPr/>
            <p:nvPr/>
          </p:nvGrpSpPr>
          <p:grpSpPr>
            <a:xfrm>
              <a:off x="10693401" y="354348"/>
              <a:ext cx="600020" cy="148128"/>
              <a:chOff x="10693400" y="-268184"/>
              <a:chExt cx="600020" cy="148128"/>
            </a:xfrm>
            <a:grpFill/>
          </p:grpSpPr>
          <p:sp>
            <p:nvSpPr>
              <p:cNvPr id="50" name="Freeform 6"/>
              <p:cNvSpPr>
                <a:spLocks noEditPoints="1"/>
              </p:cNvSpPr>
              <p:nvPr/>
            </p:nvSpPr>
            <p:spPr bwMode="auto">
              <a:xfrm>
                <a:off x="10856236" y="-227292"/>
                <a:ext cx="97117" cy="88564"/>
              </a:xfrm>
              <a:custGeom>
                <a:avLst/>
                <a:gdLst>
                  <a:gd name="T0" fmla="*/ 432 w 931"/>
                  <a:gd name="T1" fmla="*/ 179 h 849"/>
                  <a:gd name="T2" fmla="*/ 381 w 931"/>
                  <a:gd name="T3" fmla="*/ 202 h 849"/>
                  <a:gd name="T4" fmla="*/ 347 w 931"/>
                  <a:gd name="T5" fmla="*/ 246 h 849"/>
                  <a:gd name="T6" fmla="*/ 324 w 931"/>
                  <a:gd name="T7" fmla="*/ 300 h 849"/>
                  <a:gd name="T8" fmla="*/ 313 w 931"/>
                  <a:gd name="T9" fmla="*/ 361 h 849"/>
                  <a:gd name="T10" fmla="*/ 310 w 931"/>
                  <a:gd name="T11" fmla="*/ 425 h 849"/>
                  <a:gd name="T12" fmla="*/ 313 w 931"/>
                  <a:gd name="T13" fmla="*/ 488 h 849"/>
                  <a:gd name="T14" fmla="*/ 324 w 931"/>
                  <a:gd name="T15" fmla="*/ 549 h 849"/>
                  <a:gd name="T16" fmla="*/ 347 w 931"/>
                  <a:gd name="T17" fmla="*/ 605 h 849"/>
                  <a:gd name="T18" fmla="*/ 381 w 931"/>
                  <a:gd name="T19" fmla="*/ 646 h 849"/>
                  <a:gd name="T20" fmla="*/ 432 w 931"/>
                  <a:gd name="T21" fmla="*/ 671 h 849"/>
                  <a:gd name="T22" fmla="*/ 496 w 931"/>
                  <a:gd name="T23" fmla="*/ 671 h 849"/>
                  <a:gd name="T24" fmla="*/ 549 w 931"/>
                  <a:gd name="T25" fmla="*/ 646 h 849"/>
                  <a:gd name="T26" fmla="*/ 584 w 931"/>
                  <a:gd name="T27" fmla="*/ 605 h 849"/>
                  <a:gd name="T28" fmla="*/ 605 w 931"/>
                  <a:gd name="T29" fmla="*/ 549 h 849"/>
                  <a:gd name="T30" fmla="*/ 617 w 931"/>
                  <a:gd name="T31" fmla="*/ 488 h 849"/>
                  <a:gd name="T32" fmla="*/ 620 w 931"/>
                  <a:gd name="T33" fmla="*/ 425 h 849"/>
                  <a:gd name="T34" fmla="*/ 617 w 931"/>
                  <a:gd name="T35" fmla="*/ 361 h 849"/>
                  <a:gd name="T36" fmla="*/ 605 w 931"/>
                  <a:gd name="T37" fmla="*/ 300 h 849"/>
                  <a:gd name="T38" fmla="*/ 584 w 931"/>
                  <a:gd name="T39" fmla="*/ 246 h 849"/>
                  <a:gd name="T40" fmla="*/ 549 w 931"/>
                  <a:gd name="T41" fmla="*/ 202 h 849"/>
                  <a:gd name="T42" fmla="*/ 496 w 931"/>
                  <a:gd name="T43" fmla="*/ 179 h 849"/>
                  <a:gd name="T44" fmla="*/ 465 w 931"/>
                  <a:gd name="T45" fmla="*/ 0 h 849"/>
                  <a:gd name="T46" fmla="*/ 577 w 931"/>
                  <a:gd name="T47" fmla="*/ 10 h 849"/>
                  <a:gd name="T48" fmla="*/ 681 w 931"/>
                  <a:gd name="T49" fmla="*/ 38 h 849"/>
                  <a:gd name="T50" fmla="*/ 772 w 931"/>
                  <a:gd name="T51" fmla="*/ 87 h 849"/>
                  <a:gd name="T52" fmla="*/ 845 w 931"/>
                  <a:gd name="T53" fmla="*/ 155 h 849"/>
                  <a:gd name="T54" fmla="*/ 898 w 931"/>
                  <a:gd name="T55" fmla="*/ 246 h 849"/>
                  <a:gd name="T56" fmla="*/ 927 w 931"/>
                  <a:gd name="T57" fmla="*/ 359 h 849"/>
                  <a:gd name="T58" fmla="*/ 927 w 931"/>
                  <a:gd name="T59" fmla="*/ 490 h 849"/>
                  <a:gd name="T60" fmla="*/ 898 w 931"/>
                  <a:gd name="T61" fmla="*/ 603 h 849"/>
                  <a:gd name="T62" fmla="*/ 845 w 931"/>
                  <a:gd name="T63" fmla="*/ 693 h 849"/>
                  <a:gd name="T64" fmla="*/ 772 w 931"/>
                  <a:gd name="T65" fmla="*/ 763 h 849"/>
                  <a:gd name="T66" fmla="*/ 681 w 931"/>
                  <a:gd name="T67" fmla="*/ 810 h 849"/>
                  <a:gd name="T68" fmla="*/ 577 w 931"/>
                  <a:gd name="T69" fmla="*/ 840 h 849"/>
                  <a:gd name="T70" fmla="*/ 465 w 931"/>
                  <a:gd name="T71" fmla="*/ 849 h 849"/>
                  <a:gd name="T72" fmla="*/ 352 w 931"/>
                  <a:gd name="T73" fmla="*/ 840 h 849"/>
                  <a:gd name="T74" fmla="*/ 249 w 931"/>
                  <a:gd name="T75" fmla="*/ 810 h 849"/>
                  <a:gd name="T76" fmla="*/ 158 w 931"/>
                  <a:gd name="T77" fmla="*/ 763 h 849"/>
                  <a:gd name="T78" fmla="*/ 85 w 931"/>
                  <a:gd name="T79" fmla="*/ 693 h 849"/>
                  <a:gd name="T80" fmla="*/ 31 w 931"/>
                  <a:gd name="T81" fmla="*/ 603 h 849"/>
                  <a:gd name="T82" fmla="*/ 3 w 931"/>
                  <a:gd name="T83" fmla="*/ 490 h 849"/>
                  <a:gd name="T84" fmla="*/ 3 w 931"/>
                  <a:gd name="T85" fmla="*/ 359 h 849"/>
                  <a:gd name="T86" fmla="*/ 31 w 931"/>
                  <a:gd name="T87" fmla="*/ 246 h 849"/>
                  <a:gd name="T88" fmla="*/ 85 w 931"/>
                  <a:gd name="T89" fmla="*/ 155 h 849"/>
                  <a:gd name="T90" fmla="*/ 158 w 931"/>
                  <a:gd name="T91" fmla="*/ 87 h 849"/>
                  <a:gd name="T92" fmla="*/ 249 w 931"/>
                  <a:gd name="T93" fmla="*/ 38 h 849"/>
                  <a:gd name="T94" fmla="*/ 352 w 931"/>
                  <a:gd name="T95" fmla="*/ 10 h 849"/>
                  <a:gd name="T96" fmla="*/ 465 w 931"/>
                  <a:gd name="T97" fmla="*/ 0 h 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31" h="849">
                    <a:moveTo>
                      <a:pt x="465" y="176"/>
                    </a:moveTo>
                    <a:lnTo>
                      <a:pt x="432" y="179"/>
                    </a:lnTo>
                    <a:lnTo>
                      <a:pt x="404" y="188"/>
                    </a:lnTo>
                    <a:lnTo>
                      <a:pt x="381" y="202"/>
                    </a:lnTo>
                    <a:lnTo>
                      <a:pt x="362" y="221"/>
                    </a:lnTo>
                    <a:lnTo>
                      <a:pt x="347" y="246"/>
                    </a:lnTo>
                    <a:lnTo>
                      <a:pt x="334" y="272"/>
                    </a:lnTo>
                    <a:lnTo>
                      <a:pt x="324" y="300"/>
                    </a:lnTo>
                    <a:lnTo>
                      <a:pt x="317" y="329"/>
                    </a:lnTo>
                    <a:lnTo>
                      <a:pt x="313" y="361"/>
                    </a:lnTo>
                    <a:lnTo>
                      <a:pt x="310" y="394"/>
                    </a:lnTo>
                    <a:lnTo>
                      <a:pt x="310" y="425"/>
                    </a:lnTo>
                    <a:lnTo>
                      <a:pt x="310" y="456"/>
                    </a:lnTo>
                    <a:lnTo>
                      <a:pt x="313" y="488"/>
                    </a:lnTo>
                    <a:lnTo>
                      <a:pt x="317" y="519"/>
                    </a:lnTo>
                    <a:lnTo>
                      <a:pt x="324" y="549"/>
                    </a:lnTo>
                    <a:lnTo>
                      <a:pt x="334" y="578"/>
                    </a:lnTo>
                    <a:lnTo>
                      <a:pt x="347" y="605"/>
                    </a:lnTo>
                    <a:lnTo>
                      <a:pt x="362" y="627"/>
                    </a:lnTo>
                    <a:lnTo>
                      <a:pt x="381" y="646"/>
                    </a:lnTo>
                    <a:lnTo>
                      <a:pt x="404" y="660"/>
                    </a:lnTo>
                    <a:lnTo>
                      <a:pt x="432" y="671"/>
                    </a:lnTo>
                    <a:lnTo>
                      <a:pt x="465" y="673"/>
                    </a:lnTo>
                    <a:lnTo>
                      <a:pt x="496" y="671"/>
                    </a:lnTo>
                    <a:lnTo>
                      <a:pt x="524" y="660"/>
                    </a:lnTo>
                    <a:lnTo>
                      <a:pt x="549" y="646"/>
                    </a:lnTo>
                    <a:lnTo>
                      <a:pt x="568" y="627"/>
                    </a:lnTo>
                    <a:lnTo>
                      <a:pt x="584" y="605"/>
                    </a:lnTo>
                    <a:lnTo>
                      <a:pt x="596" y="578"/>
                    </a:lnTo>
                    <a:lnTo>
                      <a:pt x="605" y="549"/>
                    </a:lnTo>
                    <a:lnTo>
                      <a:pt x="612" y="519"/>
                    </a:lnTo>
                    <a:lnTo>
                      <a:pt x="617" y="488"/>
                    </a:lnTo>
                    <a:lnTo>
                      <a:pt x="619" y="456"/>
                    </a:lnTo>
                    <a:lnTo>
                      <a:pt x="620" y="425"/>
                    </a:lnTo>
                    <a:lnTo>
                      <a:pt x="619" y="394"/>
                    </a:lnTo>
                    <a:lnTo>
                      <a:pt x="617" y="361"/>
                    </a:lnTo>
                    <a:lnTo>
                      <a:pt x="612" y="329"/>
                    </a:lnTo>
                    <a:lnTo>
                      <a:pt x="605" y="300"/>
                    </a:lnTo>
                    <a:lnTo>
                      <a:pt x="596" y="272"/>
                    </a:lnTo>
                    <a:lnTo>
                      <a:pt x="584" y="246"/>
                    </a:lnTo>
                    <a:lnTo>
                      <a:pt x="568" y="221"/>
                    </a:lnTo>
                    <a:lnTo>
                      <a:pt x="549" y="202"/>
                    </a:lnTo>
                    <a:lnTo>
                      <a:pt x="524" y="188"/>
                    </a:lnTo>
                    <a:lnTo>
                      <a:pt x="496" y="179"/>
                    </a:lnTo>
                    <a:lnTo>
                      <a:pt x="465" y="176"/>
                    </a:lnTo>
                    <a:close/>
                    <a:moveTo>
                      <a:pt x="465" y="0"/>
                    </a:moveTo>
                    <a:lnTo>
                      <a:pt x="523" y="3"/>
                    </a:lnTo>
                    <a:lnTo>
                      <a:pt x="577" y="10"/>
                    </a:lnTo>
                    <a:lnTo>
                      <a:pt x="631" y="21"/>
                    </a:lnTo>
                    <a:lnTo>
                      <a:pt x="681" y="38"/>
                    </a:lnTo>
                    <a:lnTo>
                      <a:pt x="728" y="59"/>
                    </a:lnTo>
                    <a:lnTo>
                      <a:pt x="772" y="87"/>
                    </a:lnTo>
                    <a:lnTo>
                      <a:pt x="810" y="118"/>
                    </a:lnTo>
                    <a:lnTo>
                      <a:pt x="845" y="155"/>
                    </a:lnTo>
                    <a:lnTo>
                      <a:pt x="875" y="199"/>
                    </a:lnTo>
                    <a:lnTo>
                      <a:pt x="898" y="246"/>
                    </a:lnTo>
                    <a:lnTo>
                      <a:pt x="917" y="300"/>
                    </a:lnTo>
                    <a:lnTo>
                      <a:pt x="927" y="359"/>
                    </a:lnTo>
                    <a:lnTo>
                      <a:pt x="931" y="425"/>
                    </a:lnTo>
                    <a:lnTo>
                      <a:pt x="927" y="490"/>
                    </a:lnTo>
                    <a:lnTo>
                      <a:pt x="917" y="549"/>
                    </a:lnTo>
                    <a:lnTo>
                      <a:pt x="898" y="603"/>
                    </a:lnTo>
                    <a:lnTo>
                      <a:pt x="875" y="650"/>
                    </a:lnTo>
                    <a:lnTo>
                      <a:pt x="845" y="693"/>
                    </a:lnTo>
                    <a:lnTo>
                      <a:pt x="810" y="730"/>
                    </a:lnTo>
                    <a:lnTo>
                      <a:pt x="772" y="763"/>
                    </a:lnTo>
                    <a:lnTo>
                      <a:pt x="728" y="789"/>
                    </a:lnTo>
                    <a:lnTo>
                      <a:pt x="681" y="810"/>
                    </a:lnTo>
                    <a:lnTo>
                      <a:pt x="631" y="828"/>
                    </a:lnTo>
                    <a:lnTo>
                      <a:pt x="577" y="840"/>
                    </a:lnTo>
                    <a:lnTo>
                      <a:pt x="523" y="847"/>
                    </a:lnTo>
                    <a:lnTo>
                      <a:pt x="465" y="849"/>
                    </a:lnTo>
                    <a:lnTo>
                      <a:pt x="408" y="847"/>
                    </a:lnTo>
                    <a:lnTo>
                      <a:pt x="352" y="840"/>
                    </a:lnTo>
                    <a:lnTo>
                      <a:pt x="299" y="828"/>
                    </a:lnTo>
                    <a:lnTo>
                      <a:pt x="249" y="810"/>
                    </a:lnTo>
                    <a:lnTo>
                      <a:pt x="202" y="789"/>
                    </a:lnTo>
                    <a:lnTo>
                      <a:pt x="158" y="763"/>
                    </a:lnTo>
                    <a:lnTo>
                      <a:pt x="118" y="730"/>
                    </a:lnTo>
                    <a:lnTo>
                      <a:pt x="85" y="693"/>
                    </a:lnTo>
                    <a:lnTo>
                      <a:pt x="55" y="650"/>
                    </a:lnTo>
                    <a:lnTo>
                      <a:pt x="31" y="603"/>
                    </a:lnTo>
                    <a:lnTo>
                      <a:pt x="14" y="549"/>
                    </a:lnTo>
                    <a:lnTo>
                      <a:pt x="3" y="490"/>
                    </a:lnTo>
                    <a:lnTo>
                      <a:pt x="0" y="425"/>
                    </a:lnTo>
                    <a:lnTo>
                      <a:pt x="3" y="359"/>
                    </a:lnTo>
                    <a:lnTo>
                      <a:pt x="14" y="300"/>
                    </a:lnTo>
                    <a:lnTo>
                      <a:pt x="31" y="246"/>
                    </a:lnTo>
                    <a:lnTo>
                      <a:pt x="55" y="199"/>
                    </a:lnTo>
                    <a:lnTo>
                      <a:pt x="85" y="155"/>
                    </a:lnTo>
                    <a:lnTo>
                      <a:pt x="118" y="118"/>
                    </a:lnTo>
                    <a:lnTo>
                      <a:pt x="158" y="87"/>
                    </a:lnTo>
                    <a:lnTo>
                      <a:pt x="202" y="59"/>
                    </a:lnTo>
                    <a:lnTo>
                      <a:pt x="249" y="38"/>
                    </a:lnTo>
                    <a:lnTo>
                      <a:pt x="299" y="21"/>
                    </a:lnTo>
                    <a:lnTo>
                      <a:pt x="352" y="10"/>
                    </a:lnTo>
                    <a:lnTo>
                      <a:pt x="408" y="3"/>
                    </a:lnTo>
                    <a:lnTo>
                      <a:pt x="4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51" name="Freeform 7"/>
              <p:cNvSpPr>
                <a:spLocks/>
              </p:cNvSpPr>
              <p:nvPr/>
            </p:nvSpPr>
            <p:spPr bwMode="auto">
              <a:xfrm>
                <a:off x="10962950" y="-227292"/>
                <a:ext cx="60711" cy="85956"/>
              </a:xfrm>
              <a:custGeom>
                <a:avLst/>
                <a:gdLst>
                  <a:gd name="T0" fmla="*/ 582 w 582"/>
                  <a:gd name="T1" fmla="*/ 0 h 824"/>
                  <a:gd name="T2" fmla="*/ 582 w 582"/>
                  <a:gd name="T3" fmla="*/ 258 h 824"/>
                  <a:gd name="T4" fmla="*/ 551 w 582"/>
                  <a:gd name="T5" fmla="*/ 256 h 824"/>
                  <a:gd name="T6" fmla="*/ 520 w 582"/>
                  <a:gd name="T7" fmla="*/ 256 h 824"/>
                  <a:gd name="T8" fmla="*/ 474 w 582"/>
                  <a:gd name="T9" fmla="*/ 259 h 824"/>
                  <a:gd name="T10" fmla="*/ 436 w 582"/>
                  <a:gd name="T11" fmla="*/ 266 h 824"/>
                  <a:gd name="T12" fmla="*/ 405 w 582"/>
                  <a:gd name="T13" fmla="*/ 280 h 824"/>
                  <a:gd name="T14" fmla="*/ 377 w 582"/>
                  <a:gd name="T15" fmla="*/ 300 h 824"/>
                  <a:gd name="T16" fmla="*/ 354 w 582"/>
                  <a:gd name="T17" fmla="*/ 322 h 824"/>
                  <a:gd name="T18" fmla="*/ 337 w 582"/>
                  <a:gd name="T19" fmla="*/ 350 h 824"/>
                  <a:gd name="T20" fmla="*/ 324 w 582"/>
                  <a:gd name="T21" fmla="*/ 383 h 824"/>
                  <a:gd name="T22" fmla="*/ 317 w 582"/>
                  <a:gd name="T23" fmla="*/ 420 h 824"/>
                  <a:gd name="T24" fmla="*/ 312 w 582"/>
                  <a:gd name="T25" fmla="*/ 460 h 824"/>
                  <a:gd name="T26" fmla="*/ 312 w 582"/>
                  <a:gd name="T27" fmla="*/ 503 h 824"/>
                  <a:gd name="T28" fmla="*/ 312 w 582"/>
                  <a:gd name="T29" fmla="*/ 824 h 824"/>
                  <a:gd name="T30" fmla="*/ 9 w 582"/>
                  <a:gd name="T31" fmla="*/ 824 h 824"/>
                  <a:gd name="T32" fmla="*/ 9 w 582"/>
                  <a:gd name="T33" fmla="*/ 230 h 824"/>
                  <a:gd name="T34" fmla="*/ 9 w 582"/>
                  <a:gd name="T35" fmla="*/ 190 h 824"/>
                  <a:gd name="T36" fmla="*/ 7 w 582"/>
                  <a:gd name="T37" fmla="*/ 151 h 824"/>
                  <a:gd name="T38" fmla="*/ 5 w 582"/>
                  <a:gd name="T39" fmla="*/ 113 h 824"/>
                  <a:gd name="T40" fmla="*/ 4 w 582"/>
                  <a:gd name="T41" fmla="*/ 71 h 824"/>
                  <a:gd name="T42" fmla="*/ 0 w 582"/>
                  <a:gd name="T43" fmla="*/ 24 h 824"/>
                  <a:gd name="T44" fmla="*/ 307 w 582"/>
                  <a:gd name="T45" fmla="*/ 24 h 824"/>
                  <a:gd name="T46" fmla="*/ 312 w 582"/>
                  <a:gd name="T47" fmla="*/ 174 h 824"/>
                  <a:gd name="T48" fmla="*/ 316 w 582"/>
                  <a:gd name="T49" fmla="*/ 174 h 824"/>
                  <a:gd name="T50" fmla="*/ 330 w 582"/>
                  <a:gd name="T51" fmla="*/ 134 h 824"/>
                  <a:gd name="T52" fmla="*/ 347 w 582"/>
                  <a:gd name="T53" fmla="*/ 99 h 824"/>
                  <a:gd name="T54" fmla="*/ 370 w 582"/>
                  <a:gd name="T55" fmla="*/ 70 h 824"/>
                  <a:gd name="T56" fmla="*/ 398 w 582"/>
                  <a:gd name="T57" fmla="*/ 47 h 824"/>
                  <a:gd name="T58" fmla="*/ 427 w 582"/>
                  <a:gd name="T59" fmla="*/ 28 h 824"/>
                  <a:gd name="T60" fmla="*/ 462 w 582"/>
                  <a:gd name="T61" fmla="*/ 14 h 824"/>
                  <a:gd name="T62" fmla="*/ 499 w 582"/>
                  <a:gd name="T63" fmla="*/ 5 h 824"/>
                  <a:gd name="T64" fmla="*/ 541 w 582"/>
                  <a:gd name="T65" fmla="*/ 2 h 824"/>
                  <a:gd name="T66" fmla="*/ 582 w 582"/>
                  <a:gd name="T67" fmla="*/ 0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82" h="824">
                    <a:moveTo>
                      <a:pt x="582" y="0"/>
                    </a:moveTo>
                    <a:lnTo>
                      <a:pt x="582" y="258"/>
                    </a:lnTo>
                    <a:lnTo>
                      <a:pt x="551" y="256"/>
                    </a:lnTo>
                    <a:lnTo>
                      <a:pt x="520" y="256"/>
                    </a:lnTo>
                    <a:lnTo>
                      <a:pt x="474" y="259"/>
                    </a:lnTo>
                    <a:lnTo>
                      <a:pt x="436" y="266"/>
                    </a:lnTo>
                    <a:lnTo>
                      <a:pt x="405" y="280"/>
                    </a:lnTo>
                    <a:lnTo>
                      <a:pt x="377" y="300"/>
                    </a:lnTo>
                    <a:lnTo>
                      <a:pt x="354" y="322"/>
                    </a:lnTo>
                    <a:lnTo>
                      <a:pt x="337" y="350"/>
                    </a:lnTo>
                    <a:lnTo>
                      <a:pt x="324" y="383"/>
                    </a:lnTo>
                    <a:lnTo>
                      <a:pt x="317" y="420"/>
                    </a:lnTo>
                    <a:lnTo>
                      <a:pt x="312" y="460"/>
                    </a:lnTo>
                    <a:lnTo>
                      <a:pt x="312" y="503"/>
                    </a:lnTo>
                    <a:lnTo>
                      <a:pt x="312" y="824"/>
                    </a:lnTo>
                    <a:lnTo>
                      <a:pt x="9" y="824"/>
                    </a:lnTo>
                    <a:lnTo>
                      <a:pt x="9" y="230"/>
                    </a:lnTo>
                    <a:lnTo>
                      <a:pt x="9" y="190"/>
                    </a:lnTo>
                    <a:lnTo>
                      <a:pt x="7" y="151"/>
                    </a:lnTo>
                    <a:lnTo>
                      <a:pt x="5" y="113"/>
                    </a:lnTo>
                    <a:lnTo>
                      <a:pt x="4" y="71"/>
                    </a:lnTo>
                    <a:lnTo>
                      <a:pt x="0" y="24"/>
                    </a:lnTo>
                    <a:lnTo>
                      <a:pt x="307" y="24"/>
                    </a:lnTo>
                    <a:lnTo>
                      <a:pt x="312" y="174"/>
                    </a:lnTo>
                    <a:lnTo>
                      <a:pt x="316" y="174"/>
                    </a:lnTo>
                    <a:lnTo>
                      <a:pt x="330" y="134"/>
                    </a:lnTo>
                    <a:lnTo>
                      <a:pt x="347" y="99"/>
                    </a:lnTo>
                    <a:lnTo>
                      <a:pt x="370" y="70"/>
                    </a:lnTo>
                    <a:lnTo>
                      <a:pt x="398" y="47"/>
                    </a:lnTo>
                    <a:lnTo>
                      <a:pt x="427" y="28"/>
                    </a:lnTo>
                    <a:lnTo>
                      <a:pt x="462" y="14"/>
                    </a:lnTo>
                    <a:lnTo>
                      <a:pt x="499" y="5"/>
                    </a:lnTo>
                    <a:lnTo>
                      <a:pt x="541" y="2"/>
                    </a:lnTo>
                    <a:lnTo>
                      <a:pt x="58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52" name="Freeform 8"/>
              <p:cNvSpPr>
                <a:spLocks/>
              </p:cNvSpPr>
              <p:nvPr/>
            </p:nvSpPr>
            <p:spPr bwMode="auto">
              <a:xfrm>
                <a:off x="11033884" y="-256188"/>
                <a:ext cx="66240" cy="136132"/>
              </a:xfrm>
              <a:custGeom>
                <a:avLst/>
                <a:gdLst>
                  <a:gd name="T0" fmla="*/ 460 w 635"/>
                  <a:gd name="T1" fmla="*/ 0 h 1305"/>
                  <a:gd name="T2" fmla="*/ 460 w 635"/>
                  <a:gd name="T3" fmla="*/ 301 h 1305"/>
                  <a:gd name="T4" fmla="*/ 635 w 635"/>
                  <a:gd name="T5" fmla="*/ 301 h 1305"/>
                  <a:gd name="T6" fmla="*/ 635 w 635"/>
                  <a:gd name="T7" fmla="*/ 493 h 1305"/>
                  <a:gd name="T8" fmla="*/ 460 w 635"/>
                  <a:gd name="T9" fmla="*/ 493 h 1305"/>
                  <a:gd name="T10" fmla="*/ 460 w 635"/>
                  <a:gd name="T11" fmla="*/ 990 h 1305"/>
                  <a:gd name="T12" fmla="*/ 460 w 635"/>
                  <a:gd name="T13" fmla="*/ 1000 h 1305"/>
                  <a:gd name="T14" fmla="*/ 459 w 635"/>
                  <a:gd name="T15" fmla="*/ 1014 h 1305"/>
                  <a:gd name="T16" fmla="*/ 459 w 635"/>
                  <a:gd name="T17" fmla="*/ 1031 h 1305"/>
                  <a:gd name="T18" fmla="*/ 460 w 635"/>
                  <a:gd name="T19" fmla="*/ 1051 h 1305"/>
                  <a:gd name="T20" fmla="*/ 464 w 635"/>
                  <a:gd name="T21" fmla="*/ 1070 h 1305"/>
                  <a:gd name="T22" fmla="*/ 471 w 635"/>
                  <a:gd name="T23" fmla="*/ 1087 h 1305"/>
                  <a:gd name="T24" fmla="*/ 481 w 635"/>
                  <a:gd name="T25" fmla="*/ 1101 h 1305"/>
                  <a:gd name="T26" fmla="*/ 497 w 635"/>
                  <a:gd name="T27" fmla="*/ 1112 h 1305"/>
                  <a:gd name="T28" fmla="*/ 518 w 635"/>
                  <a:gd name="T29" fmla="*/ 1115 h 1305"/>
                  <a:gd name="T30" fmla="*/ 558 w 635"/>
                  <a:gd name="T31" fmla="*/ 1115 h 1305"/>
                  <a:gd name="T32" fmla="*/ 596 w 635"/>
                  <a:gd name="T33" fmla="*/ 1113 h 1305"/>
                  <a:gd name="T34" fmla="*/ 633 w 635"/>
                  <a:gd name="T35" fmla="*/ 1110 h 1305"/>
                  <a:gd name="T36" fmla="*/ 633 w 635"/>
                  <a:gd name="T37" fmla="*/ 1289 h 1305"/>
                  <a:gd name="T38" fmla="*/ 586 w 635"/>
                  <a:gd name="T39" fmla="*/ 1298 h 1305"/>
                  <a:gd name="T40" fmla="*/ 544 w 635"/>
                  <a:gd name="T41" fmla="*/ 1303 h 1305"/>
                  <a:gd name="T42" fmla="*/ 506 w 635"/>
                  <a:gd name="T43" fmla="*/ 1305 h 1305"/>
                  <a:gd name="T44" fmla="*/ 471 w 635"/>
                  <a:gd name="T45" fmla="*/ 1305 h 1305"/>
                  <a:gd name="T46" fmla="*/ 426 w 635"/>
                  <a:gd name="T47" fmla="*/ 1305 h 1305"/>
                  <a:gd name="T48" fmla="*/ 382 w 635"/>
                  <a:gd name="T49" fmla="*/ 1303 h 1305"/>
                  <a:gd name="T50" fmla="*/ 342 w 635"/>
                  <a:gd name="T51" fmla="*/ 1300 h 1305"/>
                  <a:gd name="T52" fmla="*/ 305 w 635"/>
                  <a:gd name="T53" fmla="*/ 1293 h 1305"/>
                  <a:gd name="T54" fmla="*/ 274 w 635"/>
                  <a:gd name="T55" fmla="*/ 1282 h 1305"/>
                  <a:gd name="T56" fmla="*/ 244 w 635"/>
                  <a:gd name="T57" fmla="*/ 1268 h 1305"/>
                  <a:gd name="T58" fmla="*/ 218 w 635"/>
                  <a:gd name="T59" fmla="*/ 1251 h 1305"/>
                  <a:gd name="T60" fmla="*/ 197 w 635"/>
                  <a:gd name="T61" fmla="*/ 1230 h 1305"/>
                  <a:gd name="T62" fmla="*/ 180 w 635"/>
                  <a:gd name="T63" fmla="*/ 1202 h 1305"/>
                  <a:gd name="T64" fmla="*/ 167 w 635"/>
                  <a:gd name="T65" fmla="*/ 1169 h 1305"/>
                  <a:gd name="T66" fmla="*/ 159 w 635"/>
                  <a:gd name="T67" fmla="*/ 1131 h 1305"/>
                  <a:gd name="T68" fmla="*/ 155 w 635"/>
                  <a:gd name="T69" fmla="*/ 1085 h 1305"/>
                  <a:gd name="T70" fmla="*/ 157 w 635"/>
                  <a:gd name="T71" fmla="*/ 1031 h 1305"/>
                  <a:gd name="T72" fmla="*/ 157 w 635"/>
                  <a:gd name="T73" fmla="*/ 493 h 1305"/>
                  <a:gd name="T74" fmla="*/ 0 w 635"/>
                  <a:gd name="T75" fmla="*/ 493 h 1305"/>
                  <a:gd name="T76" fmla="*/ 0 w 635"/>
                  <a:gd name="T77" fmla="*/ 301 h 1305"/>
                  <a:gd name="T78" fmla="*/ 157 w 635"/>
                  <a:gd name="T79" fmla="*/ 301 h 1305"/>
                  <a:gd name="T80" fmla="*/ 157 w 635"/>
                  <a:gd name="T81" fmla="*/ 113 h 1305"/>
                  <a:gd name="T82" fmla="*/ 460 w 635"/>
                  <a:gd name="T83" fmla="*/ 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35" h="1305">
                    <a:moveTo>
                      <a:pt x="460" y="0"/>
                    </a:moveTo>
                    <a:lnTo>
                      <a:pt x="460" y="301"/>
                    </a:lnTo>
                    <a:lnTo>
                      <a:pt x="635" y="301"/>
                    </a:lnTo>
                    <a:lnTo>
                      <a:pt x="635" y="493"/>
                    </a:lnTo>
                    <a:lnTo>
                      <a:pt x="460" y="493"/>
                    </a:lnTo>
                    <a:lnTo>
                      <a:pt x="460" y="990"/>
                    </a:lnTo>
                    <a:lnTo>
                      <a:pt x="460" y="1000"/>
                    </a:lnTo>
                    <a:lnTo>
                      <a:pt x="459" y="1014"/>
                    </a:lnTo>
                    <a:lnTo>
                      <a:pt x="459" y="1031"/>
                    </a:lnTo>
                    <a:lnTo>
                      <a:pt x="460" y="1051"/>
                    </a:lnTo>
                    <a:lnTo>
                      <a:pt x="464" y="1070"/>
                    </a:lnTo>
                    <a:lnTo>
                      <a:pt x="471" y="1087"/>
                    </a:lnTo>
                    <a:lnTo>
                      <a:pt x="481" y="1101"/>
                    </a:lnTo>
                    <a:lnTo>
                      <a:pt x="497" y="1112"/>
                    </a:lnTo>
                    <a:lnTo>
                      <a:pt x="518" y="1115"/>
                    </a:lnTo>
                    <a:lnTo>
                      <a:pt x="558" y="1115"/>
                    </a:lnTo>
                    <a:lnTo>
                      <a:pt x="596" y="1113"/>
                    </a:lnTo>
                    <a:lnTo>
                      <a:pt x="633" y="1110"/>
                    </a:lnTo>
                    <a:lnTo>
                      <a:pt x="633" y="1289"/>
                    </a:lnTo>
                    <a:lnTo>
                      <a:pt x="586" y="1298"/>
                    </a:lnTo>
                    <a:lnTo>
                      <a:pt x="544" y="1303"/>
                    </a:lnTo>
                    <a:lnTo>
                      <a:pt x="506" y="1305"/>
                    </a:lnTo>
                    <a:lnTo>
                      <a:pt x="471" y="1305"/>
                    </a:lnTo>
                    <a:lnTo>
                      <a:pt x="426" y="1305"/>
                    </a:lnTo>
                    <a:lnTo>
                      <a:pt x="382" y="1303"/>
                    </a:lnTo>
                    <a:lnTo>
                      <a:pt x="342" y="1300"/>
                    </a:lnTo>
                    <a:lnTo>
                      <a:pt x="305" y="1293"/>
                    </a:lnTo>
                    <a:lnTo>
                      <a:pt x="274" y="1282"/>
                    </a:lnTo>
                    <a:lnTo>
                      <a:pt x="244" y="1268"/>
                    </a:lnTo>
                    <a:lnTo>
                      <a:pt x="218" y="1251"/>
                    </a:lnTo>
                    <a:lnTo>
                      <a:pt x="197" y="1230"/>
                    </a:lnTo>
                    <a:lnTo>
                      <a:pt x="180" y="1202"/>
                    </a:lnTo>
                    <a:lnTo>
                      <a:pt x="167" y="1169"/>
                    </a:lnTo>
                    <a:lnTo>
                      <a:pt x="159" y="1131"/>
                    </a:lnTo>
                    <a:lnTo>
                      <a:pt x="155" y="1085"/>
                    </a:lnTo>
                    <a:lnTo>
                      <a:pt x="157" y="1031"/>
                    </a:lnTo>
                    <a:lnTo>
                      <a:pt x="157" y="493"/>
                    </a:lnTo>
                    <a:lnTo>
                      <a:pt x="0" y="493"/>
                    </a:lnTo>
                    <a:lnTo>
                      <a:pt x="0" y="301"/>
                    </a:lnTo>
                    <a:lnTo>
                      <a:pt x="157" y="301"/>
                    </a:lnTo>
                    <a:lnTo>
                      <a:pt x="157" y="113"/>
                    </a:lnTo>
                    <a:lnTo>
                      <a:pt x="4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53" name="Freeform 9"/>
              <p:cNvSpPr>
                <a:spLocks noEditPoints="1"/>
              </p:cNvSpPr>
              <p:nvPr/>
            </p:nvSpPr>
            <p:spPr bwMode="auto">
              <a:xfrm>
                <a:off x="11104505" y="-227292"/>
                <a:ext cx="89815" cy="88564"/>
              </a:xfrm>
              <a:custGeom>
                <a:avLst/>
                <a:gdLst>
                  <a:gd name="T0" fmla="*/ 399 w 861"/>
                  <a:gd name="T1" fmla="*/ 157 h 849"/>
                  <a:gd name="T2" fmla="*/ 350 w 861"/>
                  <a:gd name="T3" fmla="*/ 178 h 849"/>
                  <a:gd name="T4" fmla="*/ 319 w 861"/>
                  <a:gd name="T5" fmla="*/ 216 h 849"/>
                  <a:gd name="T6" fmla="*/ 301 w 861"/>
                  <a:gd name="T7" fmla="*/ 265 h 849"/>
                  <a:gd name="T8" fmla="*/ 293 w 861"/>
                  <a:gd name="T9" fmla="*/ 322 h 849"/>
                  <a:gd name="T10" fmla="*/ 570 w 861"/>
                  <a:gd name="T11" fmla="*/ 280 h 849"/>
                  <a:gd name="T12" fmla="*/ 537 w 861"/>
                  <a:gd name="T13" fmla="*/ 202 h 849"/>
                  <a:gd name="T14" fmla="*/ 493 w 861"/>
                  <a:gd name="T15" fmla="*/ 164 h 849"/>
                  <a:gd name="T16" fmla="*/ 432 w 861"/>
                  <a:gd name="T17" fmla="*/ 151 h 849"/>
                  <a:gd name="T18" fmla="*/ 498 w 861"/>
                  <a:gd name="T19" fmla="*/ 3 h 849"/>
                  <a:gd name="T20" fmla="*/ 612 w 861"/>
                  <a:gd name="T21" fmla="*/ 26 h 849"/>
                  <a:gd name="T22" fmla="*/ 701 w 861"/>
                  <a:gd name="T23" fmla="*/ 68 h 849"/>
                  <a:gd name="T24" fmla="*/ 769 w 861"/>
                  <a:gd name="T25" fmla="*/ 131 h 849"/>
                  <a:gd name="T26" fmla="*/ 816 w 861"/>
                  <a:gd name="T27" fmla="*/ 212 h 849"/>
                  <a:gd name="T28" fmla="*/ 845 w 861"/>
                  <a:gd name="T29" fmla="*/ 310 h 849"/>
                  <a:gd name="T30" fmla="*/ 859 w 861"/>
                  <a:gd name="T31" fmla="*/ 423 h 849"/>
                  <a:gd name="T32" fmla="*/ 286 w 861"/>
                  <a:gd name="T33" fmla="*/ 484 h 849"/>
                  <a:gd name="T34" fmla="*/ 291 w 861"/>
                  <a:gd name="T35" fmla="*/ 551 h 849"/>
                  <a:gd name="T36" fmla="*/ 306 w 861"/>
                  <a:gd name="T37" fmla="*/ 608 h 849"/>
                  <a:gd name="T38" fmla="*/ 338 w 861"/>
                  <a:gd name="T39" fmla="*/ 652 h 849"/>
                  <a:gd name="T40" fmla="*/ 390 w 861"/>
                  <a:gd name="T41" fmla="*/ 674 h 849"/>
                  <a:gd name="T42" fmla="*/ 465 w 861"/>
                  <a:gd name="T43" fmla="*/ 674 h 849"/>
                  <a:gd name="T44" fmla="*/ 526 w 861"/>
                  <a:gd name="T45" fmla="*/ 648 h 849"/>
                  <a:gd name="T46" fmla="*/ 565 w 861"/>
                  <a:gd name="T47" fmla="*/ 598 h 849"/>
                  <a:gd name="T48" fmla="*/ 854 w 861"/>
                  <a:gd name="T49" fmla="*/ 563 h 849"/>
                  <a:gd name="T50" fmla="*/ 833 w 861"/>
                  <a:gd name="T51" fmla="*/ 645 h 849"/>
                  <a:gd name="T52" fmla="*/ 791 w 861"/>
                  <a:gd name="T53" fmla="*/ 713 h 849"/>
                  <a:gd name="T54" fmla="*/ 734 w 861"/>
                  <a:gd name="T55" fmla="*/ 765 h 849"/>
                  <a:gd name="T56" fmla="*/ 659 w 861"/>
                  <a:gd name="T57" fmla="*/ 810 h 849"/>
                  <a:gd name="T58" fmla="*/ 559 w 861"/>
                  <a:gd name="T59" fmla="*/ 840 h 849"/>
                  <a:gd name="T60" fmla="*/ 449 w 861"/>
                  <a:gd name="T61" fmla="*/ 849 h 849"/>
                  <a:gd name="T62" fmla="*/ 305 w 861"/>
                  <a:gd name="T63" fmla="*/ 836 h 849"/>
                  <a:gd name="T64" fmla="*/ 190 w 861"/>
                  <a:gd name="T65" fmla="*/ 801 h 849"/>
                  <a:gd name="T66" fmla="*/ 104 w 861"/>
                  <a:gd name="T67" fmla="*/ 740 h 849"/>
                  <a:gd name="T68" fmla="*/ 45 w 861"/>
                  <a:gd name="T69" fmla="*/ 653 h 849"/>
                  <a:gd name="T70" fmla="*/ 12 w 861"/>
                  <a:gd name="T71" fmla="*/ 540 h 849"/>
                  <a:gd name="T72" fmla="*/ 0 w 861"/>
                  <a:gd name="T73" fmla="*/ 397 h 849"/>
                  <a:gd name="T74" fmla="*/ 15 w 861"/>
                  <a:gd name="T75" fmla="*/ 280 h 849"/>
                  <a:gd name="T76" fmla="*/ 59 w 861"/>
                  <a:gd name="T77" fmla="*/ 181 h 849"/>
                  <a:gd name="T78" fmla="*/ 125 w 861"/>
                  <a:gd name="T79" fmla="*/ 104 h 849"/>
                  <a:gd name="T80" fmla="*/ 212 w 861"/>
                  <a:gd name="T81" fmla="*/ 47 h 849"/>
                  <a:gd name="T82" fmla="*/ 315 w 861"/>
                  <a:gd name="T83" fmla="*/ 12 h 849"/>
                  <a:gd name="T84" fmla="*/ 432 w 861"/>
                  <a:gd name="T85" fmla="*/ 0 h 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61" h="849">
                    <a:moveTo>
                      <a:pt x="432" y="151"/>
                    </a:moveTo>
                    <a:lnTo>
                      <a:pt x="399" y="157"/>
                    </a:lnTo>
                    <a:lnTo>
                      <a:pt x="373" y="165"/>
                    </a:lnTo>
                    <a:lnTo>
                      <a:pt x="350" y="178"/>
                    </a:lnTo>
                    <a:lnTo>
                      <a:pt x="333" y="195"/>
                    </a:lnTo>
                    <a:lnTo>
                      <a:pt x="319" y="216"/>
                    </a:lnTo>
                    <a:lnTo>
                      <a:pt x="308" y="239"/>
                    </a:lnTo>
                    <a:lnTo>
                      <a:pt x="301" y="265"/>
                    </a:lnTo>
                    <a:lnTo>
                      <a:pt x="296" y="293"/>
                    </a:lnTo>
                    <a:lnTo>
                      <a:pt x="293" y="322"/>
                    </a:lnTo>
                    <a:lnTo>
                      <a:pt x="573" y="322"/>
                    </a:lnTo>
                    <a:lnTo>
                      <a:pt x="570" y="280"/>
                    </a:lnTo>
                    <a:lnTo>
                      <a:pt x="556" y="239"/>
                    </a:lnTo>
                    <a:lnTo>
                      <a:pt x="537" y="202"/>
                    </a:lnTo>
                    <a:lnTo>
                      <a:pt x="516" y="181"/>
                    </a:lnTo>
                    <a:lnTo>
                      <a:pt x="493" y="164"/>
                    </a:lnTo>
                    <a:lnTo>
                      <a:pt x="463" y="153"/>
                    </a:lnTo>
                    <a:lnTo>
                      <a:pt x="432" y="151"/>
                    </a:lnTo>
                    <a:close/>
                    <a:moveTo>
                      <a:pt x="432" y="0"/>
                    </a:moveTo>
                    <a:lnTo>
                      <a:pt x="498" y="3"/>
                    </a:lnTo>
                    <a:lnTo>
                      <a:pt x="558" y="12"/>
                    </a:lnTo>
                    <a:lnTo>
                      <a:pt x="612" y="26"/>
                    </a:lnTo>
                    <a:lnTo>
                      <a:pt x="659" y="43"/>
                    </a:lnTo>
                    <a:lnTo>
                      <a:pt x="701" y="68"/>
                    </a:lnTo>
                    <a:lnTo>
                      <a:pt x="737" y="97"/>
                    </a:lnTo>
                    <a:lnTo>
                      <a:pt x="769" y="131"/>
                    </a:lnTo>
                    <a:lnTo>
                      <a:pt x="795" y="169"/>
                    </a:lnTo>
                    <a:lnTo>
                      <a:pt x="816" y="212"/>
                    </a:lnTo>
                    <a:lnTo>
                      <a:pt x="831" y="258"/>
                    </a:lnTo>
                    <a:lnTo>
                      <a:pt x="845" y="310"/>
                    </a:lnTo>
                    <a:lnTo>
                      <a:pt x="854" y="364"/>
                    </a:lnTo>
                    <a:lnTo>
                      <a:pt x="859" y="423"/>
                    </a:lnTo>
                    <a:lnTo>
                      <a:pt x="861" y="484"/>
                    </a:lnTo>
                    <a:lnTo>
                      <a:pt x="286" y="484"/>
                    </a:lnTo>
                    <a:lnTo>
                      <a:pt x="287" y="519"/>
                    </a:lnTo>
                    <a:lnTo>
                      <a:pt x="291" y="551"/>
                    </a:lnTo>
                    <a:lnTo>
                      <a:pt x="296" y="582"/>
                    </a:lnTo>
                    <a:lnTo>
                      <a:pt x="306" y="608"/>
                    </a:lnTo>
                    <a:lnTo>
                      <a:pt x="320" y="632"/>
                    </a:lnTo>
                    <a:lnTo>
                      <a:pt x="338" y="652"/>
                    </a:lnTo>
                    <a:lnTo>
                      <a:pt x="362" y="666"/>
                    </a:lnTo>
                    <a:lnTo>
                      <a:pt x="390" y="674"/>
                    </a:lnTo>
                    <a:lnTo>
                      <a:pt x="425" y="678"/>
                    </a:lnTo>
                    <a:lnTo>
                      <a:pt x="465" y="674"/>
                    </a:lnTo>
                    <a:lnTo>
                      <a:pt x="498" y="666"/>
                    </a:lnTo>
                    <a:lnTo>
                      <a:pt x="526" y="648"/>
                    </a:lnTo>
                    <a:lnTo>
                      <a:pt x="549" y="625"/>
                    </a:lnTo>
                    <a:lnTo>
                      <a:pt x="565" y="598"/>
                    </a:lnTo>
                    <a:lnTo>
                      <a:pt x="573" y="563"/>
                    </a:lnTo>
                    <a:lnTo>
                      <a:pt x="854" y="563"/>
                    </a:lnTo>
                    <a:lnTo>
                      <a:pt x="847" y="606"/>
                    </a:lnTo>
                    <a:lnTo>
                      <a:pt x="833" y="645"/>
                    </a:lnTo>
                    <a:lnTo>
                      <a:pt x="814" y="681"/>
                    </a:lnTo>
                    <a:lnTo>
                      <a:pt x="791" y="713"/>
                    </a:lnTo>
                    <a:lnTo>
                      <a:pt x="765" y="740"/>
                    </a:lnTo>
                    <a:lnTo>
                      <a:pt x="734" y="765"/>
                    </a:lnTo>
                    <a:lnTo>
                      <a:pt x="702" y="786"/>
                    </a:lnTo>
                    <a:lnTo>
                      <a:pt x="659" y="810"/>
                    </a:lnTo>
                    <a:lnTo>
                      <a:pt x="610" y="828"/>
                    </a:lnTo>
                    <a:lnTo>
                      <a:pt x="559" y="840"/>
                    </a:lnTo>
                    <a:lnTo>
                      <a:pt x="505" y="847"/>
                    </a:lnTo>
                    <a:lnTo>
                      <a:pt x="449" y="849"/>
                    </a:lnTo>
                    <a:lnTo>
                      <a:pt x="373" y="845"/>
                    </a:lnTo>
                    <a:lnTo>
                      <a:pt x="305" y="836"/>
                    </a:lnTo>
                    <a:lnTo>
                      <a:pt x="244" y="822"/>
                    </a:lnTo>
                    <a:lnTo>
                      <a:pt x="190" y="801"/>
                    </a:lnTo>
                    <a:lnTo>
                      <a:pt x="144" y="774"/>
                    </a:lnTo>
                    <a:lnTo>
                      <a:pt x="104" y="740"/>
                    </a:lnTo>
                    <a:lnTo>
                      <a:pt x="71" y="700"/>
                    </a:lnTo>
                    <a:lnTo>
                      <a:pt x="45" y="653"/>
                    </a:lnTo>
                    <a:lnTo>
                      <a:pt x="26" y="601"/>
                    </a:lnTo>
                    <a:lnTo>
                      <a:pt x="12" y="540"/>
                    </a:lnTo>
                    <a:lnTo>
                      <a:pt x="3" y="472"/>
                    </a:lnTo>
                    <a:lnTo>
                      <a:pt x="0" y="397"/>
                    </a:lnTo>
                    <a:lnTo>
                      <a:pt x="5" y="336"/>
                    </a:lnTo>
                    <a:lnTo>
                      <a:pt x="15" y="280"/>
                    </a:lnTo>
                    <a:lnTo>
                      <a:pt x="34" y="228"/>
                    </a:lnTo>
                    <a:lnTo>
                      <a:pt x="59" y="181"/>
                    </a:lnTo>
                    <a:lnTo>
                      <a:pt x="89" y="141"/>
                    </a:lnTo>
                    <a:lnTo>
                      <a:pt x="125" y="104"/>
                    </a:lnTo>
                    <a:lnTo>
                      <a:pt x="167" y="73"/>
                    </a:lnTo>
                    <a:lnTo>
                      <a:pt x="212" y="47"/>
                    </a:lnTo>
                    <a:lnTo>
                      <a:pt x="263" y="26"/>
                    </a:lnTo>
                    <a:lnTo>
                      <a:pt x="315" y="12"/>
                    </a:lnTo>
                    <a:lnTo>
                      <a:pt x="373" y="3"/>
                    </a:lnTo>
                    <a:lnTo>
                      <a:pt x="4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54" name="Freeform 10"/>
              <p:cNvSpPr>
                <a:spLocks/>
              </p:cNvSpPr>
              <p:nvPr/>
            </p:nvSpPr>
            <p:spPr bwMode="auto">
              <a:xfrm>
                <a:off x="11206108" y="-268184"/>
                <a:ext cx="40266" cy="128725"/>
              </a:xfrm>
              <a:custGeom>
                <a:avLst/>
                <a:gdLst>
                  <a:gd name="T0" fmla="*/ 279 w 386"/>
                  <a:gd name="T1" fmla="*/ 0 h 1234"/>
                  <a:gd name="T2" fmla="*/ 279 w 386"/>
                  <a:gd name="T3" fmla="*/ 955 h 1234"/>
                  <a:gd name="T4" fmla="*/ 281 w 386"/>
                  <a:gd name="T5" fmla="*/ 979 h 1234"/>
                  <a:gd name="T6" fmla="*/ 286 w 386"/>
                  <a:gd name="T7" fmla="*/ 1000 h 1234"/>
                  <a:gd name="T8" fmla="*/ 297 w 386"/>
                  <a:gd name="T9" fmla="*/ 1017 h 1234"/>
                  <a:gd name="T10" fmla="*/ 312 w 386"/>
                  <a:gd name="T11" fmla="*/ 1031 h 1234"/>
                  <a:gd name="T12" fmla="*/ 332 w 386"/>
                  <a:gd name="T13" fmla="*/ 1040 h 1234"/>
                  <a:gd name="T14" fmla="*/ 356 w 386"/>
                  <a:gd name="T15" fmla="*/ 1042 h 1234"/>
                  <a:gd name="T16" fmla="*/ 386 w 386"/>
                  <a:gd name="T17" fmla="*/ 1038 h 1234"/>
                  <a:gd name="T18" fmla="*/ 386 w 386"/>
                  <a:gd name="T19" fmla="*/ 1225 h 1234"/>
                  <a:gd name="T20" fmla="*/ 346 w 386"/>
                  <a:gd name="T21" fmla="*/ 1228 h 1234"/>
                  <a:gd name="T22" fmla="*/ 311 w 386"/>
                  <a:gd name="T23" fmla="*/ 1232 h 1234"/>
                  <a:gd name="T24" fmla="*/ 274 w 386"/>
                  <a:gd name="T25" fmla="*/ 1232 h 1234"/>
                  <a:gd name="T26" fmla="*/ 234 w 386"/>
                  <a:gd name="T27" fmla="*/ 1234 h 1234"/>
                  <a:gd name="T28" fmla="*/ 199 w 386"/>
                  <a:gd name="T29" fmla="*/ 1230 h 1234"/>
                  <a:gd name="T30" fmla="*/ 164 w 386"/>
                  <a:gd name="T31" fmla="*/ 1223 h 1234"/>
                  <a:gd name="T32" fmla="*/ 129 w 386"/>
                  <a:gd name="T33" fmla="*/ 1211 h 1234"/>
                  <a:gd name="T34" fmla="*/ 98 w 386"/>
                  <a:gd name="T35" fmla="*/ 1193 h 1234"/>
                  <a:gd name="T36" fmla="*/ 70 w 386"/>
                  <a:gd name="T37" fmla="*/ 1173 h 1234"/>
                  <a:gd name="T38" fmla="*/ 46 w 386"/>
                  <a:gd name="T39" fmla="*/ 1146 h 1234"/>
                  <a:gd name="T40" fmla="*/ 26 w 386"/>
                  <a:gd name="T41" fmla="*/ 1117 h 1234"/>
                  <a:gd name="T42" fmla="*/ 16 w 386"/>
                  <a:gd name="T43" fmla="*/ 1082 h 1234"/>
                  <a:gd name="T44" fmla="*/ 4 w 386"/>
                  <a:gd name="T45" fmla="*/ 1004 h 1234"/>
                  <a:gd name="T46" fmla="*/ 0 w 386"/>
                  <a:gd name="T47" fmla="*/ 925 h 1234"/>
                  <a:gd name="T48" fmla="*/ 0 w 386"/>
                  <a:gd name="T49" fmla="*/ 847 h 1234"/>
                  <a:gd name="T50" fmla="*/ 0 w 386"/>
                  <a:gd name="T51" fmla="*/ 768 h 1234"/>
                  <a:gd name="T52" fmla="*/ 0 w 386"/>
                  <a:gd name="T53" fmla="*/ 117 h 1234"/>
                  <a:gd name="T54" fmla="*/ 279 w 386"/>
                  <a:gd name="T55" fmla="*/ 0 h 1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86" h="1234">
                    <a:moveTo>
                      <a:pt x="279" y="0"/>
                    </a:moveTo>
                    <a:lnTo>
                      <a:pt x="279" y="955"/>
                    </a:lnTo>
                    <a:lnTo>
                      <a:pt x="281" y="979"/>
                    </a:lnTo>
                    <a:lnTo>
                      <a:pt x="286" y="1000"/>
                    </a:lnTo>
                    <a:lnTo>
                      <a:pt x="297" y="1017"/>
                    </a:lnTo>
                    <a:lnTo>
                      <a:pt x="312" y="1031"/>
                    </a:lnTo>
                    <a:lnTo>
                      <a:pt x="332" y="1040"/>
                    </a:lnTo>
                    <a:lnTo>
                      <a:pt x="356" y="1042"/>
                    </a:lnTo>
                    <a:lnTo>
                      <a:pt x="386" y="1038"/>
                    </a:lnTo>
                    <a:lnTo>
                      <a:pt x="386" y="1225"/>
                    </a:lnTo>
                    <a:lnTo>
                      <a:pt x="346" y="1228"/>
                    </a:lnTo>
                    <a:lnTo>
                      <a:pt x="311" y="1232"/>
                    </a:lnTo>
                    <a:lnTo>
                      <a:pt x="274" y="1232"/>
                    </a:lnTo>
                    <a:lnTo>
                      <a:pt x="234" y="1234"/>
                    </a:lnTo>
                    <a:lnTo>
                      <a:pt x="199" y="1230"/>
                    </a:lnTo>
                    <a:lnTo>
                      <a:pt x="164" y="1223"/>
                    </a:lnTo>
                    <a:lnTo>
                      <a:pt x="129" y="1211"/>
                    </a:lnTo>
                    <a:lnTo>
                      <a:pt x="98" y="1193"/>
                    </a:lnTo>
                    <a:lnTo>
                      <a:pt x="70" y="1173"/>
                    </a:lnTo>
                    <a:lnTo>
                      <a:pt x="46" y="1146"/>
                    </a:lnTo>
                    <a:lnTo>
                      <a:pt x="26" y="1117"/>
                    </a:lnTo>
                    <a:lnTo>
                      <a:pt x="16" y="1082"/>
                    </a:lnTo>
                    <a:lnTo>
                      <a:pt x="4" y="1004"/>
                    </a:lnTo>
                    <a:lnTo>
                      <a:pt x="0" y="925"/>
                    </a:lnTo>
                    <a:lnTo>
                      <a:pt x="0" y="847"/>
                    </a:lnTo>
                    <a:lnTo>
                      <a:pt x="0" y="768"/>
                    </a:lnTo>
                    <a:lnTo>
                      <a:pt x="0" y="117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55" name="Freeform 11"/>
              <p:cNvSpPr>
                <a:spLocks/>
              </p:cNvSpPr>
              <p:nvPr/>
            </p:nvSpPr>
            <p:spPr bwMode="auto">
              <a:xfrm>
                <a:off x="11253259" y="-268184"/>
                <a:ext cx="40161" cy="128725"/>
              </a:xfrm>
              <a:custGeom>
                <a:avLst/>
                <a:gdLst>
                  <a:gd name="T0" fmla="*/ 279 w 385"/>
                  <a:gd name="T1" fmla="*/ 0 h 1234"/>
                  <a:gd name="T2" fmla="*/ 279 w 385"/>
                  <a:gd name="T3" fmla="*/ 955 h 1234"/>
                  <a:gd name="T4" fmla="*/ 281 w 385"/>
                  <a:gd name="T5" fmla="*/ 979 h 1234"/>
                  <a:gd name="T6" fmla="*/ 288 w 385"/>
                  <a:gd name="T7" fmla="*/ 1000 h 1234"/>
                  <a:gd name="T8" fmla="*/ 298 w 385"/>
                  <a:gd name="T9" fmla="*/ 1017 h 1234"/>
                  <a:gd name="T10" fmla="*/ 312 w 385"/>
                  <a:gd name="T11" fmla="*/ 1031 h 1234"/>
                  <a:gd name="T12" fmla="*/ 331 w 385"/>
                  <a:gd name="T13" fmla="*/ 1040 h 1234"/>
                  <a:gd name="T14" fmla="*/ 356 w 385"/>
                  <a:gd name="T15" fmla="*/ 1042 h 1234"/>
                  <a:gd name="T16" fmla="*/ 385 w 385"/>
                  <a:gd name="T17" fmla="*/ 1038 h 1234"/>
                  <a:gd name="T18" fmla="*/ 385 w 385"/>
                  <a:gd name="T19" fmla="*/ 1225 h 1234"/>
                  <a:gd name="T20" fmla="*/ 345 w 385"/>
                  <a:gd name="T21" fmla="*/ 1228 h 1234"/>
                  <a:gd name="T22" fmla="*/ 310 w 385"/>
                  <a:gd name="T23" fmla="*/ 1232 h 1234"/>
                  <a:gd name="T24" fmla="*/ 274 w 385"/>
                  <a:gd name="T25" fmla="*/ 1232 h 1234"/>
                  <a:gd name="T26" fmla="*/ 234 w 385"/>
                  <a:gd name="T27" fmla="*/ 1234 h 1234"/>
                  <a:gd name="T28" fmla="*/ 199 w 385"/>
                  <a:gd name="T29" fmla="*/ 1230 h 1234"/>
                  <a:gd name="T30" fmla="*/ 164 w 385"/>
                  <a:gd name="T31" fmla="*/ 1223 h 1234"/>
                  <a:gd name="T32" fmla="*/ 131 w 385"/>
                  <a:gd name="T33" fmla="*/ 1211 h 1234"/>
                  <a:gd name="T34" fmla="*/ 98 w 385"/>
                  <a:gd name="T35" fmla="*/ 1193 h 1234"/>
                  <a:gd name="T36" fmla="*/ 70 w 385"/>
                  <a:gd name="T37" fmla="*/ 1173 h 1234"/>
                  <a:gd name="T38" fmla="*/ 45 w 385"/>
                  <a:gd name="T39" fmla="*/ 1146 h 1234"/>
                  <a:gd name="T40" fmla="*/ 28 w 385"/>
                  <a:gd name="T41" fmla="*/ 1117 h 1234"/>
                  <a:gd name="T42" fmla="*/ 16 w 385"/>
                  <a:gd name="T43" fmla="*/ 1082 h 1234"/>
                  <a:gd name="T44" fmla="*/ 3 w 385"/>
                  <a:gd name="T45" fmla="*/ 1004 h 1234"/>
                  <a:gd name="T46" fmla="*/ 0 w 385"/>
                  <a:gd name="T47" fmla="*/ 925 h 1234"/>
                  <a:gd name="T48" fmla="*/ 0 w 385"/>
                  <a:gd name="T49" fmla="*/ 847 h 1234"/>
                  <a:gd name="T50" fmla="*/ 0 w 385"/>
                  <a:gd name="T51" fmla="*/ 768 h 1234"/>
                  <a:gd name="T52" fmla="*/ 0 w 385"/>
                  <a:gd name="T53" fmla="*/ 117 h 1234"/>
                  <a:gd name="T54" fmla="*/ 279 w 385"/>
                  <a:gd name="T55" fmla="*/ 0 h 1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85" h="1234">
                    <a:moveTo>
                      <a:pt x="279" y="0"/>
                    </a:moveTo>
                    <a:lnTo>
                      <a:pt x="279" y="955"/>
                    </a:lnTo>
                    <a:lnTo>
                      <a:pt x="281" y="979"/>
                    </a:lnTo>
                    <a:lnTo>
                      <a:pt x="288" y="1000"/>
                    </a:lnTo>
                    <a:lnTo>
                      <a:pt x="298" y="1017"/>
                    </a:lnTo>
                    <a:lnTo>
                      <a:pt x="312" y="1031"/>
                    </a:lnTo>
                    <a:lnTo>
                      <a:pt x="331" y="1040"/>
                    </a:lnTo>
                    <a:lnTo>
                      <a:pt x="356" y="1042"/>
                    </a:lnTo>
                    <a:lnTo>
                      <a:pt x="385" y="1038"/>
                    </a:lnTo>
                    <a:lnTo>
                      <a:pt x="385" y="1225"/>
                    </a:lnTo>
                    <a:lnTo>
                      <a:pt x="345" y="1228"/>
                    </a:lnTo>
                    <a:lnTo>
                      <a:pt x="310" y="1232"/>
                    </a:lnTo>
                    <a:lnTo>
                      <a:pt x="274" y="1232"/>
                    </a:lnTo>
                    <a:lnTo>
                      <a:pt x="234" y="1234"/>
                    </a:lnTo>
                    <a:lnTo>
                      <a:pt x="199" y="1230"/>
                    </a:lnTo>
                    <a:lnTo>
                      <a:pt x="164" y="1223"/>
                    </a:lnTo>
                    <a:lnTo>
                      <a:pt x="131" y="1211"/>
                    </a:lnTo>
                    <a:lnTo>
                      <a:pt x="98" y="1193"/>
                    </a:lnTo>
                    <a:lnTo>
                      <a:pt x="70" y="1173"/>
                    </a:lnTo>
                    <a:lnTo>
                      <a:pt x="45" y="1146"/>
                    </a:lnTo>
                    <a:lnTo>
                      <a:pt x="28" y="1117"/>
                    </a:lnTo>
                    <a:lnTo>
                      <a:pt x="16" y="1082"/>
                    </a:lnTo>
                    <a:lnTo>
                      <a:pt x="3" y="1004"/>
                    </a:lnTo>
                    <a:lnTo>
                      <a:pt x="0" y="925"/>
                    </a:lnTo>
                    <a:lnTo>
                      <a:pt x="0" y="847"/>
                    </a:lnTo>
                    <a:lnTo>
                      <a:pt x="0" y="768"/>
                    </a:lnTo>
                    <a:lnTo>
                      <a:pt x="0" y="117"/>
                    </a:lnTo>
                    <a:lnTo>
                      <a:pt x="2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  <p:sp>
            <p:nvSpPr>
              <p:cNvPr id="56" name="Freeform 12"/>
              <p:cNvSpPr>
                <a:spLocks/>
              </p:cNvSpPr>
              <p:nvPr/>
            </p:nvSpPr>
            <p:spPr bwMode="auto">
              <a:xfrm>
                <a:off x="10693400" y="-225102"/>
                <a:ext cx="151883" cy="86478"/>
              </a:xfrm>
              <a:custGeom>
                <a:avLst/>
                <a:gdLst>
                  <a:gd name="T0" fmla="*/ 281 w 1456"/>
                  <a:gd name="T1" fmla="*/ 0 h 829"/>
                  <a:gd name="T2" fmla="*/ 282 w 1456"/>
                  <a:gd name="T3" fmla="*/ 413 h 829"/>
                  <a:gd name="T4" fmla="*/ 293 w 1456"/>
                  <a:gd name="T5" fmla="*/ 491 h 829"/>
                  <a:gd name="T6" fmla="*/ 319 w 1456"/>
                  <a:gd name="T7" fmla="*/ 549 h 829"/>
                  <a:gd name="T8" fmla="*/ 361 w 1456"/>
                  <a:gd name="T9" fmla="*/ 584 h 829"/>
                  <a:gd name="T10" fmla="*/ 425 w 1456"/>
                  <a:gd name="T11" fmla="*/ 596 h 829"/>
                  <a:gd name="T12" fmla="*/ 502 w 1456"/>
                  <a:gd name="T13" fmla="*/ 582 h 829"/>
                  <a:gd name="T14" fmla="*/ 558 w 1456"/>
                  <a:gd name="T15" fmla="*/ 536 h 829"/>
                  <a:gd name="T16" fmla="*/ 591 w 1456"/>
                  <a:gd name="T17" fmla="*/ 463 h 829"/>
                  <a:gd name="T18" fmla="*/ 605 w 1456"/>
                  <a:gd name="T19" fmla="*/ 366 h 829"/>
                  <a:gd name="T20" fmla="*/ 851 w 1456"/>
                  <a:gd name="T21" fmla="*/ 0 h 829"/>
                  <a:gd name="T22" fmla="*/ 856 w 1456"/>
                  <a:gd name="T23" fmla="*/ 418 h 829"/>
                  <a:gd name="T24" fmla="*/ 879 w 1456"/>
                  <a:gd name="T25" fmla="*/ 503 h 829"/>
                  <a:gd name="T26" fmla="*/ 924 w 1456"/>
                  <a:gd name="T27" fmla="*/ 563 h 829"/>
                  <a:gd name="T28" fmla="*/ 990 w 1456"/>
                  <a:gd name="T29" fmla="*/ 592 h 829"/>
                  <a:gd name="T30" fmla="*/ 1065 w 1456"/>
                  <a:gd name="T31" fmla="*/ 594 h 829"/>
                  <a:gd name="T32" fmla="*/ 1119 w 1456"/>
                  <a:gd name="T33" fmla="*/ 570 h 829"/>
                  <a:gd name="T34" fmla="*/ 1153 w 1456"/>
                  <a:gd name="T35" fmla="*/ 523 h 829"/>
                  <a:gd name="T36" fmla="*/ 1170 w 1456"/>
                  <a:gd name="T37" fmla="*/ 455 h 829"/>
                  <a:gd name="T38" fmla="*/ 1177 w 1456"/>
                  <a:gd name="T39" fmla="*/ 366 h 829"/>
                  <a:gd name="T40" fmla="*/ 1456 w 1456"/>
                  <a:gd name="T41" fmla="*/ 0 h 829"/>
                  <a:gd name="T42" fmla="*/ 1452 w 1456"/>
                  <a:gd name="T43" fmla="*/ 453 h 829"/>
                  <a:gd name="T44" fmla="*/ 1426 w 1456"/>
                  <a:gd name="T45" fmla="*/ 573 h 829"/>
                  <a:gd name="T46" fmla="*/ 1376 w 1456"/>
                  <a:gd name="T47" fmla="*/ 669 h 829"/>
                  <a:gd name="T48" fmla="*/ 1308 w 1456"/>
                  <a:gd name="T49" fmla="*/ 742 h 829"/>
                  <a:gd name="T50" fmla="*/ 1226 w 1456"/>
                  <a:gd name="T51" fmla="*/ 791 h 829"/>
                  <a:gd name="T52" fmla="*/ 1132 w 1456"/>
                  <a:gd name="T53" fmla="*/ 819 h 829"/>
                  <a:gd name="T54" fmla="*/ 1030 w 1456"/>
                  <a:gd name="T55" fmla="*/ 829 h 829"/>
                  <a:gd name="T56" fmla="*/ 919 w 1456"/>
                  <a:gd name="T57" fmla="*/ 817 h 829"/>
                  <a:gd name="T58" fmla="*/ 816 w 1456"/>
                  <a:gd name="T59" fmla="*/ 782 h 829"/>
                  <a:gd name="T60" fmla="*/ 729 w 1456"/>
                  <a:gd name="T61" fmla="*/ 719 h 829"/>
                  <a:gd name="T62" fmla="*/ 640 w 1456"/>
                  <a:gd name="T63" fmla="*/ 782 h 829"/>
                  <a:gd name="T64" fmla="*/ 539 w 1456"/>
                  <a:gd name="T65" fmla="*/ 817 h 829"/>
                  <a:gd name="T66" fmla="*/ 425 w 1456"/>
                  <a:gd name="T67" fmla="*/ 829 h 829"/>
                  <a:gd name="T68" fmla="*/ 324 w 1456"/>
                  <a:gd name="T69" fmla="*/ 819 h 829"/>
                  <a:gd name="T70" fmla="*/ 230 w 1456"/>
                  <a:gd name="T71" fmla="*/ 791 h 829"/>
                  <a:gd name="T72" fmla="*/ 148 w 1456"/>
                  <a:gd name="T73" fmla="*/ 742 h 829"/>
                  <a:gd name="T74" fmla="*/ 80 w 1456"/>
                  <a:gd name="T75" fmla="*/ 669 h 829"/>
                  <a:gd name="T76" fmla="*/ 31 w 1456"/>
                  <a:gd name="T77" fmla="*/ 573 h 829"/>
                  <a:gd name="T78" fmla="*/ 3 w 1456"/>
                  <a:gd name="T79" fmla="*/ 453 h 829"/>
                  <a:gd name="T80" fmla="*/ 0 w 1456"/>
                  <a:gd name="T81" fmla="*/ 0 h 8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56" h="829">
                    <a:moveTo>
                      <a:pt x="0" y="0"/>
                    </a:moveTo>
                    <a:lnTo>
                      <a:pt x="281" y="0"/>
                    </a:lnTo>
                    <a:lnTo>
                      <a:pt x="281" y="366"/>
                    </a:lnTo>
                    <a:lnTo>
                      <a:pt x="282" y="413"/>
                    </a:lnTo>
                    <a:lnTo>
                      <a:pt x="286" y="455"/>
                    </a:lnTo>
                    <a:lnTo>
                      <a:pt x="293" y="491"/>
                    </a:lnTo>
                    <a:lnTo>
                      <a:pt x="303" y="523"/>
                    </a:lnTo>
                    <a:lnTo>
                      <a:pt x="319" y="549"/>
                    </a:lnTo>
                    <a:lnTo>
                      <a:pt x="337" y="570"/>
                    </a:lnTo>
                    <a:lnTo>
                      <a:pt x="361" y="584"/>
                    </a:lnTo>
                    <a:lnTo>
                      <a:pt x="391" y="594"/>
                    </a:lnTo>
                    <a:lnTo>
                      <a:pt x="425" y="596"/>
                    </a:lnTo>
                    <a:lnTo>
                      <a:pt x="467" y="592"/>
                    </a:lnTo>
                    <a:lnTo>
                      <a:pt x="502" y="582"/>
                    </a:lnTo>
                    <a:lnTo>
                      <a:pt x="532" y="563"/>
                    </a:lnTo>
                    <a:lnTo>
                      <a:pt x="558" y="536"/>
                    </a:lnTo>
                    <a:lnTo>
                      <a:pt x="577" y="503"/>
                    </a:lnTo>
                    <a:lnTo>
                      <a:pt x="591" y="463"/>
                    </a:lnTo>
                    <a:lnTo>
                      <a:pt x="602" y="418"/>
                    </a:lnTo>
                    <a:lnTo>
                      <a:pt x="605" y="366"/>
                    </a:lnTo>
                    <a:lnTo>
                      <a:pt x="605" y="0"/>
                    </a:lnTo>
                    <a:lnTo>
                      <a:pt x="851" y="0"/>
                    </a:lnTo>
                    <a:lnTo>
                      <a:pt x="851" y="366"/>
                    </a:lnTo>
                    <a:lnTo>
                      <a:pt x="856" y="418"/>
                    </a:lnTo>
                    <a:lnTo>
                      <a:pt x="865" y="463"/>
                    </a:lnTo>
                    <a:lnTo>
                      <a:pt x="879" y="503"/>
                    </a:lnTo>
                    <a:lnTo>
                      <a:pt x="900" y="536"/>
                    </a:lnTo>
                    <a:lnTo>
                      <a:pt x="924" y="563"/>
                    </a:lnTo>
                    <a:lnTo>
                      <a:pt x="954" y="582"/>
                    </a:lnTo>
                    <a:lnTo>
                      <a:pt x="990" y="592"/>
                    </a:lnTo>
                    <a:lnTo>
                      <a:pt x="1030" y="596"/>
                    </a:lnTo>
                    <a:lnTo>
                      <a:pt x="1065" y="594"/>
                    </a:lnTo>
                    <a:lnTo>
                      <a:pt x="1095" y="584"/>
                    </a:lnTo>
                    <a:lnTo>
                      <a:pt x="1119" y="570"/>
                    </a:lnTo>
                    <a:lnTo>
                      <a:pt x="1139" y="549"/>
                    </a:lnTo>
                    <a:lnTo>
                      <a:pt x="1153" y="523"/>
                    </a:lnTo>
                    <a:lnTo>
                      <a:pt x="1163" y="491"/>
                    </a:lnTo>
                    <a:lnTo>
                      <a:pt x="1170" y="455"/>
                    </a:lnTo>
                    <a:lnTo>
                      <a:pt x="1173" y="413"/>
                    </a:lnTo>
                    <a:lnTo>
                      <a:pt x="1177" y="366"/>
                    </a:lnTo>
                    <a:lnTo>
                      <a:pt x="1177" y="0"/>
                    </a:lnTo>
                    <a:lnTo>
                      <a:pt x="1456" y="0"/>
                    </a:lnTo>
                    <a:lnTo>
                      <a:pt x="1456" y="381"/>
                    </a:lnTo>
                    <a:lnTo>
                      <a:pt x="1452" y="453"/>
                    </a:lnTo>
                    <a:lnTo>
                      <a:pt x="1442" y="517"/>
                    </a:lnTo>
                    <a:lnTo>
                      <a:pt x="1426" y="573"/>
                    </a:lnTo>
                    <a:lnTo>
                      <a:pt x="1404" y="625"/>
                    </a:lnTo>
                    <a:lnTo>
                      <a:pt x="1376" y="669"/>
                    </a:lnTo>
                    <a:lnTo>
                      <a:pt x="1344" y="709"/>
                    </a:lnTo>
                    <a:lnTo>
                      <a:pt x="1308" y="742"/>
                    </a:lnTo>
                    <a:lnTo>
                      <a:pt x="1269" y="768"/>
                    </a:lnTo>
                    <a:lnTo>
                      <a:pt x="1226" y="791"/>
                    </a:lnTo>
                    <a:lnTo>
                      <a:pt x="1180" y="808"/>
                    </a:lnTo>
                    <a:lnTo>
                      <a:pt x="1132" y="819"/>
                    </a:lnTo>
                    <a:lnTo>
                      <a:pt x="1083" y="826"/>
                    </a:lnTo>
                    <a:lnTo>
                      <a:pt x="1030" y="829"/>
                    </a:lnTo>
                    <a:lnTo>
                      <a:pt x="973" y="826"/>
                    </a:lnTo>
                    <a:lnTo>
                      <a:pt x="919" y="817"/>
                    </a:lnTo>
                    <a:lnTo>
                      <a:pt x="865" y="803"/>
                    </a:lnTo>
                    <a:lnTo>
                      <a:pt x="816" y="782"/>
                    </a:lnTo>
                    <a:lnTo>
                      <a:pt x="771" y="754"/>
                    </a:lnTo>
                    <a:lnTo>
                      <a:pt x="729" y="719"/>
                    </a:lnTo>
                    <a:lnTo>
                      <a:pt x="687" y="754"/>
                    </a:lnTo>
                    <a:lnTo>
                      <a:pt x="640" y="782"/>
                    </a:lnTo>
                    <a:lnTo>
                      <a:pt x="591" y="803"/>
                    </a:lnTo>
                    <a:lnTo>
                      <a:pt x="539" y="817"/>
                    </a:lnTo>
                    <a:lnTo>
                      <a:pt x="483" y="826"/>
                    </a:lnTo>
                    <a:lnTo>
                      <a:pt x="425" y="829"/>
                    </a:lnTo>
                    <a:lnTo>
                      <a:pt x="375" y="826"/>
                    </a:lnTo>
                    <a:lnTo>
                      <a:pt x="324" y="819"/>
                    </a:lnTo>
                    <a:lnTo>
                      <a:pt x="277" y="808"/>
                    </a:lnTo>
                    <a:lnTo>
                      <a:pt x="230" y="791"/>
                    </a:lnTo>
                    <a:lnTo>
                      <a:pt x="188" y="768"/>
                    </a:lnTo>
                    <a:lnTo>
                      <a:pt x="148" y="742"/>
                    </a:lnTo>
                    <a:lnTo>
                      <a:pt x="112" y="709"/>
                    </a:lnTo>
                    <a:lnTo>
                      <a:pt x="80" y="669"/>
                    </a:lnTo>
                    <a:lnTo>
                      <a:pt x="52" y="625"/>
                    </a:lnTo>
                    <a:lnTo>
                      <a:pt x="31" y="573"/>
                    </a:lnTo>
                    <a:lnTo>
                      <a:pt x="14" y="517"/>
                    </a:lnTo>
                    <a:lnTo>
                      <a:pt x="3" y="453"/>
                    </a:lnTo>
                    <a:lnTo>
                      <a:pt x="0" y="38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Light"/>
                </a:endParaRPr>
              </a:p>
            </p:txBody>
          </p:sp>
        </p:grpSp>
      </p:grpSp>
      <p:sp>
        <p:nvSpPr>
          <p:cNvPr id="57" name="Rechthoek 37"/>
          <p:cNvSpPr/>
          <p:nvPr/>
        </p:nvSpPr>
        <p:spPr>
          <a:xfrm rot="16200000">
            <a:off x="6058750" y="-6090303"/>
            <a:ext cx="50400" cy="12204000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58" name="Rechthoek 59"/>
          <p:cNvSpPr/>
          <p:nvPr/>
        </p:nvSpPr>
        <p:spPr>
          <a:xfrm rot="16200000">
            <a:off x="11594592" y="-196953"/>
            <a:ext cx="414000" cy="780898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>
            <a:innerShdw blurRad="508000" dist="50800" dir="18900000">
              <a:prstClr val="black">
                <a:alpha val="27000"/>
              </a:prstClr>
            </a:innerShdw>
          </a:effectLst>
        </p:spPr>
        <p:txBody>
          <a:bodyPr lIns="6552000" tIns="0" rIns="21600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59" name="Rechthoek 60"/>
          <p:cNvSpPr/>
          <p:nvPr/>
        </p:nvSpPr>
        <p:spPr>
          <a:xfrm rot="16200000">
            <a:off x="10726100" y="-126147"/>
            <a:ext cx="572400" cy="797684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60" name="Rechthoek 63"/>
          <p:cNvSpPr/>
          <p:nvPr/>
        </p:nvSpPr>
        <p:spPr>
          <a:xfrm rot="16200000">
            <a:off x="10112421" y="-309343"/>
            <a:ext cx="205200" cy="796875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>
            <a:innerShdw blurRad="508000" dist="50800" dir="18900000">
              <a:prstClr val="black">
                <a:alpha val="27000"/>
              </a:prstClr>
            </a:innerShdw>
          </a:effectLst>
        </p:spPr>
        <p:txBody>
          <a:bodyPr lIns="6552000" tIns="0" rIns="21600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pic>
        <p:nvPicPr>
          <p:cNvPr id="35" name="Graphic 34" descr="Beach umbrella">
            <a:extLst>
              <a:ext uri="{FF2B5EF4-FFF2-40B4-BE49-F238E27FC236}">
                <a16:creationId xmlns:a16="http://schemas.microsoft.com/office/drawing/2014/main" id="{0CD96DD3-AB14-4E86-867D-AB5B8C20D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6806" y="-44384"/>
            <a:ext cx="634157" cy="634157"/>
          </a:xfrm>
          <a:prstGeom prst="rect">
            <a:avLst/>
          </a:prstGeom>
        </p:spPr>
      </p:pic>
      <p:sp>
        <p:nvSpPr>
          <p:cNvPr id="36" name="Rechthoek 74">
            <a:extLst>
              <a:ext uri="{FF2B5EF4-FFF2-40B4-BE49-F238E27FC236}">
                <a16:creationId xmlns:a16="http://schemas.microsoft.com/office/drawing/2014/main" id="{7801391A-A25F-4808-A0E3-451BADBAEE56}"/>
              </a:ext>
            </a:extLst>
          </p:cNvPr>
          <p:cNvSpPr/>
          <p:nvPr/>
        </p:nvSpPr>
        <p:spPr>
          <a:xfrm rot="16200000">
            <a:off x="6041676" y="715713"/>
            <a:ext cx="224573" cy="12060000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37" name="Rechthoek 46">
            <a:extLst>
              <a:ext uri="{FF2B5EF4-FFF2-40B4-BE49-F238E27FC236}">
                <a16:creationId xmlns:a16="http://schemas.microsoft.com/office/drawing/2014/main" id="{42606E77-BE8F-4439-9A93-E85B56695AB8}"/>
              </a:ext>
            </a:extLst>
          </p:cNvPr>
          <p:cNvSpPr/>
          <p:nvPr/>
        </p:nvSpPr>
        <p:spPr>
          <a:xfrm rot="16200000">
            <a:off x="2004238" y="6383173"/>
            <a:ext cx="327482" cy="622169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>
            <a:innerShdw blurRad="508000" dist="50800" dir="18900000">
              <a:prstClr val="black">
                <a:alpha val="27000"/>
              </a:prstClr>
            </a:innerShdw>
          </a:effectLst>
        </p:spPr>
        <p:txBody>
          <a:bodyPr rot="0" spcFirstLastPara="0" vertOverflow="overflow" horzOverflow="overflow" vert="horz" wrap="square" lIns="5184000" tIns="0" rIns="21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38" name="Rechthoek 47">
            <a:extLst>
              <a:ext uri="{FF2B5EF4-FFF2-40B4-BE49-F238E27FC236}">
                <a16:creationId xmlns:a16="http://schemas.microsoft.com/office/drawing/2014/main" id="{467FBC6D-DFCF-4180-AC6E-12F75A959464}"/>
              </a:ext>
            </a:extLst>
          </p:cNvPr>
          <p:cNvSpPr/>
          <p:nvPr/>
        </p:nvSpPr>
        <p:spPr>
          <a:xfrm rot="16200000">
            <a:off x="1290799" y="6292699"/>
            <a:ext cx="507802" cy="622800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048000" tIns="0" rIns="216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39" name="Rechthoek 50">
            <a:extLst>
              <a:ext uri="{FF2B5EF4-FFF2-40B4-BE49-F238E27FC236}">
                <a16:creationId xmlns:a16="http://schemas.microsoft.com/office/drawing/2014/main" id="{A8DE2ACD-FB16-4BE9-8856-E7AED3CEA044}"/>
              </a:ext>
            </a:extLst>
          </p:cNvPr>
          <p:cNvSpPr/>
          <p:nvPr/>
        </p:nvSpPr>
        <p:spPr>
          <a:xfrm rot="16200000">
            <a:off x="720518" y="6345218"/>
            <a:ext cx="403402" cy="622162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>
            <a:innerShdw blurRad="508000" dist="50800" dir="18900000">
              <a:prstClr val="black">
                <a:alpha val="27000"/>
              </a:prstClr>
            </a:innerShdw>
          </a:effectLst>
        </p:spPr>
        <p:txBody>
          <a:bodyPr lIns="6552000" tIns="0" rIns="216000" bIns="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40" name="Rechthoek 51">
            <a:extLst>
              <a:ext uri="{FF2B5EF4-FFF2-40B4-BE49-F238E27FC236}">
                <a16:creationId xmlns:a16="http://schemas.microsoft.com/office/drawing/2014/main" id="{E2067F40-7CEF-4502-972F-E523EAE40337}"/>
              </a:ext>
            </a:extLst>
          </p:cNvPr>
          <p:cNvSpPr/>
          <p:nvPr/>
        </p:nvSpPr>
        <p:spPr>
          <a:xfrm rot="16200000">
            <a:off x="-39907" y="6206956"/>
            <a:ext cx="684203" cy="617886"/>
          </a:xfrm>
          <a:prstGeom prst="rect">
            <a:avLst/>
          </a:prstGeom>
          <a:solidFill>
            <a:srgbClr val="008BC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 pitchFamily="34" charset="0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D11AEA-753F-49B2-B4D7-114B081C7031}"/>
              </a:ext>
            </a:extLst>
          </p:cNvPr>
          <p:cNvSpPr txBox="1"/>
          <p:nvPr/>
        </p:nvSpPr>
        <p:spPr>
          <a:xfrm>
            <a:off x="2478261" y="6553904"/>
            <a:ext cx="409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   @fberson          </a:t>
            </a:r>
            <a:endParaRPr lang="nl-NL" i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2" name="Afbeelding 46">
            <a:extLst>
              <a:ext uri="{FF2B5EF4-FFF2-40B4-BE49-F238E27FC236}">
                <a16:creationId xmlns:a16="http://schemas.microsoft.com/office/drawing/2014/main" id="{B4B620B9-3F79-48B5-98F5-2712973A8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5499" y="6647828"/>
            <a:ext cx="200532" cy="200532"/>
          </a:xfrm>
          <a:prstGeom prst="rect">
            <a:avLst/>
          </a:prstGeom>
        </p:spPr>
      </p:pic>
      <p:pic>
        <p:nvPicPr>
          <p:cNvPr id="33" name="Picture 2" descr="Machine generated alternative text:&#10;Overview - Server Mane X -F v &#10;x &#10;CD &#10;Project Honolulu &#10;@ https:// &#10;/servermanager/connections/server/vm- mg mt-01. rd mi.cloud/tools/overview &#10;52.232.26.180 &#10;1.4 &#10;Server Manager &#10;vm-mgmt-01 .rdmi.cloud &#10;Iff &#10;Tools &#10;Search Tools &#10;Overview &#10;O Restart &#10;Computer Name: &#10;VM-MGMT-OI &#10;Installed Memory (RAM): &#10;Manufacturer &#10;Microsoft Corporation &#10;Free Disk Space &#10;126.07 GB &#10;CPU &#10;60 seconds ago &#10;Shutdown &#10;• Microsoft &#10;Disable Disk Metrics &#10;Domain: &#10;rdmi.cloud &#10;Total Disk Space: &#10;41 G B &#10;Model &#10;Virtual Machine &#10;NIC(s) &#10;Edit Computer ID &#10;Settings &#10;Operating System: &#10;CD Refresh &#10;G] &#10;90 &#10;-C &#10;Overview &#10;Certificates &#10;Devices &#10;Events &#10;Files &#10;Firewall &#10;Local Users &amp; Groups &#10;Network &#10;Processes &#10;Registry &#10;Remote Desktop &#10;Roles &amp; Features &#10;Services &#10;Storage &#10;Storage Replica &#10;Virtual Machines &#10;Virtual Switches &#10;Microsoft Windows Server 2016 Datacenter &#10;Processors: &#10;ntel(R) Xeon(R) CPU E5-2673 v3 @ 2.40GHz &#10;Logical Processors &#10;100 &#10;2 &#10;Utilization &#10;9.94% &#10;Speed &#10;2.39GHz &#10;Processes &#10;62 &#10;Threads &#10;949 &#10;Handles &#10;29090 &#10;Up Time &#10;Now ">
            <a:extLst>
              <a:ext uri="{FF2B5EF4-FFF2-40B4-BE49-F238E27FC236}">
                <a16:creationId xmlns:a16="http://schemas.microsoft.com/office/drawing/2014/main" id="{F72BB0AB-3321-4090-ADD1-9332A9BA7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345" y="1095235"/>
            <a:ext cx="7799577" cy="549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994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5194</TotalTime>
  <Words>275</Words>
  <Application>Microsoft Office PowerPoint</Application>
  <PresentationFormat>Widescreen</PresentationFormat>
  <Paragraphs>109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Segoe Pro Semibold</vt:lpstr>
      <vt:lpstr>Arial</vt:lpstr>
      <vt:lpstr>Calibri</vt:lpstr>
      <vt:lpstr>Calibri Light</vt:lpstr>
      <vt:lpstr>Franklin Gothic Book</vt:lpstr>
      <vt:lpstr>Segoe UI</vt:lpstr>
      <vt:lpstr>Segoe UI Light</vt:lpstr>
      <vt:lpstr>Segoe UI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2017-03-20T15:20:19Z</dcterms:created>
  <dc:creator>Freek Berson</dc:creator>
  <cp:lastModifiedBy>Freek Berson</cp:lastModifiedBy>
  <dcterms:modified xsi:type="dcterms:W3CDTF">2018-01-22T09:32:57Z</dcterms:modified>
  <cp:revision>143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pid="2" fmtid="{D5CDD505-2E9C-101B-9397-08002B2CF9AE}" name="MSIP_Label_134371b5-4767-421e-bcfc-3cc21764179d_Enabled">
    <vt:lpwstr>True</vt:lpwstr>
  </property>
  <property pid="3" fmtid="{D5CDD505-2E9C-101B-9397-08002B2CF9AE}" name="MSIP_Label_134371b5-4767-421e-bcfc-3cc21764179d_SiteId">
    <vt:lpwstr>b1a6616c-9473-4cab-82b6-b6affeed3e12</vt:lpwstr>
  </property>
</Properties>
</file>