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6" r:id="rId1"/>
  </p:sldMasterIdLst>
  <p:sldIdLst>
    <p:sldId id="259" r:id="rId2"/>
    <p:sldId id="260" r:id="rId3"/>
    <p:sldId id="265" r:id="rId4"/>
    <p:sldId id="267" r:id="rId5"/>
    <p:sldId id="270" r:id="rId6"/>
    <p:sldId id="269" r:id="rId7"/>
    <p:sldId id="262" r:id="rId8"/>
    <p:sldId id="271" r:id="rId9"/>
    <p:sldId id="258" r:id="rId10"/>
  </p:sldIdLst>
  <p:sldSz cx="12192000" cy="6858000"/>
  <p:notesSz cx="6858000" cy="9144000"/>
  <p:embeddedFontLst>
    <p:embeddedFont>
      <p:font typeface="MS Gothic" pitchFamily="49" charset="-128"/>
      <p:regular r:id="rId11"/>
    </p:embeddedFont>
    <p:embeddedFont>
      <p:font typeface="맑은 고딕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1212" y="-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6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31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3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89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81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79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62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80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79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53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68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254EC-5C4D-4D9D-AB71-225D52652E41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36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3246902.blog.me/221656119342" TargetMode="External"/><Relationship Id="rId2" Type="http://schemas.openxmlformats.org/officeDocument/2006/relationships/hyperlink" Target="https://m.post.naver.com/viewer/postView.nhn?volumeNo=16806930&amp;memberNo=29566044&amp;vType=VERTICA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log.naver.com/mathesis_time/221656818538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61"/>
          <a:stretch/>
        </p:blipFill>
        <p:spPr>
          <a:xfrm rot="10800000">
            <a:off x="2664460" y="4525645"/>
            <a:ext cx="6863715" cy="2341245"/>
          </a:xfrm>
          <a:prstGeom prst="rect">
            <a:avLst/>
          </a:prstGeom>
        </p:spPr>
      </p:pic>
      <p:sp>
        <p:nvSpPr>
          <p:cNvPr id="10" name="TextBox 9"/>
          <p:cNvSpPr txBox="1">
            <a:spLocks/>
          </p:cNvSpPr>
          <p:nvPr/>
        </p:nvSpPr>
        <p:spPr>
          <a:xfrm>
            <a:off x="3557270" y="2635250"/>
            <a:ext cx="5225415" cy="15678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solidFill>
                  <a:schemeClr val="bg1">
                    <a:lumMod val="50000"/>
                    <a:lumOff val="0"/>
                  </a:schemeClr>
                </a:solidFill>
                <a:latin typeface="MS Gothic" charset="0"/>
                <a:ea typeface="MS Gothic" charset="0"/>
              </a:rPr>
              <a:t>과목명 : 안드로이드앱개발</a:t>
            </a:r>
            <a:endParaRPr lang="ko-KR" altLang="en-US" sz="2400" b="1">
              <a:solidFill>
                <a:schemeClr val="bg1">
                  <a:lumMod val="50000"/>
                  <a:lumOff val="0"/>
                </a:schemeClr>
              </a:solidFill>
              <a:latin typeface="MS Gothic" charset="0"/>
              <a:ea typeface="MS Gothic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solidFill>
                  <a:schemeClr val="bg1">
                    <a:lumMod val="50000"/>
                    <a:lumOff val="0"/>
                  </a:schemeClr>
                </a:solidFill>
                <a:latin typeface="MS Gothic" charset="0"/>
                <a:ea typeface="MS Gothic" charset="0"/>
              </a:rPr>
              <a:t>교수님 : 김주현 교수님</a:t>
            </a:r>
            <a:endParaRPr lang="ko-KR" altLang="en-US" sz="2400" b="1">
              <a:solidFill>
                <a:schemeClr val="bg1">
                  <a:lumMod val="50000"/>
                  <a:lumOff val="0"/>
                </a:schemeClr>
              </a:solidFill>
              <a:latin typeface="MS Gothic" charset="0"/>
              <a:ea typeface="MS Gothic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solidFill>
                  <a:schemeClr val="bg1">
                    <a:lumMod val="50000"/>
                  </a:schemeClr>
                </a:solidFill>
                <a:latin typeface="MS Gothic" charset="0"/>
                <a:ea typeface="MS Gothic" charset="0"/>
              </a:rPr>
              <a:t>학번 : 201860317 김나영</a:t>
            </a:r>
            <a:endParaRPr lang="ko-KR" altLang="en-US" sz="2400" b="1">
              <a:solidFill>
                <a:schemeClr val="bg1">
                  <a:lumMod val="50000"/>
                </a:schemeClr>
              </a:solidFill>
              <a:latin typeface="MS Gothic" charset="0"/>
              <a:ea typeface="MS Gothic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solidFill>
                  <a:schemeClr val="bg1">
                    <a:lumMod val="50000"/>
                  </a:schemeClr>
                </a:solidFill>
                <a:latin typeface="MS Gothic" charset="0"/>
                <a:ea typeface="MS Gothic" charset="0"/>
              </a:rPr>
              <a:t>날짜 : 2019.10.11</a:t>
            </a:r>
            <a:endParaRPr lang="ko-KR" altLang="en-US" sz="2400" b="1">
              <a:solidFill>
                <a:schemeClr val="bg1">
                  <a:lumMod val="50000"/>
                </a:schemeClr>
              </a:solidFill>
              <a:latin typeface="MS Gothic" charset="0"/>
              <a:ea typeface="MS Gothic" charset="0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3161665" y="933450"/>
            <a:ext cx="6014085" cy="92392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>
                <a:gradFill rotWithShape="1">
                  <a:gsLst>
                    <a:gs pos="0">
                      <a:srgbClr val="76D0FE"/>
                    </a:gs>
                    <a:gs pos="100000">
                      <a:srgbClr val="ECCDC4"/>
                    </a:gs>
                  </a:gsLst>
                  <a:path path="circle">
                    <a:fillToRect r="100000" b="100000"/>
                  </a:path>
                  <a:tileRect/>
                </a:gradFill>
                <a:effectLst>
                  <a:outerShdw blurRad="38100" dist="38100" dir="2700000" algn="tl">
                    <a:srgbClr val="000000">
                      <a:alpha val="41960"/>
                    </a:srgbClr>
                  </a:outerShdw>
                </a:effectLst>
                <a:latin typeface="나눔스퀘어 ExtraBold" charset="0"/>
                <a:ea typeface="나눔스퀘어 ExtraBold" charset="0"/>
              </a:rPr>
              <a:t>하이브리드 앱개발</a:t>
            </a:r>
            <a:endParaRPr lang="ko-KR" altLang="en-US" sz="5400">
              <a:gradFill rotWithShape="1">
                <a:gsLst>
                  <a:gs pos="0">
                    <a:srgbClr val="76D0FE"/>
                  </a:gs>
                  <a:gs pos="100000">
                    <a:srgbClr val="ECCDC4"/>
                  </a:gs>
                </a:gsLst>
                <a:path path="circle">
                  <a:fillToRect r="100000" b="100000"/>
                </a:path>
                <a:tileRect/>
              </a:gradFill>
              <a:latin typeface="나눔스퀘어 ExtraBold" charset="0"/>
              <a:ea typeface="나눔스퀘어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84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stCxn id="2" idx="2"/>
          </p:cNvCxnSpPr>
          <p:nvPr/>
        </p:nvCxnSpPr>
        <p:spPr>
          <a:xfrm>
            <a:off x="6096000" y="2324100"/>
            <a:ext cx="635" cy="4534535"/>
          </a:xfrm>
          <a:prstGeom prst="line">
            <a:avLst/>
          </a:prstGeom>
          <a:ln w="15875" cap="flat" cmpd="sng">
            <a:gradFill rotWithShape="1">
              <a:gsLst>
                <a:gs pos="0">
                  <a:srgbClr val="C1DCEB"/>
                </a:gs>
                <a:gs pos="100000">
                  <a:srgbClr val="FFCDC4"/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61"/>
          <a:stretch>
            <a:fillRect/>
          </a:stretch>
        </p:blipFill>
        <p:spPr>
          <a:xfrm>
            <a:off x="2664460" y="-17145"/>
            <a:ext cx="6864350" cy="234188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0994390" y="85725"/>
            <a:ext cx="119761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TEAM NAME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838190" y="2051685"/>
            <a:ext cx="516255" cy="516255"/>
            <a:chOff x="5838190" y="2051685"/>
            <a:chExt cx="516255" cy="516255"/>
          </a:xfrm>
        </p:grpSpPr>
        <p:sp>
          <p:nvSpPr>
            <p:cNvPr id="16" name="타원 15"/>
            <p:cNvSpPr>
              <a:spLocks/>
            </p:cNvSpPr>
            <p:nvPr/>
          </p:nvSpPr>
          <p:spPr>
            <a:xfrm>
              <a:off x="5865495" y="2078990"/>
              <a:ext cx="461010" cy="461010"/>
            </a:xfrm>
            <a:prstGeom prst="ellipse">
              <a:avLst/>
            </a:prstGeom>
            <a:gradFill rotWithShape="1">
              <a:gsLst>
                <a:gs pos="0">
                  <a:srgbClr val="76D0FE"/>
                </a:gs>
                <a:gs pos="100000">
                  <a:srgbClr val="ECCDC4"/>
                </a:gs>
              </a:gsLst>
              <a:path path="circle">
                <a:fillToRect r="100000" b="100000"/>
              </a:path>
              <a:tileRect l="-100000" t="-100000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charset="0"/>
                <a:ea typeface="나눔스퀘어 ExtraBold" charset="0"/>
              </a:endParaRPr>
            </a:p>
          </p:txBody>
        </p:sp>
        <p:sp>
          <p:nvSpPr>
            <p:cNvPr id="17" name="타원 16"/>
            <p:cNvSpPr>
              <a:spLocks/>
            </p:cNvSpPr>
            <p:nvPr/>
          </p:nvSpPr>
          <p:spPr>
            <a:xfrm>
              <a:off x="5838190" y="2051685"/>
              <a:ext cx="516890" cy="516890"/>
            </a:xfrm>
            <a:prstGeom prst="ellipse">
              <a:avLst/>
            </a:prstGeom>
            <a:noFill/>
            <a:ln w="15875" cap="flat" cmpd="sng">
              <a:gradFill rotWithShape="1">
                <a:gsLst>
                  <a:gs pos="0">
                    <a:srgbClr val="ECCDC4"/>
                  </a:gs>
                  <a:gs pos="33000">
                    <a:srgbClr val="76D0FE"/>
                  </a:gs>
                  <a:gs pos="68000">
                    <a:srgbClr val="ECCDC4"/>
                  </a:gs>
                  <a:gs pos="100000">
                    <a:srgbClr val="76D0FE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charset="0"/>
                <a:ea typeface="나눔스퀘어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838190" y="3263900"/>
            <a:ext cx="516255" cy="516255"/>
            <a:chOff x="5838190" y="3263900"/>
            <a:chExt cx="516255" cy="516255"/>
          </a:xfrm>
        </p:grpSpPr>
        <p:sp>
          <p:nvSpPr>
            <p:cNvPr id="19" name="타원 18"/>
            <p:cNvSpPr>
              <a:spLocks/>
            </p:cNvSpPr>
            <p:nvPr/>
          </p:nvSpPr>
          <p:spPr>
            <a:xfrm>
              <a:off x="5865495" y="3291840"/>
              <a:ext cx="461010" cy="461010"/>
            </a:xfrm>
            <a:prstGeom prst="ellipse">
              <a:avLst/>
            </a:prstGeom>
            <a:gradFill rotWithShape="1">
              <a:gsLst>
                <a:gs pos="0">
                  <a:srgbClr val="76D0FE"/>
                </a:gs>
                <a:gs pos="100000">
                  <a:srgbClr val="ECCDC4"/>
                </a:gs>
              </a:gsLst>
              <a:path path="circle">
                <a:fillToRect r="100000" b="100000"/>
              </a:path>
              <a:tileRect l="-100000" t="-100000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charset="0"/>
                  <a:ea typeface="나눔스퀘어 ExtraBold" charset="0"/>
                </a:rPr>
                <a:t>1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charset="0"/>
                <a:ea typeface="나눔스퀘어 ExtraBold" charset="0"/>
              </a:endParaRPr>
            </a:p>
          </p:txBody>
        </p:sp>
        <p:sp>
          <p:nvSpPr>
            <p:cNvPr id="20" name="타원 19"/>
            <p:cNvSpPr>
              <a:spLocks/>
            </p:cNvSpPr>
            <p:nvPr/>
          </p:nvSpPr>
          <p:spPr>
            <a:xfrm>
              <a:off x="5838190" y="3263900"/>
              <a:ext cx="516890" cy="516890"/>
            </a:xfrm>
            <a:prstGeom prst="ellipse">
              <a:avLst/>
            </a:prstGeom>
            <a:noFill/>
            <a:ln w="15875" cap="flat" cmpd="sng">
              <a:gradFill rotWithShape="1">
                <a:gsLst>
                  <a:gs pos="0">
                    <a:srgbClr val="ECCDC4"/>
                  </a:gs>
                  <a:gs pos="33000">
                    <a:srgbClr val="76D0FE"/>
                  </a:gs>
                  <a:gs pos="68000">
                    <a:srgbClr val="ECCDC4"/>
                  </a:gs>
                  <a:gs pos="100000">
                    <a:srgbClr val="76D0FE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charset="0"/>
                <a:ea typeface="나눔스퀘어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838190" y="4476750"/>
            <a:ext cx="516255" cy="516255"/>
            <a:chOff x="5838190" y="4476750"/>
            <a:chExt cx="516255" cy="516255"/>
          </a:xfrm>
        </p:grpSpPr>
        <p:sp>
          <p:nvSpPr>
            <p:cNvPr id="22" name="타원 21"/>
            <p:cNvSpPr>
              <a:spLocks/>
            </p:cNvSpPr>
            <p:nvPr/>
          </p:nvSpPr>
          <p:spPr>
            <a:xfrm>
              <a:off x="5865495" y="4504690"/>
              <a:ext cx="461010" cy="461010"/>
            </a:xfrm>
            <a:prstGeom prst="ellipse">
              <a:avLst/>
            </a:prstGeom>
            <a:gradFill rotWithShape="1">
              <a:gsLst>
                <a:gs pos="0">
                  <a:srgbClr val="76D0FE"/>
                </a:gs>
                <a:gs pos="100000">
                  <a:srgbClr val="ECCDC4"/>
                </a:gs>
              </a:gsLst>
              <a:path path="circle">
                <a:fillToRect r="100000" b="100000"/>
              </a:path>
              <a:tileRect l="-100000" t="-100000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charset="0"/>
                  <a:ea typeface="나눔스퀘어 ExtraBold" charset="0"/>
                </a:rPr>
                <a:t>2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charset="0"/>
                <a:ea typeface="나눔스퀘어 ExtraBold" charset="0"/>
              </a:endParaRPr>
            </a:p>
          </p:txBody>
        </p:sp>
        <p:sp>
          <p:nvSpPr>
            <p:cNvPr id="23" name="타원 22"/>
            <p:cNvSpPr>
              <a:spLocks/>
            </p:cNvSpPr>
            <p:nvPr/>
          </p:nvSpPr>
          <p:spPr>
            <a:xfrm>
              <a:off x="5838190" y="4476750"/>
              <a:ext cx="516890" cy="516890"/>
            </a:xfrm>
            <a:prstGeom prst="ellipse">
              <a:avLst/>
            </a:prstGeom>
            <a:noFill/>
            <a:ln w="15875" cap="flat" cmpd="sng">
              <a:gradFill rotWithShape="1">
                <a:gsLst>
                  <a:gs pos="0">
                    <a:srgbClr val="ECCDC4"/>
                  </a:gs>
                  <a:gs pos="33000">
                    <a:srgbClr val="76D0FE"/>
                  </a:gs>
                  <a:gs pos="68000">
                    <a:srgbClr val="ECCDC4"/>
                  </a:gs>
                  <a:gs pos="100000">
                    <a:srgbClr val="76D0FE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charset="0"/>
                <a:ea typeface="나눔스퀘어" charset="0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838190" y="5689600"/>
            <a:ext cx="516255" cy="516255"/>
            <a:chOff x="5838190" y="5689600"/>
            <a:chExt cx="516255" cy="516255"/>
          </a:xfrm>
        </p:grpSpPr>
        <p:sp>
          <p:nvSpPr>
            <p:cNvPr id="25" name="타원 24"/>
            <p:cNvSpPr>
              <a:spLocks/>
            </p:cNvSpPr>
            <p:nvPr/>
          </p:nvSpPr>
          <p:spPr>
            <a:xfrm>
              <a:off x="5865495" y="5716905"/>
              <a:ext cx="461010" cy="461010"/>
            </a:xfrm>
            <a:prstGeom prst="ellipse">
              <a:avLst/>
            </a:prstGeom>
            <a:gradFill rotWithShape="1">
              <a:gsLst>
                <a:gs pos="0">
                  <a:srgbClr val="76D0FE"/>
                </a:gs>
                <a:gs pos="100000">
                  <a:srgbClr val="ECCDC4"/>
                </a:gs>
              </a:gsLst>
              <a:path path="circle">
                <a:fillToRect r="100000" b="100000"/>
              </a:path>
              <a:tileRect l="-100000" t="-100000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charset="0"/>
                <a:ea typeface="나눔스퀘어 ExtraBold" charset="0"/>
              </a:endParaRPr>
            </a:p>
          </p:txBody>
        </p:sp>
        <p:sp>
          <p:nvSpPr>
            <p:cNvPr id="26" name="타원 25"/>
            <p:cNvSpPr>
              <a:spLocks/>
            </p:cNvSpPr>
            <p:nvPr/>
          </p:nvSpPr>
          <p:spPr>
            <a:xfrm>
              <a:off x="5838190" y="5689600"/>
              <a:ext cx="516890" cy="516890"/>
            </a:xfrm>
            <a:prstGeom prst="ellipse">
              <a:avLst/>
            </a:prstGeom>
            <a:noFill/>
            <a:ln w="15875" cap="flat" cmpd="sng">
              <a:gradFill rotWithShape="1">
                <a:gsLst>
                  <a:gs pos="0">
                    <a:srgbClr val="ECCDC4"/>
                  </a:gs>
                  <a:gs pos="33000">
                    <a:srgbClr val="76D0FE"/>
                  </a:gs>
                  <a:gs pos="68000">
                    <a:srgbClr val="ECCDC4"/>
                  </a:gs>
                  <a:gs pos="100000">
                    <a:srgbClr val="76D0FE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charset="0"/>
                <a:ea typeface="나눔스퀘어" charset="0"/>
              </a:endParaRPr>
            </a:p>
          </p:txBody>
        </p:sp>
      </p:grpSp>
      <p:sp>
        <p:nvSpPr>
          <p:cNvPr id="3" name="TextBox 2"/>
          <p:cNvSpPr txBox="1">
            <a:spLocks/>
          </p:cNvSpPr>
          <p:nvPr/>
        </p:nvSpPr>
        <p:spPr>
          <a:xfrm>
            <a:off x="3007360" y="3180080"/>
            <a:ext cx="2142490" cy="70739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>
                <a:solidFill>
                  <a:srgbClr val="76D0FE"/>
                </a:solidFill>
                <a:latin typeface="나눔스퀘어" charset="0"/>
                <a:ea typeface="나눔스퀘어" charset="0"/>
              </a:rPr>
              <a:t>소스분석</a:t>
            </a:r>
            <a:endParaRPr lang="ko-KR" altLang="en-US" sz="4000" b="1">
              <a:solidFill>
                <a:srgbClr val="76D0FE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35" name="TextBox 34"/>
          <p:cNvSpPr txBox="1">
            <a:spLocks/>
          </p:cNvSpPr>
          <p:nvPr/>
        </p:nvSpPr>
        <p:spPr>
          <a:xfrm>
            <a:off x="7381240" y="4393565"/>
            <a:ext cx="1136015" cy="70739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>
                <a:solidFill>
                  <a:srgbClr val="76D0FE"/>
                </a:solidFill>
                <a:latin typeface="나눔스퀘어" charset="0"/>
                <a:ea typeface="나눔스퀘어" charset="0"/>
              </a:rPr>
              <a:t>설계</a:t>
            </a:r>
            <a:endParaRPr lang="ko-KR" altLang="en-US" sz="4000" b="1">
              <a:solidFill>
                <a:srgbClr val="76D0FE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4620" y="85725"/>
            <a:ext cx="92837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SUBJECT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7899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6"/>
          <p:cNvSpPr>
            <a:spLocks/>
          </p:cNvSpPr>
          <p:nvPr/>
        </p:nvSpPr>
        <p:spPr>
          <a:xfrm>
            <a:off x="148590" y="1115060"/>
            <a:ext cx="11896725" cy="5582285"/>
          </a:xfrm>
          <a:prstGeom prst="rect">
            <a:avLst/>
          </a:prstGeom>
          <a:noFill/>
          <a:ln w="15875" cap="flat" cmpd="sng">
            <a:gradFill rotWithShape="1">
              <a:gsLst>
                <a:gs pos="0">
                  <a:srgbClr val="ECCDC4"/>
                </a:gs>
                <a:gs pos="33000">
                  <a:srgbClr val="76D0FE"/>
                </a:gs>
                <a:gs pos="6800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10994390" y="85725"/>
            <a:ext cx="1198880" cy="30924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스퀘어" charset="0"/>
                <a:ea typeface="나눔스퀘어" charset="0"/>
              </a:rPr>
              <a:t>TEAM NAME</a:t>
            </a:r>
            <a:endParaRPr lang="ko-KR" altLang="en-US" sz="1400">
              <a:solidFill>
                <a:schemeClr val="bg1">
                  <a:lumMod val="85000"/>
                </a:schemeClr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>
            <a:off x="134620" y="85725"/>
            <a:ext cx="929640" cy="30924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스퀘어" charset="0"/>
                <a:ea typeface="나눔스퀘어" charset="0"/>
              </a:rPr>
              <a:t>SUBJECT</a:t>
            </a:r>
            <a:endParaRPr lang="ko-KR" altLang="en-US" sz="1400">
              <a:solidFill>
                <a:schemeClr val="bg1">
                  <a:lumMod val="85000"/>
                </a:schemeClr>
              </a:solidFill>
              <a:latin typeface="나눔스퀘어" charset="0"/>
              <a:ea typeface="나눔스퀘어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5" y="1527810"/>
            <a:ext cx="13615670" cy="2628265"/>
          </a:xfrm>
          <a:prstGeom prst="rect">
            <a:avLst/>
          </a:prstGeom>
          <a:noFill/>
        </p:spPr>
      </p:pic>
      <p:sp>
        <p:nvSpPr>
          <p:cNvPr id="14" name="텍스트 상자 13"/>
          <p:cNvSpPr txBox="1">
            <a:spLocks/>
          </p:cNvSpPr>
          <p:nvPr/>
        </p:nvSpPr>
        <p:spPr>
          <a:xfrm>
            <a:off x="3811270" y="3801110"/>
            <a:ext cx="7395845" cy="13976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defTabSz="914400" eaLnBrk="0" latinLnBrk="1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2000" b="1">
                <a:solidFill>
                  <a:schemeClr val="tx1"/>
                </a:solidFill>
                <a:latin typeface="굴림" charset="0"/>
                <a:ea typeface="굴림" charset="0"/>
              </a:rPr>
              <a:t>태그 선택자</a:t>
            </a:r>
            <a:endParaRPr lang="ko-KR" altLang="en-US" sz="2000" b="1">
              <a:solidFill>
                <a:schemeClr val="tx1"/>
              </a:solidFill>
              <a:latin typeface="굴림" charset="0"/>
              <a:ea typeface="굴림" charset="0"/>
            </a:endParaRPr>
          </a:p>
          <a:p>
            <a:pPr marL="0" indent="0" algn="l" defTabSz="914400" eaLnBrk="0" latinLnBrk="1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rgbClr val="000000"/>
                </a:solidFill>
                <a:latin typeface="굴림" charset="0"/>
                <a:ea typeface="굴림" charset="0"/>
              </a:rPr>
              <a:t>태그 이름을 선택자로 사용하여 문서 내부의 특정 태그를 모두 선택</a:t>
            </a:r>
            <a:endParaRPr lang="ko-KR" altLang="en-US" sz="1800" b="1">
              <a:solidFill>
                <a:srgbClr val="000000"/>
              </a:solidFill>
              <a:latin typeface="굴림" charset="0"/>
              <a:ea typeface="굴림" charset="0"/>
            </a:endParaRPr>
          </a:p>
          <a:p>
            <a:pPr marL="0" indent="0" algn="l" defTabSz="914400" eaLnBrk="0" latinLnBrk="1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rgbClr val="000000"/>
                </a:solidFill>
                <a:latin typeface="굴림" charset="0"/>
                <a:ea typeface="굴림" charset="0"/>
              </a:rPr>
              <a:t>같은 이름을 갖는 문서 내의 모든 태그들에 대해서 같은 스타일을 적용</a:t>
            </a:r>
            <a:endParaRPr lang="ko-KR" altLang="en-US" sz="1800" b="1">
              <a:solidFill>
                <a:srgbClr val="000000"/>
              </a:solidFill>
              <a:latin typeface="굴림" charset="0"/>
              <a:ea typeface="굴림" charset="0"/>
            </a:endParaRPr>
          </a:p>
          <a:p>
            <a:pPr marL="0" indent="0" algn="l" defTabSz="914400" eaLnBrk="0" latinLnBrk="1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rgbClr val="000000"/>
                </a:solidFill>
                <a:latin typeface="굴림" charset="0"/>
                <a:ea typeface="굴림" charset="0"/>
              </a:rPr>
              <a:t>기본  선택자로 가장 많이 사용</a:t>
            </a:r>
            <a:endParaRPr lang="ko-KR" altLang="en-US" sz="1800" b="0">
              <a:solidFill>
                <a:schemeClr val="tx1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>
            <a:off x="202565" y="2738120"/>
            <a:ext cx="703580" cy="441325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148590" y="530225"/>
            <a:ext cx="2418715" cy="58420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gradFill rotWithShape="1">
                  <a:gsLst>
                    <a:gs pos="0">
                      <a:srgbClr val="76D0FE"/>
                    </a:gs>
                    <a:gs pos="100000">
                      <a:srgbClr val="ECCDC4"/>
                    </a:gs>
                  </a:gsLst>
                  <a:lin ang="0" scaled="1"/>
                </a:gra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나눔스퀘어 ExtraBold" charset="0"/>
                <a:ea typeface="나눔스퀘어 ExtraBold" charset="0"/>
              </a:rPr>
              <a:t>01/ </a:t>
            </a:r>
            <a:r>
              <a:rPr lang="en-US" altLang="ko-KR" sz="3200">
                <a:gradFill rotWithShape="1">
                  <a:gsLst>
                    <a:gs pos="0">
                      <a:srgbClr val="76D0FE"/>
                    </a:gs>
                    <a:gs pos="100000">
                      <a:srgbClr val="ECCDC4"/>
                    </a:gs>
                  </a:gsLst>
                  <a:lin ang="0" scaled="1"/>
                </a:gra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나눔스퀘어 ExtraBold" charset="0"/>
                <a:ea typeface="나눔스퀘어 ExtraBold" charset="0"/>
              </a:rPr>
              <a:t>소스분석</a:t>
            </a:r>
            <a:endParaRPr lang="ko-KR" altLang="en-US" sz="3200">
              <a:gradFill rotWithShape="1">
                <a:gsLst>
                  <a:gs pos="0">
                    <a:srgbClr val="76D0FE"/>
                  </a:gs>
                  <a:gs pos="100000">
                    <a:srgbClr val="ECCDC4"/>
                  </a:gs>
                </a:gsLst>
                <a:lin ang="0" scaled="1"/>
              </a:gradFill>
              <a:latin typeface="나눔스퀘어 ExtraBold" charset="0"/>
              <a:ea typeface="나눔스퀘어 Extra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6"/>
          <p:cNvSpPr>
            <a:spLocks/>
          </p:cNvSpPr>
          <p:nvPr/>
        </p:nvSpPr>
        <p:spPr>
          <a:xfrm>
            <a:off x="148590" y="1115060"/>
            <a:ext cx="11897360" cy="5582920"/>
          </a:xfrm>
          <a:prstGeom prst="rect">
            <a:avLst/>
          </a:prstGeom>
          <a:noFill/>
          <a:ln w="15875" cap="flat" cmpd="sng">
            <a:gradFill rotWithShape="1">
              <a:gsLst>
                <a:gs pos="0">
                  <a:srgbClr val="ECCDC4"/>
                </a:gs>
                <a:gs pos="33000">
                  <a:srgbClr val="76D0FE"/>
                </a:gs>
                <a:gs pos="6800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10994390" y="85725"/>
            <a:ext cx="1199515" cy="30988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스퀘어" charset="0"/>
                <a:ea typeface="나눔스퀘어" charset="0"/>
              </a:rPr>
              <a:t>TEAM NAME</a:t>
            </a:r>
            <a:endParaRPr lang="ko-KR" altLang="en-US" sz="1400">
              <a:solidFill>
                <a:schemeClr val="bg1">
                  <a:lumMod val="85000"/>
                </a:schemeClr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>
            <a:off x="134620" y="85725"/>
            <a:ext cx="930275" cy="30988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스퀘어" charset="0"/>
                <a:ea typeface="나눔스퀘어" charset="0"/>
              </a:rPr>
              <a:t>SUBJECT</a:t>
            </a:r>
            <a:endParaRPr lang="ko-KR" altLang="en-US" sz="1400">
              <a:solidFill>
                <a:schemeClr val="bg1">
                  <a:lumMod val="85000"/>
                </a:schemeClr>
              </a:solidFill>
              <a:latin typeface="나눔스퀘어" charset="0"/>
              <a:ea typeface="나눔스퀘어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" y="1401445"/>
            <a:ext cx="9806940" cy="4957445"/>
          </a:xfrm>
          <a:prstGeom prst="rect">
            <a:avLst/>
          </a:prstGeom>
          <a:noFill/>
        </p:spPr>
      </p:pic>
      <p:sp>
        <p:nvSpPr>
          <p:cNvPr id="14" name="텍스트 상자 13"/>
          <p:cNvSpPr txBox="1">
            <a:spLocks/>
          </p:cNvSpPr>
          <p:nvPr/>
        </p:nvSpPr>
        <p:spPr>
          <a:xfrm>
            <a:off x="4799330" y="4646930"/>
            <a:ext cx="7395845" cy="13417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defTabSz="914400" eaLnBrk="0" latinLnBrk="1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Ø"/>
            </a:pPr>
            <a:r>
              <a:rPr lang="en-US" altLang="ko-KR" sz="2000" b="1">
                <a:solidFill>
                  <a:srgbClr val="000000"/>
                </a:solidFill>
                <a:latin typeface="굴림" charset="0"/>
                <a:ea typeface="굴림" charset="0"/>
              </a:rPr>
              <a:t>아이디 선택자</a:t>
            </a:r>
            <a:endParaRPr lang="ko-KR" altLang="en-US" sz="2000" b="1">
              <a:solidFill>
                <a:srgbClr val="000000"/>
              </a:solidFill>
              <a:latin typeface="굴림" charset="0"/>
              <a:ea typeface="굴림" charset="0"/>
            </a:endParaRPr>
          </a:p>
          <a:p>
            <a:pPr marL="0" indent="0" algn="l" defTabSz="914400" eaLnBrk="0" latinLnBrk="1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rgbClr val="000000"/>
                </a:solidFill>
                <a:latin typeface="굴림" charset="0"/>
                <a:ea typeface="굴림" charset="0"/>
              </a:rPr>
              <a:t>선택자로 '#' 기호를 앞에 붙여 id 속성값을 명세</a:t>
            </a:r>
            <a:endParaRPr lang="ko-KR" altLang="en-US" sz="1800" b="0">
              <a:solidFill>
                <a:schemeClr val="tx1"/>
              </a:solidFill>
              <a:latin typeface="굴림" charset="0"/>
              <a:ea typeface="굴림" charset="0"/>
            </a:endParaRPr>
          </a:p>
          <a:p>
            <a:pPr marL="0" indent="0" algn="l" defTabSz="914400" eaLnBrk="0" latinLnBrk="1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rgbClr val="000000"/>
                </a:solidFill>
                <a:latin typeface="굴림" charset="0"/>
                <a:ea typeface="굴림" charset="0"/>
              </a:rPr>
              <a:t>태그 이름이 같더라도 id 값으로 구별하여 스타일을 적용하고자 할 때 사용</a:t>
            </a:r>
            <a:endParaRPr lang="ko-KR" altLang="en-US" sz="1800" b="0">
              <a:solidFill>
                <a:schemeClr val="tx1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>
            <a:off x="285115" y="5334000"/>
            <a:ext cx="1644015" cy="619760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148590" y="530225"/>
            <a:ext cx="2418715" cy="58420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gradFill rotWithShape="1">
                  <a:gsLst>
                    <a:gs pos="0">
                      <a:srgbClr val="76D0FE"/>
                    </a:gs>
                    <a:gs pos="100000">
                      <a:srgbClr val="ECCDC4"/>
                    </a:gs>
                  </a:gsLst>
                  <a:lin ang="0" scaled="1"/>
                </a:gra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나눔스퀘어 ExtraBold" charset="0"/>
                <a:ea typeface="나눔스퀘어 ExtraBold" charset="0"/>
              </a:rPr>
              <a:t>01/ </a:t>
            </a:r>
            <a:r>
              <a:rPr lang="en-US" altLang="ko-KR" sz="3200">
                <a:gradFill rotWithShape="1">
                  <a:gsLst>
                    <a:gs pos="0">
                      <a:srgbClr val="76D0FE"/>
                    </a:gs>
                    <a:gs pos="100000">
                      <a:srgbClr val="ECCDC4"/>
                    </a:gs>
                  </a:gsLst>
                  <a:lin ang="0" scaled="1"/>
                </a:gra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나눔스퀘어 ExtraBold" charset="0"/>
                <a:ea typeface="나눔스퀘어 ExtraBold" charset="0"/>
              </a:rPr>
              <a:t>소스분석</a:t>
            </a:r>
            <a:endParaRPr lang="ko-KR" altLang="en-US" sz="3200">
              <a:gradFill rotWithShape="1">
                <a:gsLst>
                  <a:gs pos="0">
                    <a:srgbClr val="76D0FE"/>
                  </a:gs>
                  <a:gs pos="100000">
                    <a:srgbClr val="ECCDC4"/>
                  </a:gs>
                </a:gsLst>
                <a:lin ang="0" scaled="1"/>
              </a:gradFill>
              <a:latin typeface="나눔스퀘어 ExtraBold" charset="0"/>
              <a:ea typeface="나눔스퀘어 Extra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6"/>
          <p:cNvSpPr>
            <a:spLocks/>
          </p:cNvSpPr>
          <p:nvPr/>
        </p:nvSpPr>
        <p:spPr>
          <a:xfrm>
            <a:off x="148590" y="1115060"/>
            <a:ext cx="11897360" cy="5582920"/>
          </a:xfrm>
          <a:prstGeom prst="rect">
            <a:avLst/>
          </a:prstGeom>
          <a:noFill/>
          <a:ln w="15875" cap="flat" cmpd="sng">
            <a:gradFill rotWithShape="1">
              <a:gsLst>
                <a:gs pos="0">
                  <a:srgbClr val="ECCDC4"/>
                </a:gs>
                <a:gs pos="33000">
                  <a:srgbClr val="76D0FE"/>
                </a:gs>
                <a:gs pos="6800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10994390" y="85725"/>
            <a:ext cx="1199515" cy="30988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스퀘어" charset="0"/>
                <a:ea typeface="나눔스퀘어" charset="0"/>
              </a:rPr>
              <a:t>TEAM NAME</a:t>
            </a:r>
            <a:endParaRPr lang="ko-KR" altLang="en-US" sz="1400">
              <a:solidFill>
                <a:schemeClr val="bg1">
                  <a:lumMod val="85000"/>
                </a:schemeClr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>
            <a:off x="134620" y="85725"/>
            <a:ext cx="930275" cy="30988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스퀘어" charset="0"/>
                <a:ea typeface="나눔스퀘어" charset="0"/>
              </a:rPr>
              <a:t>SUBJECT</a:t>
            </a:r>
            <a:endParaRPr lang="ko-KR" altLang="en-US" sz="1400">
              <a:solidFill>
                <a:schemeClr val="bg1">
                  <a:lumMod val="85000"/>
                </a:schemeClr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>
            <a:off x="4584700" y="2706370"/>
            <a:ext cx="7395845" cy="3994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defTabSz="914400" eaLnBrk="0" latinLnBrk="1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Ø"/>
            </a:pPr>
            <a:endParaRPr lang="ko-KR" altLang="en-US" sz="1800" b="0">
              <a:solidFill>
                <a:schemeClr val="tx1"/>
              </a:solidFill>
              <a:latin typeface="나눔스퀘어" charset="0"/>
              <a:ea typeface="나눔스퀘어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5" y="1303655"/>
            <a:ext cx="11844655" cy="1828165"/>
          </a:xfrm>
          <a:prstGeom prst="rect">
            <a:avLst/>
          </a:prstGeom>
          <a:noFill/>
        </p:spPr>
      </p:pic>
      <p:sp>
        <p:nvSpPr>
          <p:cNvPr id="20" name="도형 19"/>
          <p:cNvSpPr>
            <a:spLocks/>
          </p:cNvSpPr>
          <p:nvPr/>
        </p:nvSpPr>
        <p:spPr>
          <a:xfrm>
            <a:off x="297180" y="1381760"/>
            <a:ext cx="10680700" cy="774065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45" y="3395980"/>
            <a:ext cx="6769735" cy="2426970"/>
          </a:xfrm>
          <a:prstGeom prst="rect">
            <a:avLst/>
          </a:prstGeom>
          <a:noFill/>
        </p:spPr>
      </p:pic>
      <p:sp>
        <p:nvSpPr>
          <p:cNvPr id="22" name="텍스트 상자 21"/>
          <p:cNvSpPr txBox="1">
            <a:spLocks/>
          </p:cNvSpPr>
          <p:nvPr/>
        </p:nvSpPr>
        <p:spPr>
          <a:xfrm>
            <a:off x="6680200" y="3338195"/>
            <a:ext cx="5368925" cy="13417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defTabSz="914400" eaLnBrk="0" latinLnBrk="1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Ø"/>
            </a:pPr>
            <a:r>
              <a:rPr lang="en-US" altLang="ko-KR" sz="2000" b="1">
                <a:solidFill>
                  <a:srgbClr val="000000"/>
                </a:solidFill>
                <a:latin typeface="굴림" charset="0"/>
                <a:ea typeface="굴림" charset="0"/>
              </a:rPr>
              <a:t>클래스 선택자</a:t>
            </a:r>
            <a:endParaRPr lang="ko-KR" altLang="en-US" sz="2000" b="1">
              <a:solidFill>
                <a:srgbClr val="000000"/>
              </a:solidFill>
              <a:latin typeface="굴림" charset="0"/>
              <a:ea typeface="굴림" charset="0"/>
            </a:endParaRPr>
          </a:p>
          <a:p>
            <a:pPr marL="0" indent="0" algn="l" defTabSz="914400" eaLnBrk="0" latinLnBrk="1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rgbClr val="000000"/>
                </a:solidFill>
                <a:latin typeface="굴림" charset="0"/>
                <a:ea typeface="굴림" charset="0"/>
              </a:rPr>
              <a:t>특정 class 속성값을 가지고 있는 여러 태그들에 스타일을 적용하기 위해 사용</a:t>
            </a:r>
            <a:endParaRPr lang="ko-KR" altLang="en-US" sz="1800" b="1">
              <a:solidFill>
                <a:srgbClr val="000000"/>
              </a:solidFill>
              <a:latin typeface="굴림" charset="0"/>
              <a:ea typeface="굴림" charset="0"/>
            </a:endParaRPr>
          </a:p>
          <a:p>
            <a:pPr marL="0" indent="0" algn="l" defTabSz="914400" eaLnBrk="0" latinLnBrk="1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rgbClr val="000000"/>
                </a:solidFill>
                <a:latin typeface="굴림" charset="0"/>
                <a:ea typeface="굴림" charset="0"/>
              </a:rPr>
              <a:t>선택자로 '.' 기호를 앞에 붙여 class 속성값을 명세</a:t>
            </a:r>
            <a:endParaRPr lang="ko-KR" altLang="en-US" sz="1800" b="1">
              <a:solidFill>
                <a:srgbClr val="000000"/>
              </a:solidFill>
              <a:latin typeface="굴림" charset="0"/>
              <a:ea typeface="굴림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148590" y="530225"/>
            <a:ext cx="2418715" cy="58420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gradFill rotWithShape="1">
                  <a:gsLst>
                    <a:gs pos="0">
                      <a:srgbClr val="76D0FE"/>
                    </a:gs>
                    <a:gs pos="100000">
                      <a:srgbClr val="ECCDC4"/>
                    </a:gs>
                  </a:gsLst>
                  <a:lin ang="0" scaled="1"/>
                </a:gra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나눔스퀘어 ExtraBold" charset="0"/>
                <a:ea typeface="나눔스퀘어 ExtraBold" charset="0"/>
              </a:rPr>
              <a:t>01/ </a:t>
            </a:r>
            <a:r>
              <a:rPr lang="en-US" altLang="ko-KR" sz="3200">
                <a:gradFill rotWithShape="1">
                  <a:gsLst>
                    <a:gs pos="0">
                      <a:srgbClr val="76D0FE"/>
                    </a:gs>
                    <a:gs pos="100000">
                      <a:srgbClr val="ECCDC4"/>
                    </a:gs>
                  </a:gsLst>
                  <a:lin ang="0" scaled="1"/>
                </a:gra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나눔스퀘어 ExtraBold" charset="0"/>
                <a:ea typeface="나눔스퀘어 ExtraBold" charset="0"/>
              </a:rPr>
              <a:t>소스분석</a:t>
            </a:r>
            <a:endParaRPr lang="ko-KR" altLang="en-US" sz="3200">
              <a:gradFill rotWithShape="1">
                <a:gsLst>
                  <a:gs pos="0">
                    <a:srgbClr val="76D0FE"/>
                  </a:gs>
                  <a:gs pos="100000">
                    <a:srgbClr val="ECCDC4"/>
                  </a:gs>
                </a:gsLst>
                <a:lin ang="0" scaled="1"/>
              </a:gradFill>
              <a:latin typeface="나눔스퀘어 ExtraBold" charset="0"/>
              <a:ea typeface="나눔스퀘어 Extra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6"/>
          <p:cNvSpPr>
            <a:spLocks/>
          </p:cNvSpPr>
          <p:nvPr/>
        </p:nvSpPr>
        <p:spPr>
          <a:xfrm>
            <a:off x="148590" y="1115060"/>
            <a:ext cx="11897360" cy="5582920"/>
          </a:xfrm>
          <a:prstGeom prst="rect">
            <a:avLst/>
          </a:prstGeom>
          <a:noFill/>
          <a:ln w="15875" cap="flat" cmpd="sng">
            <a:gradFill rotWithShape="1">
              <a:gsLst>
                <a:gs pos="0">
                  <a:srgbClr val="ECCDC4"/>
                </a:gs>
                <a:gs pos="33000">
                  <a:srgbClr val="76D0FE"/>
                </a:gs>
                <a:gs pos="6800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10994390" y="85725"/>
            <a:ext cx="1199515" cy="30988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스퀘어" charset="0"/>
                <a:ea typeface="나눔스퀘어" charset="0"/>
              </a:rPr>
              <a:t>TEAM NAME</a:t>
            </a:r>
            <a:endParaRPr lang="ko-KR" altLang="en-US" sz="1400">
              <a:solidFill>
                <a:schemeClr val="bg1">
                  <a:lumMod val="85000"/>
                </a:schemeClr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>
            <a:off x="134620" y="85725"/>
            <a:ext cx="930275" cy="30988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스퀘어" charset="0"/>
                <a:ea typeface="나눔스퀘어" charset="0"/>
              </a:rPr>
              <a:t>SUBJECT</a:t>
            </a:r>
            <a:endParaRPr lang="ko-KR" altLang="en-US" sz="1400">
              <a:solidFill>
                <a:schemeClr val="bg1">
                  <a:lumMod val="85000"/>
                </a:schemeClr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1930400" y="4039870"/>
            <a:ext cx="7395845" cy="23768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defTabSz="914400" eaLnBrk="0" latinLnBrk="1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Ø"/>
            </a:pPr>
            <a:r>
              <a:rPr lang="en-US" altLang="ko-KR" sz="2000" b="1">
                <a:solidFill>
                  <a:srgbClr val="000000"/>
                </a:solidFill>
                <a:latin typeface="굴림" charset="0"/>
                <a:ea typeface="굴림" charset="0"/>
              </a:rPr>
              <a:t>자식 선택자</a:t>
            </a:r>
            <a:endParaRPr lang="ko-KR" altLang="en-US" sz="2000" b="1">
              <a:solidFill>
                <a:srgbClr val="000000"/>
              </a:solidFill>
              <a:latin typeface="굴림" charset="0"/>
              <a:ea typeface="굴림" charset="0"/>
            </a:endParaRPr>
          </a:p>
          <a:p>
            <a:pPr marL="0" indent="0" algn="l" defTabSz="914400" eaLnBrk="0" latinLnBrk="1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rgbClr val="000000"/>
                </a:solidFill>
                <a:latin typeface="굴림" charset="0"/>
                <a:ea typeface="굴림" charset="0"/>
              </a:rPr>
              <a:t>특정 태그 바로 아래에 위치한 하위 태그</a:t>
            </a:r>
            <a:endParaRPr lang="ko-KR" altLang="en-US" sz="1800" b="1">
              <a:solidFill>
                <a:srgbClr val="000000"/>
              </a:solidFill>
              <a:latin typeface="굴림" charset="0"/>
              <a:ea typeface="굴림" charset="0"/>
            </a:endParaRPr>
          </a:p>
          <a:p>
            <a:pPr marL="0" indent="0" algn="l" defTabSz="914400" eaLnBrk="0" latinLnBrk="1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rgbClr val="000000"/>
                </a:solidFill>
                <a:latin typeface="굴림" charset="0"/>
                <a:ea typeface="굴림" charset="0"/>
              </a:rPr>
              <a:t>여러 자식 태그들 중에서 특정 자식을 선택할 때 사용하는 선택자</a:t>
            </a:r>
            <a:endParaRPr lang="ko-KR" altLang="en-US" sz="1800" b="1">
              <a:solidFill>
                <a:srgbClr val="000000"/>
              </a:solidFill>
              <a:latin typeface="굴림" charset="0"/>
              <a:ea typeface="굴림" charset="0"/>
            </a:endParaRPr>
          </a:p>
          <a:p>
            <a:pPr marL="254000" indent="-254000" algn="l" defTabSz="914400" eaLnBrk="0" latinLnBrk="1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Ø"/>
            </a:pPr>
            <a:r>
              <a:rPr lang="en-US" altLang="ko-KR" sz="2000" b="1">
                <a:solidFill>
                  <a:srgbClr val="000000"/>
                </a:solidFill>
                <a:latin typeface="굴림" charset="0"/>
                <a:ea typeface="굴림" charset="0"/>
              </a:rPr>
              <a:t>자손 선택자</a:t>
            </a:r>
            <a:endParaRPr lang="ko-KR" altLang="en-US" sz="2000" b="1">
              <a:solidFill>
                <a:srgbClr val="000000"/>
              </a:solidFill>
              <a:latin typeface="굴림" charset="0"/>
              <a:ea typeface="굴림" charset="0"/>
            </a:endParaRPr>
          </a:p>
          <a:p>
            <a:pPr marL="0" indent="0" algn="l" defTabSz="914400" eaLnBrk="0" latinLnBrk="1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rgbClr val="000000"/>
                </a:solidFill>
                <a:latin typeface="굴림" charset="0"/>
                <a:ea typeface="굴림" charset="0"/>
              </a:rPr>
              <a:t>특정 태그 아래의 자식, 또 그 자식의 자식들을 반복해서 모두 포함하는 선택자</a:t>
            </a:r>
            <a:endParaRPr lang="ko-KR" altLang="en-US" sz="1800" b="1">
              <a:solidFill>
                <a:srgbClr val="000000"/>
              </a:solidFill>
              <a:latin typeface="굴림" charset="0"/>
              <a:ea typeface="굴림" charset="0"/>
            </a:endParaRPr>
          </a:p>
          <a:p>
            <a:pPr marL="0" indent="0" algn="l" defTabSz="914400" eaLnBrk="0" latinLnBrk="1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rgbClr val="000000"/>
                </a:solidFill>
                <a:latin typeface="굴림" charset="0"/>
                <a:ea typeface="굴림" charset="0"/>
              </a:rPr>
              <a:t>특정 태그 안에 포함된 모든 하위 태그(자손 태그)를 선택</a:t>
            </a:r>
            <a:endParaRPr lang="ko-KR" altLang="en-US" sz="1800" b="0">
              <a:solidFill>
                <a:schemeClr val="tx1"/>
              </a:solidFill>
              <a:latin typeface="나눔스퀘어" charset="0"/>
              <a:ea typeface="나눔스퀘어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" y="1119505"/>
            <a:ext cx="11080115" cy="2500630"/>
          </a:xfrm>
          <a:prstGeom prst="rect">
            <a:avLst/>
          </a:prstGeom>
          <a:noFill/>
        </p:spPr>
      </p:pic>
      <p:sp>
        <p:nvSpPr>
          <p:cNvPr id="16" name="도형 15"/>
          <p:cNvSpPr>
            <a:spLocks/>
          </p:cNvSpPr>
          <p:nvPr/>
        </p:nvSpPr>
        <p:spPr>
          <a:xfrm>
            <a:off x="654685" y="1654810"/>
            <a:ext cx="1262380" cy="655955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148590" y="530225"/>
            <a:ext cx="2418715" cy="58420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gradFill rotWithShape="1">
                  <a:gsLst>
                    <a:gs pos="0">
                      <a:srgbClr val="76D0FE"/>
                    </a:gs>
                    <a:gs pos="100000">
                      <a:srgbClr val="ECCDC4"/>
                    </a:gs>
                  </a:gsLst>
                  <a:lin ang="0" scaled="1"/>
                </a:gra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나눔스퀘어 ExtraBold" charset="0"/>
                <a:ea typeface="나눔스퀘어 ExtraBold" charset="0"/>
              </a:rPr>
              <a:t>01/ </a:t>
            </a:r>
            <a:r>
              <a:rPr lang="en-US" altLang="ko-KR" sz="3200">
                <a:gradFill rotWithShape="1">
                  <a:gsLst>
                    <a:gs pos="0">
                      <a:srgbClr val="76D0FE"/>
                    </a:gs>
                    <a:gs pos="100000">
                      <a:srgbClr val="ECCDC4"/>
                    </a:gs>
                  </a:gsLst>
                  <a:lin ang="0" scaled="1"/>
                </a:gra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나눔스퀘어 ExtraBold" charset="0"/>
                <a:ea typeface="나눔스퀘어 ExtraBold" charset="0"/>
              </a:rPr>
              <a:t>소스분석</a:t>
            </a:r>
            <a:endParaRPr lang="ko-KR" altLang="en-US" sz="3200">
              <a:gradFill rotWithShape="1">
                <a:gsLst>
                  <a:gs pos="0">
                    <a:srgbClr val="76D0FE"/>
                  </a:gs>
                  <a:gs pos="100000">
                    <a:srgbClr val="ECCDC4"/>
                  </a:gs>
                </a:gsLst>
                <a:lin ang="0" scaled="1"/>
              </a:gradFill>
              <a:latin typeface="나눔스퀘어 ExtraBold" charset="0"/>
              <a:ea typeface="나눔스퀘어 Extra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590" y="1115060"/>
            <a:ext cx="11895455" cy="5581015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8590" y="530225"/>
            <a:ext cx="1605915" cy="58420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gradFill rotWithShape="1">
                  <a:gsLst>
                    <a:gs pos="0">
                      <a:srgbClr val="76D0FE"/>
                    </a:gs>
                    <a:gs pos="100000">
                      <a:srgbClr val="ECCDC4"/>
                    </a:gs>
                  </a:gsLst>
                  <a:lin ang="0" scaled="1"/>
                </a:gra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나눔스퀘어 ExtraBold" charset="0"/>
                <a:ea typeface="나눔스퀘어 ExtraBold" charset="0"/>
              </a:rPr>
              <a:t>02/ </a:t>
            </a:r>
            <a:r>
              <a:rPr lang="en-US" altLang="ko-KR" sz="3200">
                <a:gradFill rotWithShape="1">
                  <a:gsLst>
                    <a:gs pos="0">
                      <a:srgbClr val="76D0FE"/>
                    </a:gs>
                    <a:gs pos="100000">
                      <a:srgbClr val="ECCDC4"/>
                    </a:gs>
                  </a:gsLst>
                  <a:lin ang="0" scaled="1"/>
                </a:gra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나눔스퀘어 ExtraBold" charset="0"/>
                <a:ea typeface="나눔스퀘어 ExtraBold" charset="0"/>
              </a:rPr>
              <a:t>설계</a:t>
            </a:r>
            <a:endParaRPr lang="ko-KR" altLang="en-US" sz="3200">
              <a:gradFill rotWithShape="1">
                <a:gsLst>
                  <a:gs pos="0">
                    <a:srgbClr val="76D0FE"/>
                  </a:gs>
                  <a:gs pos="100000">
                    <a:srgbClr val="ECCDC4"/>
                  </a:gs>
                </a:gsLst>
                <a:lin ang="0" scaled="1"/>
              </a:gra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94390" y="85725"/>
            <a:ext cx="119761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TEAM NAME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4620" y="85725"/>
            <a:ext cx="92837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SUBJECT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6" name="텍스트 상자 13"/>
          <p:cNvSpPr txBox="1">
            <a:spLocks/>
          </p:cNvSpPr>
          <p:nvPr/>
        </p:nvSpPr>
        <p:spPr>
          <a:xfrm>
            <a:off x="739775" y="1528762"/>
            <a:ext cx="7395845" cy="10515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 hangingPunct="0">
              <a:spcBef>
                <a:spcPts val="500"/>
              </a:spcBef>
              <a:buClr>
                <a:srgbClr val="000000"/>
              </a:buClr>
            </a:pPr>
            <a:r>
              <a:rPr lang="en-US" altLang="ko-KR" dirty="0" err="1" smtClean="0">
                <a:latin typeface="나눔스퀘어" charset="0"/>
                <a:ea typeface="나눔스퀘어" charset="0"/>
              </a:rPr>
              <a:t>jQuery</a:t>
            </a:r>
            <a:r>
              <a:rPr lang="en-US" altLang="ko-KR" dirty="0" smtClean="0">
                <a:latin typeface="나눔스퀘어" charset="0"/>
                <a:ea typeface="나눔스퀘어" charset="0"/>
              </a:rPr>
              <a:t> </a:t>
            </a:r>
            <a:r>
              <a:rPr lang="ko-KR" altLang="en-US" dirty="0" smtClean="0">
                <a:latin typeface="나눔스퀘어" charset="0"/>
                <a:ea typeface="나눔스퀘어" charset="0"/>
              </a:rPr>
              <a:t>활용</a:t>
            </a:r>
            <a:endParaRPr lang="en-US" altLang="ko-KR" dirty="0" smtClean="0">
              <a:latin typeface="나눔스퀘어" charset="0"/>
              <a:ea typeface="나눔스퀘어" charset="0"/>
            </a:endParaRPr>
          </a:p>
          <a:p>
            <a:pPr eaLnBrk="0" hangingPunct="0">
              <a:spcBef>
                <a:spcPts val="500"/>
              </a:spcBef>
              <a:buClr>
                <a:srgbClr val="000000"/>
              </a:buClr>
            </a:pPr>
            <a:r>
              <a:rPr lang="en-US" altLang="ko-KR" dirty="0" smtClean="0">
                <a:latin typeface="나눔스퀘어" charset="0"/>
                <a:ea typeface="나눔스퀘어" charset="0"/>
              </a:rPr>
              <a:t>XML</a:t>
            </a:r>
            <a:r>
              <a:rPr lang="en-US" altLang="ko-KR" dirty="0">
                <a:latin typeface="나눔스퀘어" charset="0"/>
                <a:ea typeface="나눔스퀘어" charset="0"/>
              </a:rPr>
              <a:t>, </a:t>
            </a:r>
            <a:r>
              <a:rPr lang="en-US" altLang="ko-KR" dirty="0" smtClean="0">
                <a:latin typeface="나눔스퀘어" charset="0"/>
                <a:ea typeface="나눔스퀘어" charset="0"/>
              </a:rPr>
              <a:t>Ajax </a:t>
            </a:r>
            <a:r>
              <a:rPr lang="ko-KR" altLang="en-US" dirty="0" smtClean="0">
                <a:latin typeface="나눔스퀘어" charset="0"/>
                <a:ea typeface="나눔스퀘어" charset="0"/>
              </a:rPr>
              <a:t>활용</a:t>
            </a:r>
            <a:endParaRPr lang="en-US" altLang="ko-KR" dirty="0" smtClean="0">
              <a:latin typeface="나눔스퀘어" charset="0"/>
              <a:ea typeface="나눔스퀘어" charset="0"/>
            </a:endParaRPr>
          </a:p>
          <a:p>
            <a:pPr eaLnBrk="0" hangingPunct="0">
              <a:spcBef>
                <a:spcPts val="500"/>
              </a:spcBef>
              <a:buClr>
                <a:srgbClr val="000000"/>
              </a:buClr>
            </a:pPr>
            <a:endParaRPr lang="ko-KR" altLang="en-US" sz="1800" b="0" dirty="0">
              <a:solidFill>
                <a:schemeClr val="tx1"/>
              </a:solidFill>
              <a:latin typeface="나눔스퀘어" charset="0"/>
              <a:ea typeface="나눔스퀘어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137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6"/>
          <p:cNvSpPr>
            <a:spLocks/>
          </p:cNvSpPr>
          <p:nvPr/>
        </p:nvSpPr>
        <p:spPr>
          <a:xfrm>
            <a:off x="148590" y="1115060"/>
            <a:ext cx="11896090" cy="5581650"/>
          </a:xfrm>
          <a:prstGeom prst="rect">
            <a:avLst/>
          </a:prstGeom>
          <a:noFill/>
          <a:ln w="15875" cap="flat" cmpd="sng">
            <a:gradFill rotWithShape="1">
              <a:gsLst>
                <a:gs pos="0">
                  <a:srgbClr val="ECCDC4"/>
                </a:gs>
                <a:gs pos="33000">
                  <a:srgbClr val="76D0FE"/>
                </a:gs>
                <a:gs pos="6800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>
            <a:off x="148590" y="530225"/>
            <a:ext cx="793115" cy="46101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gradFill rotWithShape="1">
                  <a:gsLst>
                    <a:gs pos="0">
                      <a:srgbClr val="76D0FE"/>
                    </a:gs>
                    <a:gs pos="100000">
                      <a:srgbClr val="ECCDC4"/>
                    </a:gs>
                  </a:gsLst>
                  <a:lin ang="0" scaled="1"/>
                </a:gra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나눔스퀘어 ExtraBold" charset="0"/>
                <a:ea typeface="나눔스퀘어 ExtraBold" charset="0"/>
              </a:rPr>
              <a:t>참고</a:t>
            </a:r>
            <a:endParaRPr lang="ko-KR" altLang="en-US" sz="3200">
              <a:gradFill rotWithShape="1">
                <a:gsLst>
                  <a:gs pos="0">
                    <a:srgbClr val="76D0FE"/>
                  </a:gs>
                  <a:gs pos="100000">
                    <a:srgbClr val="ECCDC4"/>
                  </a:gs>
                </a:gsLst>
                <a:lin ang="0" scaled="1"/>
              </a:gra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10994390" y="85725"/>
            <a:ext cx="1198245" cy="30861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스퀘어" charset="0"/>
                <a:ea typeface="나눔스퀘어" charset="0"/>
              </a:rPr>
              <a:t>TEAM NAME</a:t>
            </a:r>
            <a:endParaRPr lang="ko-KR" altLang="en-US" sz="1400">
              <a:solidFill>
                <a:schemeClr val="bg1">
                  <a:lumMod val="85000"/>
                </a:schemeClr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>
            <a:off x="134620" y="85725"/>
            <a:ext cx="929005" cy="30861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스퀘어" charset="0"/>
                <a:ea typeface="나눔스퀘어" charset="0"/>
              </a:rPr>
              <a:t>SUBJECT</a:t>
            </a:r>
            <a:endParaRPr lang="ko-KR" altLang="en-US" sz="1400">
              <a:solidFill>
                <a:schemeClr val="bg1">
                  <a:lumMod val="85000"/>
                </a:schemeClr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>
            <a:off x="459740" y="1525905"/>
            <a:ext cx="11494135" cy="13265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latinLnBrk="1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1800" b="0">
                <a:solidFill>
                  <a:srgbClr val="000000"/>
                </a:solidFill>
                <a:latin typeface="굴림" charset="0"/>
                <a:ea typeface="굴림" charset="0"/>
              </a:rPr>
              <a:t>css </a:t>
            </a:r>
            <a:r>
              <a:rPr lang="en-US" altLang="ko-KR" sz="1800" b="1">
                <a:solidFill>
                  <a:srgbClr val="000000"/>
                </a:solidFill>
                <a:latin typeface="굴림" charset="0"/>
                <a:ea typeface="굴림" charset="0"/>
              </a:rPr>
              <a:t>: </a:t>
            </a:r>
            <a:r>
              <a:rPr lang="en-US" altLang="ko-KR" sz="1800">
                <a:solidFill>
                  <a:srgbClr val="0563C1"/>
                </a:solidFill>
                <a:latin typeface="나눔스퀘어" charset="0"/>
                <a:ea typeface="나눔스퀘어" charset="0"/>
                <a:hlinkClick r:id="rId2"/>
              </a:rPr>
              <a:t>https://m.post.naver.com/viewer/postView.nhn?volumeNo=16806930&amp;memberNo=29566044&amp;vType=VERTICAL</a:t>
            </a:r>
            <a:endParaRPr lang="ko-KR" altLang="en-US" sz="1800">
              <a:latin typeface="나눔스퀘어" charset="0"/>
              <a:ea typeface="나눔스퀘어" charset="0"/>
            </a:endParaRPr>
          </a:p>
          <a:p>
            <a:pPr marL="0" indent="0" algn="l" defTabSz="914400" eaLnBrk="0" latinLnBrk="1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나눔스퀘어" charset="0"/>
                <a:ea typeface="나눔스퀘어" charset="0"/>
              </a:rPr>
              <a:t>Css속성: </a:t>
            </a:r>
            <a:r>
              <a:rPr lang="en-US" altLang="ko-KR" sz="1800">
                <a:solidFill>
                  <a:srgbClr val="0563C1"/>
                </a:solidFill>
                <a:latin typeface="나눔스퀘어" charset="0"/>
                <a:ea typeface="나눔스퀘어" charset="0"/>
                <a:hlinkClick r:id="rId3"/>
              </a:rPr>
              <a:t>https://3246902.blog.me/221656119342</a:t>
            </a:r>
            <a:endParaRPr lang="ko-KR" altLang="en-US" sz="1800">
              <a:latin typeface="나눔스퀘어" charset="0"/>
              <a:ea typeface="나눔스퀘어" charset="0"/>
            </a:endParaRPr>
          </a:p>
          <a:p>
            <a:pPr marL="0" indent="0" algn="l" defTabSz="914400" eaLnBrk="0" latinLnBrk="1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나눔스퀘어" charset="0"/>
                <a:ea typeface="나눔스퀘어" charset="0"/>
              </a:rPr>
              <a:t>Html : </a:t>
            </a:r>
            <a:r>
              <a:rPr lang="en-US" altLang="ko-KR" sz="1800">
                <a:solidFill>
                  <a:srgbClr val="0563C1"/>
                </a:solidFill>
                <a:latin typeface="나눔스퀘어" charset="0"/>
                <a:ea typeface="나눔스퀘어" charset="0"/>
                <a:hlinkClick r:id="rId4"/>
              </a:rPr>
              <a:t>https://blog.naver.com/mathesis_time/221656818538</a:t>
            </a:r>
            <a:endParaRPr lang="ko-KR" altLang="en-US" sz="1800" b="1">
              <a:solidFill>
                <a:srgbClr val="000000"/>
              </a:solidFill>
              <a:latin typeface="굴림" charset="0"/>
              <a:ea typeface="굴림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61"/>
          <a:stretch/>
        </p:blipFill>
        <p:spPr>
          <a:xfrm>
            <a:off x="2664460" y="-17145"/>
            <a:ext cx="6863715" cy="23412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36490" y="3655060"/>
            <a:ext cx="231902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Ponybuhagom.tistory.com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43680" y="2811780"/>
            <a:ext cx="4104640" cy="923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gradFill>
                  <a:gsLst>
                    <a:gs pos="0">
                      <a:srgbClr val="76D0FE"/>
                    </a:gs>
                    <a:gs pos="100000">
                      <a:srgbClr val="ECCDC4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THANK YOU</a:t>
            </a:r>
            <a:endParaRPr lang="ko-KR" altLang="en-US" sz="5400" dirty="0">
              <a:gradFill>
                <a:gsLst>
                  <a:gs pos="0">
                    <a:srgbClr val="76D0FE"/>
                  </a:gs>
                  <a:gs pos="100000">
                    <a:srgbClr val="ECCDC4"/>
                  </a:gs>
                </a:gsLst>
                <a:path path="circle">
                  <a:fillToRect r="100000" b="100000"/>
                </a:path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8731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Pages>9</Pages>
  <Words>199</Words>
  <Characters>0</Characters>
  <Application>Microsoft Office PowerPoint</Application>
  <DocSecurity>0</DocSecurity>
  <PresentationFormat>사용자 지정</PresentationFormat>
  <Lines>0</Lines>
  <Paragraphs>52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굴림</vt:lpstr>
      <vt:lpstr>Arial</vt:lpstr>
      <vt:lpstr>나눔스퀘어</vt:lpstr>
      <vt:lpstr>Wingdings</vt:lpstr>
      <vt:lpstr>MS Gothic</vt:lpstr>
      <vt:lpstr>나눔스퀘어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D7701</cp:lastModifiedBy>
  <cp:revision>4</cp:revision>
  <dcterms:modified xsi:type="dcterms:W3CDTF">2019-10-11T01:09:48Z</dcterms:modified>
</cp:coreProperties>
</file>