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CE8F4F3-9BBA-4BF3-9CBC-D4B8BFB3E07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F97AADD-A819-4AC2-A7AB-EA5F93FA6E7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17/11/22 18:52:34 GMT+01:00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S TYPE AND CONSUMPTION2" id="2" name="slide2">
            <a:extLst>
              <a:ext uri="{FF2B5EF4-FFF2-40B4-BE49-F238E27FC236}">
                <a16:creationId xmlns:a16="http://schemas.microsoft.com/office/drawing/2014/main" id="{2A0CAD2E-E05D-4E5C-BE4E-02F4E27427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S TYPE AND CONSUMPTION1" id="3" name="slide3">
            <a:extLst>
              <a:ext uri="{FF2B5EF4-FFF2-40B4-BE49-F238E27FC236}">
                <a16:creationId xmlns:a16="http://schemas.microsoft.com/office/drawing/2014/main" id="{0B2CC53B-BC86-4934-8E21-2DD6E12456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S TYPE AND CONSUMPTION3" id="4" name="slide4">
            <a:extLst>
              <a:ext uri="{FF2B5EF4-FFF2-40B4-BE49-F238E27FC236}">
                <a16:creationId xmlns:a16="http://schemas.microsoft.com/office/drawing/2014/main" id="{351BB72B-45B3-499A-9555-84DD1E7A55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AS TYPE AND CONSUMPTION4" id="5" name="slide5">
            <a:extLst>
              <a:ext uri="{FF2B5EF4-FFF2-40B4-BE49-F238E27FC236}">
                <a16:creationId xmlns:a16="http://schemas.microsoft.com/office/drawing/2014/main" id="{5AECC902-9DB6-4290-AA69-2E31433AC58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2022-11-17T17:52:34Z</dcterms:created>
  <dcterms:modified xsi:type="dcterms:W3CDTF">2022-11-17T17:52:34Z</dcterms:modified>
</cp:coreProperties>
</file>