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78" autoAdjust="0"/>
  </p:normalViewPr>
  <p:slideViewPr>
    <p:cSldViewPr>
      <p:cViewPr varScale="1">
        <p:scale>
          <a:sx n="64" d="100"/>
          <a:sy n="64" d="100"/>
        </p:scale>
        <p:origin x="-1493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7963;&#38913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pagerank</c:v>
                </c:pt>
              </c:strCache>
            </c:strRef>
          </c:tx>
          <c:marker>
            <c:symbol val="none"/>
          </c:marker>
          <c:cat>
            <c:strRef>
              <c:f>工作表1!$A$2:$A$1119</c:f>
              <c:strCache>
                <c:ptCount val="1118"/>
                <c:pt idx="0">
                  <c:v>SophosLabs</c:v>
                </c:pt>
                <c:pt idx="1">
                  <c:v>Amit Yoran</c:v>
                </c:pt>
                <c:pt idx="2">
                  <c:v>Naked Security</c:v>
                </c:pt>
                <c:pt idx="3">
                  <c:v>Lookout</c:v>
                </c:pt>
                <c:pt idx="4">
                  <c:v>SUBWAY®</c:v>
                </c:pt>
                <c:pt idx="5">
                  <c:v>Michael Hiskey</c:v>
                </c:pt>
                <c:pt idx="6">
                  <c:v>devsecops</c:v>
                </c:pt>
                <c:pt idx="7">
                  <c:v>Moscone Center</c:v>
                </c:pt>
                <c:pt idx="8">
                  <c:v>Texiwill</c:v>
                </c:pt>
                <c:pt idx="9">
                  <c:v>Dune Lawrence</c:v>
                </c:pt>
                <c:pt idx="10">
                  <c:v>Europol</c:v>
                </c:pt>
                <c:pt idx="11">
                  <c:v>Visa</c:v>
                </c:pt>
                <c:pt idx="12">
                  <c:v>Senator Ben Sasse</c:v>
                </c:pt>
                <c:pt idx="13">
                  <c:v>DennisF</c:v>
                </c:pt>
                <c:pt idx="14">
                  <c:v>Zach Epstein</c:v>
                </c:pt>
                <c:pt idx="15">
                  <c:v>Disqus</c:v>
                </c:pt>
                <c:pt idx="16">
                  <c:v>Andrey Nikishin</c:v>
                </c:pt>
                <c:pt idx="17">
                  <c:v>Sara Peters</c:v>
                </c:pt>
                <c:pt idx="18">
                  <c:v>B Miller</c:v>
                </c:pt>
                <c:pt idx="19">
                  <c:v>Trusted Computing</c:v>
                </c:pt>
                <c:pt idx="20">
                  <c:v>Jill S. Russell</c:v>
                </c:pt>
                <c:pt idx="21">
                  <c:v>Ken Mingis</c:v>
                </c:pt>
                <c:pt idx="22">
                  <c:v>Dustin Collins</c:v>
                </c:pt>
                <c:pt idx="23">
                  <c:v>alan rusbridger</c:v>
                </c:pt>
                <c:pt idx="24">
                  <c:v>Thibault Reuille</c:v>
                </c:pt>
                <c:pt idx="25">
                  <c:v>George V. Hulme</c:v>
                </c:pt>
                <c:pt idx="26">
                  <c:v>Hillary Clinton</c:v>
                </c:pt>
                <c:pt idx="27">
                  <c:v>MISTrainingInstitute</c:v>
                </c:pt>
                <c:pt idx="28">
                  <c:v>Marietje Schaake</c:v>
                </c:pt>
                <c:pt idx="29">
                  <c:v>Helen Beal</c:v>
                </c:pt>
                <c:pt idx="30">
                  <c:v>Stefano Epifani</c:v>
                </c:pt>
                <c:pt idx="31">
                  <c:v>Check Point Software</c:v>
                </c:pt>
                <c:pt idx="32">
                  <c:v>Digitally Imported</c:v>
                </c:pt>
                <c:pt idx="33">
                  <c:v>GlobesEnglish</c:v>
                </c:pt>
                <c:pt idx="34">
                  <c:v>AWS Partner Network</c:v>
                </c:pt>
                <c:pt idx="35">
                  <c:v>MACH37</c:v>
                </c:pt>
                <c:pt idx="36">
                  <c:v>Andrew Plato</c:v>
                </c:pt>
                <c:pt idx="37">
                  <c:v>CBS Sunday Morning</c:v>
                </c:pt>
                <c:pt idx="38">
                  <c:v>Marcia Hofmann</c:v>
                </c:pt>
                <c:pt idx="39">
                  <c:v>Ester Pent</c:v>
                </c:pt>
                <c:pt idx="40">
                  <c:v>Lacoon Mobile Sec</c:v>
                </c:pt>
                <c:pt idx="41">
                  <c:v>atlas 0f d00m</c:v>
                </c:pt>
                <c:pt idx="42">
                  <c:v>HackingTeam</c:v>
                </c:pt>
                <c:pt idx="43">
                  <c:v>Shawn Harris</c:v>
                </c:pt>
                <c:pt idx="44">
                  <c:v>Christian Schneider</c:v>
                </c:pt>
                <c:pt idx="45">
                  <c:v>IKAHAN</c:v>
                </c:pt>
                <c:pt idx="46">
                  <c:v>cutaway</c:v>
                </c:pt>
                <c:pt idx="47">
                  <c:v>Beau Woods</c:v>
                </c:pt>
                <c:pt idx="48">
                  <c:v>tcmbc</c:v>
                </c:pt>
                <c:pt idx="49">
                  <c:v>Mr. Robot</c:v>
                </c:pt>
                <c:pt idx="50">
                  <c:v>ITKnowledgeExchange</c:v>
                </c:pt>
                <c:pt idx="51">
                  <c:v>John Pescatore</c:v>
                </c:pt>
                <c:pt idx="52">
                  <c:v>MichaelSantarcangelo</c:v>
                </c:pt>
                <c:pt idx="53">
                  <c:v>LastPass</c:v>
                </c:pt>
                <c:pt idx="54">
                  <c:v>Jordan H.</c:v>
                </c:pt>
                <c:pt idx="55">
                  <c:v>OPM</c:v>
                </c:pt>
                <c:pt idx="56">
                  <c:v>Robert Stroud CRISC</c:v>
                </c:pt>
                <c:pt idx="57">
                  <c:v>NH-ISAC</c:v>
                </c:pt>
                <c:pt idx="58">
                  <c:v>Adobe</c:v>
                </c:pt>
                <c:pt idx="59">
                  <c:v>Mathew J Schwartz</c:v>
                </c:pt>
                <c:pt idx="60">
                  <c:v>John E. Vincent</c:v>
                </c:pt>
                <c:pt idx="61">
                  <c:v>DataStax</c:v>
                </c:pt>
                <c:pt idx="62">
                  <c:v>switched</c:v>
                </c:pt>
                <c:pt idx="63">
                  <c:v>Clare O'Neill</c:v>
                </c:pt>
                <c:pt idx="64">
                  <c:v>DarkReading</c:v>
                </c:pt>
                <c:pt idx="65">
                  <c:v>John Shade</c:v>
                </c:pt>
                <c:pt idx="66">
                  <c:v>AIN</c:v>
                </c:pt>
                <c:pt idx="67">
                  <c:v>HD Moore</c:v>
                </c:pt>
                <c:pt idx="68">
                  <c:v>Rafał Łoś</c:v>
                </c:pt>
                <c:pt idx="69">
                  <c:v>Dean Wampler</c:v>
                </c:pt>
                <c:pt idx="70">
                  <c:v>Craig Timberg</c:v>
                </c:pt>
                <c:pt idx="71">
                  <c:v>Sheryl Sandberg</c:v>
                </c:pt>
                <c:pt idx="72">
                  <c:v>Tech Economy</c:v>
                </c:pt>
                <c:pt idx="73">
                  <c:v>FounderFox</c:v>
                </c:pt>
                <c:pt idx="74">
                  <c:v>ISACA International</c:v>
                </c:pt>
                <c:pt idx="75">
                  <c:v>Rachel Kalmar</c:v>
                </c:pt>
                <c:pt idx="76">
                  <c:v>Brian J Lariche</c:v>
                </c:pt>
                <c:pt idx="77">
                  <c:v>Zscaler</c:v>
                </c:pt>
                <c:pt idx="78">
                  <c:v>Michael Andreano</c:v>
                </c:pt>
                <c:pt idx="79">
                  <c:v>Onalytica</c:v>
                </c:pt>
                <c:pt idx="80">
                  <c:v>Branndon Pike</c:v>
                </c:pt>
                <c:pt idx="81">
                  <c:v>Bromium</c:v>
                </c:pt>
                <c:pt idx="82">
                  <c:v>The Official AnonOps</c:v>
                </c:pt>
                <c:pt idx="83">
                  <c:v>Justin Lundy</c:v>
                </c:pt>
                <c:pt idx="84">
                  <c:v>LexisNexis</c:v>
                </c:pt>
                <c:pt idx="85">
                  <c:v>#UNITEDsummit</c:v>
                </c:pt>
                <c:pt idx="86">
                  <c:v>Anonymous</c:v>
                </c:pt>
                <c:pt idx="87">
                  <c:v>Edward Tufte</c:v>
                </c:pt>
                <c:pt idx="88">
                  <c:v>PayPal</c:v>
                </c:pt>
                <c:pt idx="89">
                  <c:v>Ben Tomhave</c:v>
                </c:pt>
                <c:pt idx="90">
                  <c:v>Mitchell Porter</c:v>
                </c:pt>
                <c:pt idx="91">
                  <c:v>Lukas Rist</c:v>
                </c:pt>
                <c:pt idx="92">
                  <c:v>HPStorageGuy</c:v>
                </c:pt>
                <c:pt idx="93">
                  <c:v>Hacked Team</c:v>
                </c:pt>
                <c:pt idx="94">
                  <c:v>sucuri</c:v>
                </c:pt>
                <c:pt idx="95">
                  <c:v>Matthew Aid</c:v>
                </c:pt>
                <c:pt idx="96">
                  <c:v>Anonymous_B.I.G. </c:v>
                </c:pt>
                <c:pt idx="97">
                  <c:v>Stefano Zanero</c:v>
                </c:pt>
                <c:pt idx="98">
                  <c:v>Rapid7</c:v>
                </c:pt>
                <c:pt idx="99">
                  <c:v>aim4r</c:v>
                </c:pt>
                <c:pt idx="100">
                  <c:v>U.S. Navy</c:v>
                </c:pt>
                <c:pt idx="101">
                  <c:v>L Sutton</c:v>
                </c:pt>
                <c:pt idx="102">
                  <c:v>Ben Kepes</c:v>
                </c:pt>
                <c:pt idx="103">
                  <c:v>Iain Thomson</c:v>
                </c:pt>
                <c:pt idx="104">
                  <c:v>thomas lim</c:v>
                </c:pt>
                <c:pt idx="105">
                  <c:v>Windows</c:v>
                </c:pt>
                <c:pt idx="106">
                  <c:v>Ciaran Johnson</c:v>
                </c:pt>
                <c:pt idx="107">
                  <c:v>Michael McCarthy</c:v>
                </c:pt>
                <c:pt idx="108">
                  <c:v>Samsung Mobile US</c:v>
                </c:pt>
                <c:pt idx="109">
                  <c:v>Megan H. MacKenzie</c:v>
                </c:pt>
                <c:pt idx="110">
                  <c:v>Bit9 + Carbon Black</c:v>
                </c:pt>
                <c:pt idx="111">
                  <c:v>Jian Zhen</c:v>
                </c:pt>
                <c:pt idx="112">
                  <c:v>Stacey Banks</c:v>
                </c:pt>
                <c:pt idx="113">
                  <c:v>Caspar Bowden</c:v>
                </c:pt>
                <c:pt idx="114">
                  <c:v>Nicholas J. Percoco</c:v>
                </c:pt>
                <c:pt idx="115">
                  <c:v>Tarun Samtani, CISSP</c:v>
                </c:pt>
                <c:pt idx="116">
                  <c:v>Ismael Valenzuela</c:v>
                </c:pt>
                <c:pt idx="117">
                  <c:v>Akka Team</c:v>
                </c:pt>
                <c:pt idx="118">
                  <c:v>Cloned Milkmen</c:v>
                </c:pt>
                <c:pt idx="119">
                  <c:v>p0s1xplus0</c:v>
                </c:pt>
                <c:pt idx="120">
                  <c:v>Billy Rios</c:v>
                </c:pt>
                <c:pt idx="121">
                  <c:v>miss edd</c:v>
                </c:pt>
                <c:pt idx="122">
                  <c:v>johullrich</c:v>
                </c:pt>
                <c:pt idx="123">
                  <c:v>Lorenzo Franceschi B</c:v>
                </c:pt>
                <c:pt idx="124">
                  <c:v>FBI</c:v>
                </c:pt>
                <c:pt idx="125">
                  <c:v>Amit Chatterjee</c:v>
                </c:pt>
                <c:pt idx="126">
                  <c:v>Boys &amp; Girls Clubs </c:v>
                </c:pt>
                <c:pt idx="127">
                  <c:v>Steve Wozniak</c:v>
                </c:pt>
                <c:pt idx="128">
                  <c:v>Kyle Springer</c:v>
                </c:pt>
                <c:pt idx="129">
                  <c:v>Anonymous Press</c:v>
                </c:pt>
                <c:pt idx="130">
                  <c:v>Intel Security</c:v>
                </c:pt>
                <c:pt idx="131">
                  <c:v>Tom Cook</c:v>
                </c:pt>
                <c:pt idx="132">
                  <c:v>CBI</c:v>
                </c:pt>
                <c:pt idx="133">
                  <c:v>Webroot</c:v>
                </c:pt>
                <c:pt idx="134">
                  <c:v>MuckRock</c:v>
                </c:pt>
                <c:pt idx="135">
                  <c:v>2 Brothers Brewery</c:v>
                </c:pt>
                <c:pt idx="136">
                  <c:v>Jen Weedon</c:v>
                </c:pt>
                <c:pt idx="137">
                  <c:v>CA Technologies</c:v>
                </c:pt>
                <c:pt idx="138">
                  <c:v>bhconsulting</c:v>
                </c:pt>
                <c:pt idx="139">
                  <c:v>Druva Inc</c:v>
                </c:pt>
                <c:pt idx="140">
                  <c:v>Tom Field</c:v>
                </c:pt>
                <c:pt idx="141">
                  <c:v>Mano 'dash4rk' Paul</c:v>
                </c:pt>
                <c:pt idx="142">
                  <c:v>Stephen de Vries</c:v>
                </c:pt>
                <c:pt idx="143">
                  <c:v>sw17ch</c:v>
                </c:pt>
                <c:pt idx="144">
                  <c:v>APWG.eu</c:v>
                </c:pt>
                <c:pt idx="145">
                  <c:v>111MinnaGallery</c:v>
                </c:pt>
                <c:pt idx="146">
                  <c:v>Sonatype</c:v>
                </c:pt>
                <c:pt idx="147">
                  <c:v>Bitnami</c:v>
                </c:pt>
                <c:pt idx="148">
                  <c:v>FS-ISAC</c:v>
                </c:pt>
                <c:pt idx="149">
                  <c:v>Darshna Kamani</c:v>
                </c:pt>
                <c:pt idx="150">
                  <c:v>Wekanban</c:v>
                </c:pt>
                <c:pt idx="151">
                  <c:v>Channel NewsAsia</c:v>
                </c:pt>
                <c:pt idx="152">
                  <c:v>lcamtuf</c:v>
                </c:pt>
                <c:pt idx="153">
                  <c:v>DevOps.com</c:v>
                </c:pt>
                <c:pt idx="154">
                  <c:v>ABC News Adelaide</c:v>
                </c:pt>
                <c:pt idx="155">
                  <c:v>Doug Wilson</c:v>
                </c:pt>
                <c:pt idx="156">
                  <c:v>Per Thorsheim</c:v>
                </c:pt>
                <c:pt idx="157">
                  <c:v>ncoc</c:v>
                </c:pt>
                <c:pt idx="158">
                  <c:v>Huawei Technologies</c:v>
                </c:pt>
                <c:pt idx="159">
                  <c:v>Docker</c:v>
                </c:pt>
                <c:pt idx="160">
                  <c:v>jason</c:v>
                </c:pt>
                <c:pt idx="161">
                  <c:v>Enno Rey</c:v>
                </c:pt>
                <c:pt idx="162">
                  <c:v>Nick Bisley</c:v>
                </c:pt>
                <c:pt idx="163">
                  <c:v>Matt Thurber</c:v>
                </c:pt>
                <c:pt idx="164">
                  <c:v>OpenDNS Labs</c:v>
                </c:pt>
                <c:pt idx="165">
                  <c:v>Metasploit Project</c:v>
                </c:pt>
                <c:pt idx="166">
                  <c:v>Roland Kuhn</c:v>
                </c:pt>
                <c:pt idx="167">
                  <c:v>Trusted Software</c:v>
                </c:pt>
                <c:pt idx="168">
                  <c:v>Ryan Linn</c:v>
                </c:pt>
                <c:pt idx="169">
                  <c:v>Mandiant</c:v>
                </c:pt>
                <c:pt idx="170">
                  <c:v>Allan Friedman</c:v>
                </c:pt>
                <c:pt idx="171">
                  <c:v>AT&amp;T</c:v>
                </c:pt>
                <c:pt idx="172">
                  <c:v>Marcus J. Carey</c:v>
                </c:pt>
                <c:pt idx="173">
                  <c:v>Capstone Engine</c:v>
                </c:pt>
                <c:pt idx="174">
                  <c:v>U.S. Army Pacific</c:v>
                </c:pt>
                <c:pt idx="175">
                  <c:v>Mike_Mimoso</c:v>
                </c:pt>
                <c:pt idx="176">
                  <c:v>Google</c:v>
                </c:pt>
                <c:pt idx="177">
                  <c:v>Xively</c:v>
                </c:pt>
                <c:pt idx="178">
                  <c:v>Stephen Battista</c:v>
                </c:pt>
                <c:pt idx="179">
                  <c:v>Santander UK</c:v>
                </c:pt>
                <c:pt idx="180">
                  <c:v>Phineas Fisher</c:v>
                </c:pt>
                <c:pt idx="181">
                  <c:v>Princess of Cats</c:v>
                </c:pt>
                <c:pt idx="182">
                  <c:v>APWG</c:v>
                </c:pt>
                <c:pt idx="183">
                  <c:v>NT OBJECTives</c:v>
                </c:pt>
                <c:pt idx="184">
                  <c:v>InfosecurityEurope</c:v>
                </c:pt>
                <c:pt idx="185">
                  <c:v>InfosecJessePinkman</c:v>
                </c:pt>
                <c:pt idx="186">
                  <c:v>Stephen Goldsmith</c:v>
                </c:pt>
                <c:pt idx="187">
                  <c:v>ASPI</c:v>
                </c:pt>
                <c:pt idx="188">
                  <c:v>SecViz</c:v>
                </c:pt>
                <c:pt idx="189">
                  <c:v>Stacey Higginbotham</c:v>
                </c:pt>
                <c:pt idx="190">
                  <c:v>Jayson E. Street</c:v>
                </c:pt>
                <c:pt idx="191">
                  <c:v>Sebastien Tricaud</c:v>
                </c:pt>
                <c:pt idx="192">
                  <c:v>Zee</c:v>
                </c:pt>
                <c:pt idx="193">
                  <c:v>MacRumors.com</c:v>
                </c:pt>
                <c:pt idx="194">
                  <c:v>Freescale</c:v>
                </c:pt>
                <c:pt idx="195">
                  <c:v>รՇﻉ۷ﻉ ɭ๏г๔</c:v>
                </c:pt>
                <c:pt idx="196">
                  <c:v>MIT Sloan</c:v>
                </c:pt>
                <c:pt idx="197">
                  <c:v>XAVIOR</c:v>
                </c:pt>
                <c:pt idx="198">
                  <c:v>Ruben Santamarta</c:v>
                </c:pt>
                <c:pt idx="199">
                  <c:v>Pwnie Express</c:v>
                </c:pt>
                <c:pt idx="200">
                  <c:v>Michael Hausenblas</c:v>
                </c:pt>
                <c:pt idx="201">
                  <c:v>NuHarbor Security</c:v>
                </c:pt>
                <c:pt idx="202">
                  <c:v>McAfee Labs</c:v>
                </c:pt>
                <c:pt idx="203">
                  <c:v>Anarchist Dalek</c:v>
                </c:pt>
                <c:pt idx="204">
                  <c:v>Shane Harris</c:v>
                </c:pt>
                <c:pt idx="205">
                  <c:v>The Jakarta Post</c:v>
                </c:pt>
                <c:pt idx="206">
                  <c:v>Federal Politics</c:v>
                </c:pt>
                <c:pt idx="207">
                  <c:v>gauntlt</c:v>
                </c:pt>
                <c:pt idx="208">
                  <c:v>Nettitude Group</c:v>
                </c:pt>
                <c:pt idx="209">
                  <c:v>NguyetV</c:v>
                </c:pt>
                <c:pt idx="210">
                  <c:v>PCI SSC</c:v>
                </c:pt>
                <c:pt idx="211">
                  <c:v>Eric Hammond</c:v>
                </c:pt>
                <c:pt idx="212">
                  <c:v>Cryptome</c:v>
                </c:pt>
                <c:pt idx="213">
                  <c:v>Jaded InfoSec Pro</c:v>
                </c:pt>
                <c:pt idx="214">
                  <c:v>Kelley Sayler</c:v>
                </c:pt>
                <c:pt idx="215">
                  <c:v>Werner Vogels</c:v>
                </c:pt>
                <c:pt idx="216">
                  <c:v>Sargon of Akkad</c:v>
                </c:pt>
                <c:pt idx="217">
                  <c:v>Lior Zoref</c:v>
                </c:pt>
                <c:pt idx="218">
                  <c:v>F5 Networks Security</c:v>
                </c:pt>
                <c:pt idx="219">
                  <c:v>Bastille</c:v>
                </c:pt>
                <c:pt idx="220">
                  <c:v>Typesafe</c:v>
                </c:pt>
                <c:pt idx="221">
                  <c:v>SyrianElectronicArmy</c:v>
                </c:pt>
                <c:pt idx="222">
                  <c:v>psilvas</c:v>
                </c:pt>
                <c:pt idx="223">
                  <c:v>Malwarebytes</c:v>
                </c:pt>
                <c:pt idx="224">
                  <c:v>Nͣͥͬͩͣ̂̂̂̂̂̂̂̂̂̂̂̂̂̂</c:v>
                </c:pt>
                <c:pt idx="225">
                  <c:v>Steve Ranger</c:v>
                </c:pt>
                <c:pt idx="226">
                  <c:v>CNN Breaking News</c:v>
                </c:pt>
                <c:pt idx="227">
                  <c:v>Tracy Kitten</c:v>
                </c:pt>
                <c:pt idx="228">
                  <c:v>Jackie</c:v>
                </c:pt>
                <c:pt idx="229">
                  <c:v>Venafi</c:v>
                </c:pt>
                <c:pt idx="230">
                  <c:v>Anuj Soni</c:v>
                </c:pt>
                <c:pt idx="231">
                  <c:v>Sascha Möllering</c:v>
                </c:pt>
                <c:pt idx="232">
                  <c:v>Immunity Inc.</c:v>
                </c:pt>
                <c:pt idx="233">
                  <c:v>Kuskos</c:v>
                </c:pt>
                <c:pt idx="234">
                  <c:v>CIMSEC</c:v>
                </c:pt>
                <c:pt idx="235">
                  <c:v>VUPEN Security</c:v>
                </c:pt>
                <c:pt idx="236">
                  <c:v>Yolanda Redrup</c:v>
                </c:pt>
                <c:pt idx="237">
                  <c:v>EC3 </c:v>
                </c:pt>
                <c:pt idx="238">
                  <c:v>Derek E. Weeks</c:v>
                </c:pt>
                <c:pt idx="239">
                  <c:v>hackajar</c:v>
                </c:pt>
                <c:pt idx="240">
                  <c:v>CSOonline </c:v>
                </c:pt>
                <c:pt idx="241">
                  <c:v>donnabias</c:v>
                </c:pt>
                <c:pt idx="242">
                  <c:v>ocddiaries</c:v>
                </c:pt>
                <c:pt idx="243">
                  <c:v>Lisa Lorenzin</c:v>
                </c:pt>
                <c:pt idx="244">
                  <c:v>Paul Asadoorian</c:v>
                </c:pt>
                <c:pt idx="245">
                  <c:v>Elaine Edwards</c:v>
                </c:pt>
                <c:pt idx="246">
                  <c:v>UsVsTh3m</c:v>
                </c:pt>
                <c:pt idx="247">
                  <c:v>Barack Obama</c:v>
                </c:pt>
                <c:pt idx="248">
                  <c:v>Alex Stamos</c:v>
                </c:pt>
                <c:pt idx="249">
                  <c:v>Newsweek</c:v>
                </c:pt>
                <c:pt idx="250">
                  <c:v>The 1st Brigade</c:v>
                </c:pt>
                <c:pt idx="251">
                  <c:v>Somchai the Dog</c:v>
                </c:pt>
                <c:pt idx="252">
                  <c:v>Mari0n</c:v>
                </c:pt>
                <c:pt idx="253">
                  <c:v>Costin Raiu</c:v>
                </c:pt>
                <c:pt idx="254">
                  <c:v>War Studies</c:v>
                </c:pt>
                <c:pt idx="255">
                  <c:v>NVIDIA GeForce</c:v>
                </c:pt>
                <c:pt idx="256">
                  <c:v>Lockpickers of NJ</c:v>
                </c:pt>
                <c:pt idx="257">
                  <c:v>Anti Feminist Comics</c:v>
                </c:pt>
                <c:pt idx="258">
                  <c:v>Jeremiah O'Connor</c:v>
                </c:pt>
                <c:pt idx="259">
                  <c:v>Proofpoint, Inc.</c:v>
                </c:pt>
                <c:pt idx="260">
                  <c:v>Sumo Logic</c:v>
                </c:pt>
                <c:pt idx="261">
                  <c:v>Patrick McCanna</c:v>
                </c:pt>
                <c:pt idx="262">
                  <c:v>FreeBSD Project</c:v>
                </c:pt>
                <c:pt idx="263">
                  <c:v>vsattui1885</c:v>
                </c:pt>
                <c:pt idx="264">
                  <c:v>Cisco Security</c:v>
                </c:pt>
                <c:pt idx="265">
                  <c:v>Doug Drinkwater</c:v>
                </c:pt>
                <c:pt idx="266">
                  <c:v>Marc Goodman</c:v>
                </c:pt>
                <c:pt idx="267">
                  <c:v>the grugq </c:v>
                </c:pt>
                <c:pt idx="268">
                  <c:v>torproject</c:v>
                </c:pt>
                <c:pt idx="269">
                  <c:v>Sandy Bouvier-Ingram</c:v>
                </c:pt>
                <c:pt idx="270">
                  <c:v>CoreOS Linux</c:v>
                </c:pt>
                <c:pt idx="271">
                  <c:v>ShadowDXS</c:v>
                </c:pt>
                <c:pt idx="272">
                  <c:v>Rugged DevOps</c:v>
                </c:pt>
                <c:pt idx="273">
                  <c:v>BuildItSecure.ly</c:v>
                </c:pt>
                <c:pt idx="274">
                  <c:v>CDT</c:v>
                </c:pt>
                <c:pt idx="275">
                  <c:v>Veracode</c:v>
                </c:pt>
                <c:pt idx="276">
                  <c:v>Jeb Bush</c:v>
                </c:pt>
                <c:pt idx="277">
                  <c:v>esSOBi</c:v>
                </c:pt>
                <c:pt idx="278">
                  <c:v>Benjamin Jun</c:v>
                </c:pt>
                <c:pt idx="279">
                  <c:v>Nick Galbreath</c:v>
                </c:pt>
                <c:pt idx="280">
                  <c:v>Delta</c:v>
                </c:pt>
                <c:pt idx="281">
                  <c:v>Simon Bennetts</c:v>
                </c:pt>
                <c:pt idx="282">
                  <c:v>Apoorva Giri</c:v>
                </c:pt>
                <c:pt idx="283">
                  <c:v>NIST</c:v>
                </c:pt>
                <c:pt idx="284">
                  <c:v>Tara</c:v>
                </c:pt>
                <c:pt idx="285">
                  <c:v>Guidance Software</c:v>
                </c:pt>
                <c:pt idx="286">
                  <c:v>Dragos Manolescu</c:v>
                </c:pt>
                <c:pt idx="287">
                  <c:v>MetaMaria</c:v>
                </c:pt>
                <c:pt idx="288">
                  <c:v>SANS CyberDefense</c:v>
                </c:pt>
                <c:pt idx="289">
                  <c:v>Chuck Kesler</c:v>
                </c:pt>
                <c:pt idx="290">
                  <c:v>The Haddad</c:v>
                </c:pt>
                <c:pt idx="291">
                  <c:v>InfoSec Taylor Swift</c:v>
                </c:pt>
                <c:pt idx="292">
                  <c:v>ErichKron</c:v>
                </c:pt>
                <c:pt idx="293">
                  <c:v>Gizmodo</c:v>
                </c:pt>
                <c:pt idx="294">
                  <c:v>Lloyds Bank</c:v>
                </c:pt>
                <c:pt idx="295">
                  <c:v>TrendLabs</c:v>
                </c:pt>
                <c:pt idx="296">
                  <c:v>Bill Gardner</c:v>
                </c:pt>
                <c:pt idx="297">
                  <c:v>Ross Tapsell</c:v>
                </c:pt>
                <c:pt idx="298">
                  <c:v>OpenDNS</c:v>
                </c:pt>
                <c:pt idx="299">
                  <c:v>devopsdays</c:v>
                </c:pt>
                <c:pt idx="300">
                  <c:v>United</c:v>
                </c:pt>
                <c:pt idx="301">
                  <c:v>adam shostack</c:v>
                </c:pt>
                <c:pt idx="302">
                  <c:v>Erica DeLong (Radio)</c:v>
                </c:pt>
                <c:pt idx="303">
                  <c:v>Amanda Wozniak</c:v>
                </c:pt>
                <c:pt idx="304">
                  <c:v>Maddie Stone</c:v>
                </c:pt>
                <c:pt idx="305">
                  <c:v>Justin Arbuckle</c:v>
                </c:pt>
                <c:pt idx="306">
                  <c:v>Tesla Motors</c:v>
                </c:pt>
                <c:pt idx="307">
                  <c:v>Rachel Haywire</c:v>
                </c:pt>
                <c:pt idx="308">
                  <c:v>Larry Wong</c:v>
                </c:pt>
                <c:pt idx="309">
                  <c:v>Bonnie Glaser / 葛来仪</c:v>
                </c:pt>
                <c:pt idx="310">
                  <c:v>ANUBellSchool</c:v>
                </c:pt>
                <c:pt idx="311">
                  <c:v>FierceITSecurity</c:v>
                </c:pt>
                <c:pt idx="312">
                  <c:v>Gal Shpantzer</c:v>
                </c:pt>
                <c:pt idx="313">
                  <c:v>John Beeskow</c:v>
                </c:pt>
                <c:pt idx="314">
                  <c:v>CSMPasscode</c:v>
                </c:pt>
                <c:pt idx="315">
                  <c:v>Tokio Marine Kiln</c:v>
                </c:pt>
                <c:pt idx="316">
                  <c:v>Brendan Bertko</c:v>
                </c:pt>
                <c:pt idx="317">
                  <c:v>Level2</c:v>
                </c:pt>
                <c:pt idx="318">
                  <c:v>Waratek</c:v>
                </c:pt>
                <c:pt idx="319">
                  <c:v>Charles Richards</c:v>
                </c:pt>
                <c:pt idx="320">
                  <c:v>AmnestyInternational</c:v>
                </c:pt>
                <c:pt idx="321">
                  <c:v>Michael Sulmeyer</c:v>
                </c:pt>
                <c:pt idx="322">
                  <c:v>Milo Yiannopoulos</c:v>
                </c:pt>
                <c:pt idx="323">
                  <c:v>Simone Brunozzi</c:v>
                </c:pt>
                <c:pt idx="324">
                  <c:v>BitSight</c:v>
                </c:pt>
                <c:pt idx="325">
                  <c:v>SecBurnout</c:v>
                </c:pt>
                <c:pt idx="326">
                  <c:v>Kaye Tasath</c:v>
                </c:pt>
                <c:pt idx="327">
                  <c:v>Forbes</c:v>
                </c:pt>
                <c:pt idx="328">
                  <c:v>FireEye</c:v>
                </c:pt>
                <c:pt idx="329">
                  <c:v>James Wickett</c:v>
                </c:pt>
                <c:pt idx="330">
                  <c:v>Hywel Mallett</c:v>
                </c:pt>
                <c:pt idx="331">
                  <c:v>The DBIR</c:v>
                </c:pt>
                <c:pt idx="332">
                  <c:v>timmedin</c:v>
                </c:pt>
                <c:pt idx="333">
                  <c:v>James Lyne</c:v>
                </c:pt>
                <c:pt idx="334">
                  <c:v>Atmel Corporation</c:v>
                </c:pt>
                <c:pt idx="335">
                  <c:v>RSA</c:v>
                </c:pt>
                <c:pt idx="336">
                  <c:v>Security Affairs</c:v>
                </c:pt>
                <c:pt idx="337">
                  <c:v>James Dunn</c:v>
                </c:pt>
                <c:pt idx="338">
                  <c:v>TechRisk</c:v>
                </c:pt>
                <c:pt idx="339">
                  <c:v>Hugh Thompson</c:v>
                </c:pt>
                <c:pt idx="340">
                  <c:v>Apache Spark</c:v>
                </c:pt>
                <c:pt idx="341">
                  <c:v>Laurel Glen Vineyard</c:v>
                </c:pt>
                <c:pt idx="342">
                  <c:v>Geoff Casely</c:v>
                </c:pt>
                <c:pt idx="343">
                  <c:v>Kristina Oliver</c:v>
                </c:pt>
                <c:pt idx="344">
                  <c:v>j.curiel</c:v>
                </c:pt>
                <c:pt idx="345">
                  <c:v>ruxit</c:v>
                </c:pt>
                <c:pt idx="346">
                  <c:v>HackerWife</c:v>
                </c:pt>
                <c:pt idx="347">
                  <c:v>Keith Pachulski</c:v>
                </c:pt>
                <c:pt idx="348">
                  <c:v>Recorded Future</c:v>
                </c:pt>
                <c:pt idx="349">
                  <c:v>Solutionary</c:v>
                </c:pt>
                <c:pt idx="350">
                  <c:v>EM Simpson</c:v>
                </c:pt>
                <c:pt idx="351">
                  <c:v>ISAlliance</c:v>
                </c:pt>
                <c:pt idx="352">
                  <c:v>Amy Renee </c:v>
                </c:pt>
                <c:pt idx="353">
                  <c:v>Philip Casesa</c:v>
                </c:pt>
                <c:pt idx="354">
                  <c:v>Quentyn Taylor</c:v>
                </c:pt>
                <c:pt idx="355">
                  <c:v>bact' ☂</c:v>
                </c:pt>
                <c:pt idx="356">
                  <c:v>Joshua Corman</c:v>
                </c:pt>
                <c:pt idx="357">
                  <c:v>CNA Corporation</c:v>
                </c:pt>
                <c:pt idx="358">
                  <c:v>Iftach Ian Amit</c:v>
                </c:pt>
                <c:pt idx="359">
                  <c:v>ZDNet</c:v>
                </c:pt>
                <c:pt idx="360">
                  <c:v>CharitySecurityForum</c:v>
                </c:pt>
                <c:pt idx="361">
                  <c:v>Invincea, Inc.</c:v>
                </c:pt>
                <c:pt idx="362">
                  <c:v>Eric Cowperthwaite</c:v>
                </c:pt>
                <c:pt idx="363">
                  <c:v>owasp</c:v>
                </c:pt>
                <c:pt idx="364">
                  <c:v>Give01Day</c:v>
                </c:pt>
                <c:pt idx="365">
                  <c:v>CIC</c:v>
                </c:pt>
                <c:pt idx="366">
                  <c:v>Brahma Chellaney</c:v>
                </c:pt>
                <c:pt idx="367">
                  <c:v>Carlos A Ayala Rocha</c:v>
                </c:pt>
                <c:pt idx="368">
                  <c:v>Cesar Cerrudo</c:v>
                </c:pt>
                <c:pt idx="369">
                  <c:v>peter hessler</c:v>
                </c:pt>
                <c:pt idx="370">
                  <c:v>Trend Micro</c:v>
                </c:pt>
                <c:pt idx="371">
                  <c:v>AdRoll</c:v>
                </c:pt>
                <c:pt idx="372">
                  <c:v>CIA</c:v>
                </c:pt>
                <c:pt idx="373">
                  <c:v>Justine Bone</c:v>
                </c:pt>
                <c:pt idx="374">
                  <c:v>mark℀i</c:v>
                </c:pt>
                <c:pt idx="375">
                  <c:v>Syngress CompSec</c:v>
                </c:pt>
                <c:pt idx="376">
                  <c:v>New America Cyber</c:v>
                </c:pt>
                <c:pt idx="377">
                  <c:v>Facebook</c:v>
                </c:pt>
                <c:pt idx="378">
                  <c:v>PariseauTT</c:v>
                </c:pt>
                <c:pt idx="379">
                  <c:v>1Password</c:v>
                </c:pt>
                <c:pt idx="380">
                  <c:v>48 Hills </c:v>
                </c:pt>
                <c:pt idx="381">
                  <c:v>Fenrir</c:v>
                </c:pt>
                <c:pt idx="382">
                  <c:v>Cy-Fi</c:v>
                </c:pt>
                <c:pt idx="383">
                  <c:v>Lee Neely</c:v>
                </c:pt>
                <c:pt idx="384">
                  <c:v>GCV Enterprise Grade</c:v>
                </c:pt>
                <c:pt idx="385">
                  <c:v>Nick Selby</c:v>
                </c:pt>
                <c:pt idx="386">
                  <c:v>Matt Tesauro</c:v>
                </c:pt>
                <c:pt idx="387">
                  <c:v>Houcem Hachicha</c:v>
                </c:pt>
                <c:pt idx="388">
                  <c:v>Threatpost</c:v>
                </c:pt>
                <c:pt idx="389">
                  <c:v>Dan Guido</c:v>
                </c:pt>
                <c:pt idx="390">
                  <c:v>michael wardian</c:v>
                </c:pt>
                <c:pt idx="391">
                  <c:v>ANDRE OMER SIREGAR</c:v>
                </c:pt>
                <c:pt idx="392">
                  <c:v>SearchAWS</c:v>
                </c:pt>
                <c:pt idx="393">
                  <c:v>KristoferA</c:v>
                </c:pt>
                <c:pt idx="394">
                  <c:v>Frame</c:v>
                </c:pt>
                <c:pt idx="395">
                  <c:v>Robin</c:v>
                </c:pt>
                <c:pt idx="396">
                  <c:v>Lesley Carhart</c:v>
                </c:pt>
                <c:pt idx="397">
                  <c:v>Art Bowker</c:v>
                </c:pt>
                <c:pt idx="398">
                  <c:v>Marco Ostini</c:v>
                </c:pt>
                <c:pt idx="399">
                  <c:v>Eric Mill</c:v>
                </c:pt>
                <c:pt idx="400">
                  <c:v>Felicity Norman</c:v>
                </c:pt>
                <c:pt idx="401">
                  <c:v>Chris Sacca</c:v>
                </c:pt>
                <c:pt idx="402">
                  <c:v>paco nathan</c:v>
                </c:pt>
                <c:pt idx="403">
                  <c:v>Robert G. Ferrell</c:v>
                </c:pt>
                <c:pt idx="404">
                  <c:v>Kieron Gillen</c:v>
                </c:pt>
                <c:pt idx="405">
                  <c:v>US-CERT</c:v>
                </c:pt>
                <c:pt idx="406">
                  <c:v>Pax Dickinson</c:v>
                </c:pt>
                <c:pt idx="407">
                  <c:v>Andrew Kwon</c:v>
                </c:pt>
                <c:pt idx="408">
                  <c:v>Dominique Karg</c:v>
                </c:pt>
                <c:pt idx="409">
                  <c:v>Amber</c:v>
                </c:pt>
                <c:pt idx="410">
                  <c:v>Omar Santos</c:v>
                </c:pt>
                <c:pt idx="411">
                  <c:v>Frank Breedijk RCX</c:v>
                </c:pt>
                <c:pt idx="412">
                  <c:v>Todd Shipley</c:v>
                </c:pt>
                <c:pt idx="413">
                  <c:v>swardley</c:v>
                </c:pt>
                <c:pt idx="414">
                  <c:v>Dominica DeGrandis</c:v>
                </c:pt>
                <c:pt idx="415">
                  <c:v>Carolina Adv Digital</c:v>
                </c:pt>
                <c:pt idx="416">
                  <c:v>Sven Steinland</c:v>
                </c:pt>
                <c:pt idx="417">
                  <c:v>Jennifer Granick</c:v>
                </c:pt>
                <c:pt idx="418">
                  <c:v>Paul Chiusano</c:v>
                </c:pt>
                <c:pt idx="419">
                  <c:v>Security Twits</c:v>
                </c:pt>
                <c:pt idx="420">
                  <c:v>Fernando Quintero</c:v>
                </c:pt>
                <c:pt idx="421">
                  <c:v>☋Tang0Down☋</c:v>
                </c:pt>
                <c:pt idx="422">
                  <c:v>JustGiving</c:v>
                </c:pt>
                <c:pt idx="423">
                  <c:v>prpl foundation</c:v>
                </c:pt>
                <c:pt idx="424">
                  <c:v>Sqrrl</c:v>
                </c:pt>
                <c:pt idx="425">
                  <c:v>neuwaerts.fm</c:v>
                </c:pt>
                <c:pt idx="426">
                  <c:v>John Pacific</c:v>
                </c:pt>
                <c:pt idx="427">
                  <c:v>Caspida</c:v>
                </c:pt>
                <c:pt idx="428">
                  <c:v>Peter Sunde</c:v>
                </c:pt>
                <c:pt idx="429">
                  <c:v>SOURCE Conference</c:v>
                </c:pt>
                <c:pt idx="430">
                  <c:v>Apprenda</c:v>
                </c:pt>
                <c:pt idx="431">
                  <c:v>Waqar Ahmed</c:v>
                </c:pt>
                <c:pt idx="432">
                  <c:v>cyber duckö</c:v>
                </c:pt>
                <c:pt idx="433">
                  <c:v>David Lanz</c:v>
                </c:pt>
                <c:pt idx="434">
                  <c:v>Stu Lowe</c:v>
                </c:pt>
                <c:pt idx="435">
                  <c:v>Ann Barron-DiCamillo</c:v>
                </c:pt>
                <c:pt idx="436">
                  <c:v>IBM</c:v>
                </c:pt>
                <c:pt idx="437">
                  <c:v>haxorthematrix</c:v>
                </c:pt>
                <c:pt idx="438">
                  <c:v>Matt Cavanaugh</c:v>
                </c:pt>
                <c:pt idx="439">
                  <c:v>joernchen</c:v>
                </c:pt>
                <c:pt idx="440">
                  <c:v>HealthcareInfoSec</c:v>
                </c:pt>
                <c:pt idx="441">
                  <c:v>Riana</c:v>
                </c:pt>
                <c:pt idx="442">
                  <c:v>Tom Hessman</c:v>
                </c:pt>
                <c:pt idx="443">
                  <c:v>Oscar di Montigny</c:v>
                </c:pt>
                <c:pt idx="444">
                  <c:v>Italian Politics</c:v>
                </c:pt>
                <c:pt idx="445">
                  <c:v>Liam Ó Móráin</c:v>
                </c:pt>
                <c:pt idx="446">
                  <c:v>VMRay GmbH</c:v>
                </c:pt>
                <c:pt idx="447">
                  <c:v>Evan Pérez</c:v>
                </c:pt>
                <c:pt idx="448">
                  <c:v>Katherine</c:v>
                </c:pt>
                <c:pt idx="449">
                  <c:v>Bleacher Report</c:v>
                </c:pt>
                <c:pt idx="450">
                  <c:v>OpenSecurityTraining</c:v>
                </c:pt>
                <c:pt idx="451">
                  <c:v>HSBC UK</c:v>
                </c:pt>
                <c:pt idx="452">
                  <c:v>Onur SALK</c:v>
                </c:pt>
                <c:pt idx="453">
                  <c:v>Brian McHenry</c:v>
                </c:pt>
                <c:pt idx="454">
                  <c:v>NBC 6 South Florida</c:v>
                </c:pt>
                <c:pt idx="455">
                  <c:v>IronGeeks Mom</c:v>
                </c:pt>
                <c:pt idx="456">
                  <c:v>Nick Owen</c:v>
                </c:pt>
                <c:pt idx="457">
                  <c:v>Nicholas Arciniaga</c:v>
                </c:pt>
                <c:pt idx="458">
                  <c:v>PhilHagen</c:v>
                </c:pt>
                <c:pt idx="459">
                  <c:v>Angela McKay</c:v>
                </c:pt>
                <c:pt idx="460">
                  <c:v>securityledger</c:v>
                </c:pt>
                <c:pt idx="461">
                  <c:v>Meredith L Patterson</c:v>
                </c:pt>
                <c:pt idx="462">
                  <c:v>Benjamin Wootton</c:v>
                </c:pt>
                <c:pt idx="463">
                  <c:v>@apple</c:v>
                </c:pt>
                <c:pt idx="464">
                  <c:v>Ahmed Rasul</c:v>
                </c:pt>
                <c:pt idx="465">
                  <c:v>Eva</c:v>
                </c:pt>
                <c:pt idx="466">
                  <c:v>RSnake</c:v>
                </c:pt>
                <c:pt idx="467">
                  <c:v>CWNP</c:v>
                </c:pt>
                <c:pt idx="468">
                  <c:v>MonetDB Team</c:v>
                </c:pt>
                <c:pt idx="469">
                  <c:v>farleyscoffee</c:v>
                </c:pt>
                <c:pt idx="470">
                  <c:v>Intel Security UK</c:v>
                </c:pt>
                <c:pt idx="471">
                  <c:v>Norse</c:v>
                </c:pt>
                <c:pt idx="472">
                  <c:v>Chris Sistrunk</c:v>
                </c:pt>
                <c:pt idx="473">
                  <c:v>infosec_dominatrix</c:v>
                </c:pt>
                <c:pt idx="474">
                  <c:v>McAfee</c:v>
                </c:pt>
                <c:pt idx="475">
                  <c:v>Justin Case</c:v>
                </c:pt>
                <c:pt idx="476">
                  <c:v>IPAC</c:v>
                </c:pt>
                <c:pt idx="477">
                  <c:v>ANSYS, Inc.</c:v>
                </c:pt>
                <c:pt idx="478">
                  <c:v>☁ David Ulevitch ☁</c:v>
                </c:pt>
                <c:pt idx="479">
                  <c:v>War On The Rocks</c:v>
                </c:pt>
                <c:pt idx="480">
                  <c:v>AmyPoehlerSmartGirls</c:v>
                </c:pt>
                <c:pt idx="481">
                  <c:v>Rugged</c:v>
                </c:pt>
                <c:pt idx="482">
                  <c:v>aloria</c:v>
                </c:pt>
                <c:pt idx="483">
                  <c:v>afvarner</c:v>
                </c:pt>
                <c:pt idx="484">
                  <c:v>Mike Murray</c:v>
                </c:pt>
                <c:pt idx="485">
                  <c:v>RSA Parties</c:v>
                </c:pt>
                <c:pt idx="486">
                  <c:v>World News Report</c:v>
                </c:pt>
                <c:pt idx="487">
                  <c:v>Tim Cook</c:v>
                </c:pt>
                <c:pt idx="488">
                  <c:v>Mohd Najib Tun Razak</c:v>
                </c:pt>
                <c:pt idx="489">
                  <c:v>Apache Kafka</c:v>
                </c:pt>
                <c:pt idx="490">
                  <c:v>Threatbutt</c:v>
                </c:pt>
                <c:pt idx="491">
                  <c:v>Unisys Corporation</c:v>
                </c:pt>
                <c:pt idx="492">
                  <c:v>Roadtrippers</c:v>
                </c:pt>
                <c:pt idx="493">
                  <c:v>Min RK</c:v>
                </c:pt>
                <c:pt idx="494">
                  <c:v>Linda NiChualladh</c:v>
                </c:pt>
                <c:pt idx="495">
                  <c:v>Randy Marchany</c:v>
                </c:pt>
                <c:pt idx="496">
                  <c:v>Joy @ InfoSecurity</c:v>
                </c:pt>
                <c:pt idx="497">
                  <c:v>OssInformatica</c:v>
                </c:pt>
                <c:pt idx="498">
                  <c:v>IOActive, Inc</c:v>
                </c:pt>
                <c:pt idx="499">
                  <c:v>BillBrenner70</c:v>
                </c:pt>
                <c:pt idx="500">
                  <c:v>CrowdStrike</c:v>
                </c:pt>
                <c:pt idx="501">
                  <c:v>Bret Piatt</c:v>
                </c:pt>
                <c:pt idx="502">
                  <c:v>Mike Masnick</c:v>
                </c:pt>
                <c:pt idx="503">
                  <c:v>Adam Elkus</c:v>
                </c:pt>
                <c:pt idx="504">
                  <c:v>Marc Blackmer</c:v>
                </c:pt>
                <c:pt idx="505">
                  <c:v>Jason Will</c:v>
                </c:pt>
                <c:pt idx="506">
                  <c:v>Chelsea Daymon</c:v>
                </c:pt>
                <c:pt idx="507">
                  <c:v>Jonathan Baier</c:v>
                </c:pt>
                <c:pt idx="508">
                  <c:v>Robert Schifreen</c:v>
                </c:pt>
                <c:pt idx="509">
                  <c:v>fruux</c:v>
                </c:pt>
                <c:pt idx="510">
                  <c:v>Adriana Nelson</c:v>
                </c:pt>
                <c:pt idx="511">
                  <c:v>Glyn Moody</c:v>
                </c:pt>
                <c:pt idx="512">
                  <c:v>Paul Ducklin</c:v>
                </c:pt>
                <c:pt idx="513">
                  <c:v>Nikita</c:v>
                </c:pt>
                <c:pt idx="514">
                  <c:v>G105</c:v>
                </c:pt>
                <c:pt idx="515">
                  <c:v>ESET</c:v>
                </c:pt>
                <c:pt idx="516">
                  <c:v>Dave Lewis</c:v>
                </c:pt>
                <c:pt idx="517">
                  <c:v>Schneier Blog</c:v>
                </c:pt>
                <c:pt idx="518">
                  <c:v>Banasidhe</c:v>
                </c:pt>
                <c:pt idx="519">
                  <c:v>WikiLeaks</c:v>
                </c:pt>
                <c:pt idx="520">
                  <c:v>Sinthetic Labs</c:v>
                </c:pt>
                <c:pt idx="521">
                  <c:v>Reuters Top News</c:v>
                </c:pt>
                <c:pt idx="522">
                  <c:v>hashcat</c:v>
                </c:pt>
                <c:pt idx="523">
                  <c:v>leonida reitano</c:v>
                </c:pt>
                <c:pt idx="524">
                  <c:v>Dawn Smeaton</c:v>
                </c:pt>
                <c:pt idx="525">
                  <c:v>Julianne Smith</c:v>
                </c:pt>
                <c:pt idx="526">
                  <c:v>Martin Roesch</c:v>
                </c:pt>
                <c:pt idx="527">
                  <c:v>THOTCON!</c:v>
                </c:pt>
                <c:pt idx="528">
                  <c:v>John Shier</c:v>
                </c:pt>
                <c:pt idx="529">
                  <c:v>Uber</c:v>
                </c:pt>
                <c:pt idx="530">
                  <c:v>Pete Cheslock</c:v>
                </c:pt>
                <c:pt idx="531">
                  <c:v>Anup Ghosh</c:v>
                </c:pt>
                <c:pt idx="532">
                  <c:v>Matt Wood</c:v>
                </c:pt>
                <c:pt idx="533">
                  <c:v>Nuala O'Connor</c:v>
                </c:pt>
                <c:pt idx="534">
                  <c:v>Elly PriZeMaN</c:v>
                </c:pt>
                <c:pt idx="535">
                  <c:v>I am The Cavalry</c:v>
                </c:pt>
                <c:pt idx="536">
                  <c:v>Rakesh Malhotra</c:v>
                </c:pt>
                <c:pt idx="537">
                  <c:v>Paul Roberts</c:v>
                </c:pt>
                <c:pt idx="538">
                  <c:v>Trey</c:v>
                </c:pt>
                <c:pt idx="539">
                  <c:v>joe sullivan</c:v>
                </c:pt>
                <c:pt idx="540">
                  <c:v>Apache Mesos</c:v>
                </c:pt>
                <c:pt idx="541">
                  <c:v>Trevor Hughes</c:v>
                </c:pt>
                <c:pt idx="542">
                  <c:v>New Mandala</c:v>
                </c:pt>
                <c:pt idx="543">
                  <c:v>Thomas Bertling</c:v>
                </c:pt>
                <c:pt idx="544">
                  <c:v>Jeffrey EGGLESTON</c:v>
                </c:pt>
                <c:pt idx="545">
                  <c:v>NinkasiGerland</c:v>
                </c:pt>
                <c:pt idx="546">
                  <c:v>Gunstick</c:v>
                </c:pt>
                <c:pt idx="547">
                  <c:v>Brendan McAdams</c:v>
                </c:pt>
                <c:pt idx="548">
                  <c:v>The New York Times</c:v>
                </c:pt>
                <c:pt idx="549">
                  <c:v>Scott J Roberts</c:v>
                </c:pt>
                <c:pt idx="550">
                  <c:v>the grugq</c:v>
                </c:pt>
                <c:pt idx="551">
                  <c:v>Chris Brummitt</c:v>
                </c:pt>
                <c:pt idx="552">
                  <c:v>Lee Kushner</c:v>
                </c:pt>
                <c:pt idx="553">
                  <c:v>Rob Knake</c:v>
                </c:pt>
                <c:pt idx="554">
                  <c:v>Sandra Toms</c:v>
                </c:pt>
                <c:pt idx="555">
                  <c:v>eBay</c:v>
                </c:pt>
                <c:pt idx="556">
                  <c:v>IAPP</c:v>
                </c:pt>
                <c:pt idx="557">
                  <c:v>Parks and Recreation</c:v>
                </c:pt>
                <c:pt idx="558">
                  <c:v>Hayes Brown</c:v>
                </c:pt>
                <c:pt idx="559">
                  <c:v>Justin Foster</c:v>
                </c:pt>
                <c:pt idx="560">
                  <c:v>Landmark CIO Summit</c:v>
                </c:pt>
                <c:pt idx="561">
                  <c:v>Eric Chabrow</c:v>
                </c:pt>
                <c:pt idx="562">
                  <c:v>Reuben Paul</c:v>
                </c:pt>
                <c:pt idx="563">
                  <c:v>DanRaywood</c:v>
                </c:pt>
                <c:pt idx="564">
                  <c:v>RoyalBankofScotland</c:v>
                </c:pt>
                <c:pt idx="565">
                  <c:v>Coté</c:v>
                </c:pt>
                <c:pt idx="566">
                  <c:v>M Dennedy</c:v>
                </c:pt>
                <c:pt idx="567">
                  <c:v>alberto pasotti</c:v>
                </c:pt>
                <c:pt idx="568">
                  <c:v>Chris Palmer</c:v>
                </c:pt>
                <c:pt idx="569">
                  <c:v>Mindhunter Laura</c:v>
                </c:pt>
                <c:pt idx="570">
                  <c:v>Gene Kim</c:v>
                </c:pt>
                <c:pt idx="571">
                  <c:v>IBM Security</c:v>
                </c:pt>
                <c:pt idx="572">
                  <c:v>Matt Tegenkamp</c:v>
                </c:pt>
                <c:pt idx="573">
                  <c:v>Florin Coada</c:v>
                </c:pt>
                <c:pt idx="574">
                  <c:v>Micah Scott</c:v>
                </c:pt>
                <c:pt idx="575">
                  <c:v>David</c:v>
                </c:pt>
                <c:pt idx="576">
                  <c:v>Perth USAsia Centre</c:v>
                </c:pt>
                <c:pt idx="577">
                  <c:v>BBC News (UK)</c:v>
                </c:pt>
                <c:pt idx="578">
                  <c:v>Thomas Fox-Brewster</c:v>
                </c:pt>
                <c:pt idx="579">
                  <c:v>Olaf Skaug</c:v>
                </c:pt>
                <c:pt idx="580">
                  <c:v>CSI: Cyber</c:v>
                </c:pt>
                <c:pt idx="581">
                  <c:v>Hoff</c:v>
                </c:pt>
                <c:pt idx="582">
                  <c:v>citizen lab</c:v>
                </c:pt>
                <c:pt idx="583">
                  <c:v>Jez Humble</c:v>
                </c:pt>
                <c:pt idx="584">
                  <c:v>Help Net Security</c:v>
                </c:pt>
                <c:pt idx="585">
                  <c:v>Carsten Eiram</c:v>
                </c:pt>
                <c:pt idx="586">
                  <c:v>Javvad Malik</c:v>
                </c:pt>
                <c:pt idx="587">
                  <c:v>Violet Blue ®</c:v>
                </c:pt>
                <c:pt idx="588">
                  <c:v>Michael Roytman</c:v>
                </c:pt>
                <c:pt idx="589">
                  <c:v>Oracle Security</c:v>
                </c:pt>
                <c:pt idx="590">
                  <c:v>Katie Moussouris</c:v>
                </c:pt>
                <c:pt idx="591">
                  <c:v>2600 Magazine</c:v>
                </c:pt>
                <c:pt idx="592">
                  <c:v>ITW </c:v>
                </c:pt>
                <c:pt idx="593">
                  <c:v>Dr. Anton Chuvakin</c:v>
                </c:pt>
                <c:pt idx="594">
                  <c:v>Chris Valasek</c:v>
                </c:pt>
                <c:pt idx="595">
                  <c:v>Alida Antonia</c:v>
                </c:pt>
                <c:pt idx="596">
                  <c:v>Dejan Kosutic</c:v>
                </c:pt>
                <c:pt idx="597">
                  <c:v>Simon Harrison</c:v>
                </c:pt>
                <c:pt idx="598">
                  <c:v>Jess</c:v>
                </c:pt>
                <c:pt idx="599">
                  <c:v>Francesco F. Milan</c:v>
                </c:pt>
                <c:pt idx="600">
                  <c:v>Oracle</c:v>
                </c:pt>
                <c:pt idx="601">
                  <c:v>D. Gartenstein-Ross</c:v>
                </c:pt>
                <c:pt idx="602">
                  <c:v>Nate Cardozo</c:v>
                </c:pt>
                <c:pt idx="603">
                  <c:v>marci maddox</c:v>
                </c:pt>
                <c:pt idx="604">
                  <c:v>Zeljka Zorz</c:v>
                </c:pt>
                <c:pt idx="605">
                  <c:v>Jake Williams</c:v>
                </c:pt>
                <c:pt idx="606">
                  <c:v>Risk I/O</c:v>
                </c:pt>
                <c:pt idx="607">
                  <c:v>Martin Belam</c:v>
                </c:pt>
                <c:pt idx="608">
                  <c:v>Amy Hastings</c:v>
                </c:pt>
                <c:pt idx="609">
                  <c:v>JP Aumasson</c:v>
                </c:pt>
                <c:pt idx="610">
                  <c:v>DEF CON</c:v>
                </c:pt>
                <c:pt idx="611">
                  <c:v>Amazon Web Services</c:v>
                </c:pt>
                <c:pt idx="612">
                  <c:v>Chef</c:v>
                </c:pt>
                <c:pt idx="613">
                  <c:v>Andrew Hay</c:v>
                </c:pt>
                <c:pt idx="614">
                  <c:v>Neira Jones</c:v>
                </c:pt>
                <c:pt idx="615">
                  <c:v>Don A. Bailey</c:v>
                </c:pt>
                <c:pt idx="616">
                  <c:v>Belt</c:v>
                </c:pt>
                <c:pt idx="617">
                  <c:v>Laura Takenaka</c:v>
                </c:pt>
                <c:pt idx="618">
                  <c:v>Ross Anderson</c:v>
                </c:pt>
                <c:pt idx="619">
                  <c:v>Alicia Kozakiewicz</c:v>
                </c:pt>
                <c:pt idx="620">
                  <c:v>FutureLearn</c:v>
                </c:pt>
                <c:pt idx="621">
                  <c:v>Walmart</c:v>
                </c:pt>
                <c:pt idx="622">
                  <c:v>BSides SF</c:v>
                </c:pt>
                <c:pt idx="623">
                  <c:v>(╯°□°)╯︵ ┻━┻</c:v>
                </c:pt>
                <c:pt idx="624">
                  <c:v>Philz Coffee</c:v>
                </c:pt>
                <c:pt idx="625">
                  <c:v>Security Onion</c:v>
                </c:pt>
                <c:pt idx="626">
                  <c:v>Theo Schlossnagle</c:v>
                </c:pt>
                <c:pt idx="627">
                  <c:v>Damien Miller</c:v>
                </c:pt>
                <c:pt idx="628">
                  <c:v>WIRED</c:v>
                </c:pt>
                <c:pt idx="629">
                  <c:v>Grogs Axle</c:v>
                </c:pt>
                <c:pt idx="630">
                  <c:v>Manny Landron</c:v>
                </c:pt>
                <c:pt idx="631">
                  <c:v>PubNub</c:v>
                </c:pt>
                <c:pt idx="632">
                  <c:v>Jon Larimer</c:v>
                </c:pt>
                <c:pt idx="633">
                  <c:v>Raj Samani</c:v>
                </c:pt>
                <c:pt idx="634">
                  <c:v>Red-DragonRising</c:v>
                </c:pt>
                <c:pt idx="635">
                  <c:v>Andy Greenberg</c:v>
                </c:pt>
                <c:pt idx="636">
                  <c:v>Open Garages</c:v>
                </c:pt>
                <c:pt idx="637">
                  <c:v>FICO (Fair Isaac)</c:v>
                </c:pt>
                <c:pt idx="638">
                  <c:v>Anonymous Italy</c:v>
                </c:pt>
                <c:pt idx="639">
                  <c:v>Gareth Rushgrove</c:v>
                </c:pt>
                <c:pt idx="640">
                  <c:v>Tal Klein</c:v>
                </c:pt>
                <c:pt idx="641">
                  <c:v>Sage Canaday</c:v>
                </c:pt>
                <c:pt idx="642">
                  <c:v>The White House</c:v>
                </c:pt>
                <c:pt idx="643">
                  <c:v>RSPCA Australia</c:v>
                </c:pt>
                <c:pt idx="644">
                  <c:v>Kym McNicholas</c:v>
                </c:pt>
                <c:pt idx="645">
                  <c:v>Christine Fair</c:v>
                </c:pt>
                <c:pt idx="646">
                  <c:v>TheStreet</c:v>
                </c:pt>
                <c:pt idx="647">
                  <c:v>Alex Hutton</c:v>
                </c:pt>
                <c:pt idx="648">
                  <c:v>The Lowy Institute</c:v>
                </c:pt>
                <c:pt idx="649">
                  <c:v>Prager Port Works </c:v>
                </c:pt>
                <c:pt idx="650">
                  <c:v>REAN</c:v>
                </c:pt>
                <c:pt idx="651">
                  <c:v>SC Magazine UK</c:v>
                </c:pt>
                <c:pt idx="652">
                  <c:v>Airton Ramos Queiroz</c:v>
                </c:pt>
                <c:pt idx="653">
                  <c:v>Raymond Gallagher</c:v>
                </c:pt>
                <c:pt idx="654">
                  <c:v>anfractuosity</c:v>
                </c:pt>
                <c:pt idx="655">
                  <c:v>Malbec Denis</c:v>
                </c:pt>
                <c:pt idx="656">
                  <c:v>U.S Military Academy</c:v>
                </c:pt>
                <c:pt idx="657">
                  <c:v>Ristian Atriandi</c:v>
                </c:pt>
                <c:pt idx="658">
                  <c:v>Darren Pauli</c:v>
                </c:pt>
                <c:pt idx="659">
                  <c:v>President Obama</c:v>
                </c:pt>
                <c:pt idx="660">
                  <c:v>Jonas Bonér</c:v>
                </c:pt>
                <c:pt idx="661">
                  <c:v>DomainTools</c:v>
                </c:pt>
                <c:pt idx="662">
                  <c:v>Tenable Security</c:v>
                </c:pt>
                <c:pt idx="663">
                  <c:v>Robert D. Kaplan</c:v>
                </c:pt>
                <c:pt idx="664">
                  <c:v>Chris</c:v>
                </c:pt>
                <c:pt idx="665">
                  <c:v>SANS Institute</c:v>
                </c:pt>
                <c:pt idx="666">
                  <c:v>des_linden</c:v>
                </c:pt>
                <c:pt idx="667">
                  <c:v>Martin Krasser</c:v>
                </c:pt>
                <c:pt idx="668">
                  <c:v>Rob Lee</c:v>
                </c:pt>
                <c:pt idx="669">
                  <c:v>David Spark</c:v>
                </c:pt>
                <c:pt idx="670">
                  <c:v>Martin Knobloch</c:v>
                </c:pt>
                <c:pt idx="671">
                  <c:v>Space Rogue</c:v>
                </c:pt>
                <c:pt idx="672">
                  <c:v>Rewrite</c:v>
                </c:pt>
                <c:pt idx="673">
                  <c:v>Jorge Bastida</c:v>
                </c:pt>
                <c:pt idx="674">
                  <c:v>ZixCorp</c:v>
                </c:pt>
                <c:pt idx="675">
                  <c:v>IT Hot Topics 2015</c:v>
                </c:pt>
                <c:pt idx="676">
                  <c:v>REcon</c:v>
                </c:pt>
                <c:pt idx="677">
                  <c:v>Chester W - Sophos</c:v>
                </c:pt>
                <c:pt idx="678">
                  <c:v>Ali Qamar</c:v>
                </c:pt>
                <c:pt idx="679">
                  <c:v>stacksmasher</c:v>
                </c:pt>
                <c:pt idx="680">
                  <c:v>Shane O'Neill</c:v>
                </c:pt>
                <c:pt idx="681">
                  <c:v>Philips Vermonte</c:v>
                </c:pt>
                <c:pt idx="682">
                  <c:v>Barclays UK</c:v>
                </c:pt>
                <c:pt idx="683">
                  <c:v>Alex Kaasjager RCX</c:v>
                </c:pt>
                <c:pt idx="684">
                  <c:v>J.M. Berger</c:v>
                </c:pt>
                <c:pt idx="685">
                  <c:v>Santiago Pontiroli</c:v>
                </c:pt>
                <c:pt idx="686">
                  <c:v> NASA SEWP</c:v>
                </c:pt>
                <c:pt idx="687">
                  <c:v>Matt Fuller</c:v>
                </c:pt>
                <c:pt idx="688">
                  <c:v>Dave Kennedy (ReL1K)</c:v>
                </c:pt>
                <c:pt idx="689">
                  <c:v>Yubico</c:v>
                </c:pt>
                <c:pt idx="690">
                  <c:v>botchagalupe</c:v>
                </c:pt>
                <c:pt idx="691">
                  <c:v>Bsides Orlando</c:v>
                </c:pt>
                <c:pt idx="692">
                  <c:v>Fabienne Serrière</c:v>
                </c:pt>
                <c:pt idx="693">
                  <c:v>Dathan Ritzenhein</c:v>
                </c:pt>
                <c:pt idx="694">
                  <c:v>NATO CCD COE</c:v>
                </c:pt>
                <c:pt idx="695">
                  <c:v>shannon harrison</c:v>
                </c:pt>
                <c:pt idx="696">
                  <c:v>dan.g</c:v>
                </c:pt>
                <c:pt idx="697">
                  <c:v>Leo Kelion</c:v>
                </c:pt>
                <c:pt idx="698">
                  <c:v>Thom Langford</c:v>
                </c:pt>
                <c:pt idx="699">
                  <c:v>CrySyS Lab</c:v>
                </c:pt>
                <c:pt idx="700">
                  <c:v>Symantec</c:v>
                </c:pt>
                <c:pt idx="701">
                  <c:v>Techopedia</c:v>
                </c:pt>
                <c:pt idx="702">
                  <c:v>Daytona  ҉</c:v>
                </c:pt>
                <c:pt idx="703">
                  <c:v>Gartner</c:v>
                </c:pt>
                <c:pt idx="704">
                  <c:v>National Journal</c:v>
                </c:pt>
                <c:pt idx="705">
                  <c:v>David Bisson</c:v>
                </c:pt>
                <c:pt idx="706">
                  <c:v>The Register</c:v>
                </c:pt>
                <c:pt idx="707">
                  <c:v>sir jester</c:v>
                </c:pt>
                <c:pt idx="708">
                  <c:v>Daily Mail Online</c:v>
                </c:pt>
                <c:pt idx="709">
                  <c:v>BBC Radio 2</c:v>
                </c:pt>
                <c:pt idx="710">
                  <c:v>✨brandon✨the✨human✨</c:v>
                </c:pt>
                <c:pt idx="711">
                  <c:v>Adrian Sanabria</c:v>
                </c:pt>
                <c:pt idx="712">
                  <c:v>Adrienne Porter Felt</c:v>
                </c:pt>
                <c:pt idx="713">
                  <c:v>Dell </c:v>
                </c:pt>
                <c:pt idx="714">
                  <c:v>Tripwire, Inc.</c:v>
                </c:pt>
                <c:pt idx="715">
                  <c:v>Alex Honor</c:v>
                </c:pt>
                <c:pt idx="716">
                  <c:v>Wendy Nather</c:v>
                </c:pt>
                <c:pt idx="717">
                  <c:v>Lanni marchant</c:v>
                </c:pt>
                <c:pt idx="718">
                  <c:v>Salesforce</c:v>
                </c:pt>
                <c:pt idx="719">
                  <c:v>AndrewJDavies</c:v>
                </c:pt>
                <c:pt idx="720">
                  <c:v>Richard Stubbs</c:v>
                </c:pt>
                <c:pt idx="721">
                  <c:v>Core Security</c:v>
                </c:pt>
                <c:pt idx="722">
                  <c:v>Jon Wessel-Aas</c:v>
                </c:pt>
                <c:pt idx="723">
                  <c:v>Ａｎｔ　’ｎ　Ｂｅｅ/アントンビー</c:v>
                </c:pt>
                <c:pt idx="724">
                  <c:v>Bill Dean</c:v>
                </c:pt>
                <c:pt idx="725">
                  <c:v>ange</c:v>
                </c:pt>
                <c:pt idx="726">
                  <c:v>Mikko Hypponen</c:v>
                </c:pt>
                <c:pt idx="727">
                  <c:v>Sugawara Genki</c:v>
                </c:pt>
                <c:pt idx="728">
                  <c:v>Dominic Vogel</c:v>
                </c:pt>
                <c:pt idx="729">
                  <c:v>(ISC)2</c:v>
                </c:pt>
                <c:pt idx="730">
                  <c:v>O'Reilly Strata</c:v>
                </c:pt>
                <c:pt idx="731">
                  <c:v>Blue Coat Systems</c:v>
                </c:pt>
                <c:pt idx="732">
                  <c:v>Penn State News</c:v>
                </c:pt>
                <c:pt idx="733">
                  <c:v>littleBits</c:v>
                </c:pt>
                <c:pt idx="734">
                  <c:v>SF Comics Fest</c:v>
                </c:pt>
                <c:pt idx="735">
                  <c:v>DevOpsDays DC</c:v>
                </c:pt>
                <c:pt idx="736">
                  <c:v>Aetna</c:v>
                </c:pt>
                <c:pt idx="737">
                  <c:v>Evan A. Laksmana</c:v>
                </c:pt>
                <c:pt idx="738">
                  <c:v>Ian Wallace</c:v>
                </c:pt>
                <c:pt idx="739">
                  <c:v>Rob Fuller</c:v>
                </c:pt>
                <c:pt idx="740">
                  <c:v>Luca Grillo</c:v>
                </c:pt>
                <c:pt idx="741">
                  <c:v>CipherCloud</c:v>
                </c:pt>
                <c:pt idx="742">
                  <c:v>Pen Test Partners</c:v>
                </c:pt>
                <c:pt idx="743">
                  <c:v>Dave Whitelegg</c:v>
                </c:pt>
                <c:pt idx="744">
                  <c:v>Scott Eddy </c:v>
                </c:pt>
                <c:pt idx="745">
                  <c:v>Dylan Wykes</c:v>
                </c:pt>
                <c:pt idx="746">
                  <c:v>Herakles</c:v>
                </c:pt>
                <c:pt idx="747">
                  <c:v>Julian Oliver</c:v>
                </c:pt>
                <c:pt idx="748">
                  <c:v>CodeNeuro</c:v>
                </c:pt>
                <c:pt idx="749">
                  <c:v>Yuki Chen</c:v>
                </c:pt>
                <c:pt idx="750">
                  <c:v>Mario Avantini</c:v>
                </c:pt>
                <c:pt idx="751">
                  <c:v>Raffael Marty</c:v>
                </c:pt>
                <c:pt idx="752">
                  <c:v>Jacob Torrey</c:v>
                </c:pt>
                <c:pt idx="753">
                  <c:v>Alissa Torres</c:v>
                </c:pt>
                <c:pt idx="754">
                  <c:v>Anonymous Bar</c:v>
                </c:pt>
                <c:pt idx="755">
                  <c:v>HostUnknownTV</c:v>
                </c:pt>
                <c:pt idx="756">
                  <c:v>Larry Walsh</c:v>
                </c:pt>
                <c:pt idx="757">
                  <c:v>Jeremiah Grossman</c:v>
                </c:pt>
                <c:pt idx="758">
                  <c:v>Bardessono</c:v>
                </c:pt>
                <c:pt idx="759">
                  <c:v>Sophos</c:v>
                </c:pt>
                <c:pt idx="760">
                  <c:v>Patrik Nordwall</c:v>
                </c:pt>
                <c:pt idx="761">
                  <c:v>Claus Cramon Houmann</c:v>
                </c:pt>
                <c:pt idx="762">
                  <c:v>Adam Kramer</c:v>
                </c:pt>
                <c:pt idx="763">
                  <c:v>Robert M. Lee</c:v>
                </c:pt>
                <c:pt idx="764">
                  <c:v>Aaron Y. Zelin</c:v>
                </c:pt>
                <c:pt idx="765">
                  <c:v>Ubuntu</c:v>
                </c:pt>
                <c:pt idx="766">
                  <c:v>European Commission</c:v>
                </c:pt>
                <c:pt idx="767">
                  <c:v>Eugene Kaspersky</c:v>
                </c:pt>
                <c:pt idx="768">
                  <c:v>Graham Cluley</c:v>
                </c:pt>
                <c:pt idx="769">
                  <c:v>Cisco</c:v>
                </c:pt>
                <c:pt idx="770">
                  <c:v>Dan Kaminsky</c:v>
                </c:pt>
                <c:pt idx="771">
                  <c:v>Jennifer Minella</c:v>
                </c:pt>
                <c:pt idx="772">
                  <c:v>Akamai Technologies</c:v>
                </c:pt>
                <c:pt idx="773">
                  <c:v>Damon Edwards</c:v>
                </c:pt>
                <c:pt idx="774">
                  <c:v>Fernando Cabada</c:v>
                </c:pt>
                <c:pt idx="775">
                  <c:v>Johnny Long</c:v>
                </c:pt>
                <c:pt idx="776">
                  <c:v>Codeship</c:v>
                </c:pt>
                <c:pt idx="777">
                  <c:v>Didier Stevens</c:v>
                </c:pt>
                <c:pt idx="778">
                  <c:v>Des Ward</c:v>
                </c:pt>
                <c:pt idx="779">
                  <c:v>Booz Allen Hamilton</c:v>
                </c:pt>
                <c:pt idx="780">
                  <c:v>Mesosphere</c:v>
                </c:pt>
                <c:pt idx="781">
                  <c:v>New Relic</c:v>
                </c:pt>
                <c:pt idx="782">
                  <c:v>Hard Rock Hotel LV</c:v>
                </c:pt>
                <c:pt idx="783">
                  <c:v>National Interest</c:v>
                </c:pt>
                <c:pt idx="784">
                  <c:v>sno0ose</c:v>
                </c:pt>
                <c:pt idx="785">
                  <c:v>Gavin Millard</c:v>
                </c:pt>
                <c:pt idx="786">
                  <c:v>Christopher Soghoian</c:v>
                </c:pt>
                <c:pt idx="787">
                  <c:v>Under SecArmy PAO</c:v>
                </c:pt>
                <c:pt idx="788">
                  <c:v>Ben Nagy</c:v>
                </c:pt>
                <c:pt idx="789">
                  <c:v>Jack Jones</c:v>
                </c:pt>
                <c:pt idx="790">
                  <c:v>Jeremi M Gosney</c:v>
                </c:pt>
                <c:pt idx="791">
                  <c:v>Dr. Eric Cole</c:v>
                </c:pt>
                <c:pt idx="792">
                  <c:v>Verizon</c:v>
                </c:pt>
                <c:pt idx="793">
                  <c:v>Kim Zetter</c:v>
                </c:pt>
                <c:pt idx="794">
                  <c:v>Florian Motlik</c:v>
                </c:pt>
                <c:pt idx="795">
                  <c:v>briankrebs</c:v>
                </c:pt>
                <c:pt idx="796">
                  <c:v>Dr. Corbett Moran</c:v>
                </c:pt>
                <c:pt idx="797">
                  <c:v>Jim Manico</c:v>
                </c:pt>
                <c:pt idx="798">
                  <c:v>boB Rudis</c:v>
                </c:pt>
                <c:pt idx="799">
                  <c:v>Shalane Flanagan</c:v>
                </c:pt>
                <c:pt idx="800">
                  <c:v>Jack Daniel</c:v>
                </c:pt>
                <c:pt idx="801">
                  <c:v>Frank Baitman</c:v>
                </c:pt>
                <c:pt idx="802">
                  <c:v>Airbus</c:v>
                </c:pt>
                <c:pt idx="803">
                  <c:v>rob evans</c:v>
                </c:pt>
                <c:pt idx="804">
                  <c:v>Ashiq JA</c:v>
                </c:pt>
                <c:pt idx="805">
                  <c:v>Kevin Townsend</c:v>
                </c:pt>
                <c:pt idx="806">
                  <c:v>InfoSec Institute</c:v>
                </c:pt>
                <c:pt idx="807">
                  <c:v>Juan Carlos Vázquez</c:v>
                </c:pt>
                <c:pt idx="808">
                  <c:v>Richard Bejtlich</c:v>
                </c:pt>
                <c:pt idx="809">
                  <c:v>Trey Ford's Hair</c:v>
                </c:pt>
                <c:pt idx="810">
                  <c:v>Irene Poetranto</c:v>
                </c:pt>
                <c:pt idx="811">
                  <c:v>Tim Strazzere</c:v>
                </c:pt>
                <c:pt idx="812">
                  <c:v>CXOWARE, Inc.</c:v>
                </c:pt>
                <c:pt idx="813">
                  <c:v>Homeland Security</c:v>
                </c:pt>
                <c:pt idx="814">
                  <c:v>Chris Wysopal</c:v>
                </c:pt>
                <c:pt idx="815">
                  <c:v>BrianHonan</c:v>
                </c:pt>
                <c:pt idx="816">
                  <c:v>Coinbase</c:v>
                </c:pt>
                <c:pt idx="817">
                  <c:v>CONNECT </c:v>
                </c:pt>
                <c:pt idx="818">
                  <c:v>Mark Nunnikhoven</c:v>
                </c:pt>
                <c:pt idx="819">
                  <c:v>jayjacobs</c:v>
                </c:pt>
                <c:pt idx="820">
                  <c:v>Symantec Italia</c:v>
                </c:pt>
                <c:pt idx="821">
                  <c:v>Jon Oberheide</c:v>
                </c:pt>
                <c:pt idx="822">
                  <c:v>Mila Kunis</c:v>
                </c:pt>
                <c:pt idx="823">
                  <c:v>Wesley McGrew</c:v>
                </c:pt>
                <c:pt idx="824">
                  <c:v>Amar Singh</c:v>
                </c:pt>
                <c:pt idx="825">
                  <c:v>MalwareMustDie, NPO</c:v>
                </c:pt>
                <c:pt idx="826">
                  <c:v>STEM-SMART</c:v>
                </c:pt>
                <c:pt idx="827">
                  <c:v>Eddie Mize</c:v>
                </c:pt>
                <c:pt idx="828">
                  <c:v>edskoudis</c:v>
                </c:pt>
                <c:pt idx="829">
                  <c:v>IoT StreamConf</c:v>
                </c:pt>
                <c:pt idx="830">
                  <c:v>Jeff Barr</c:v>
                </c:pt>
                <c:pt idx="831">
                  <c:v>U.S. Secret Service</c:v>
                </c:pt>
                <c:pt idx="832">
                  <c:v>Jamie Allen</c:v>
                </c:pt>
                <c:pt idx="833">
                  <c:v>Luke Wilson</c:v>
                </c:pt>
                <c:pt idx="834">
                  <c:v>0DDJ0BB</c:v>
                </c:pt>
                <c:pt idx="835">
                  <c:v>Jeremy Burton</c:v>
                </c:pt>
                <c:pt idx="836">
                  <c:v>EMC ScaleIO</c:v>
                </c:pt>
                <c:pt idx="837">
                  <c:v>Denis Makrushin</c:v>
                </c:pt>
                <c:pt idx="838">
                  <c:v>meb keflezighi</c:v>
                </c:pt>
                <c:pt idx="839">
                  <c:v>Saumil Shah</c:v>
                </c:pt>
                <c:pt idx="840">
                  <c:v>Zaid Benjamin</c:v>
                </c:pt>
                <c:pt idx="841">
                  <c:v>Irongeek</c:v>
                </c:pt>
                <c:pt idx="842">
                  <c:v>Andrew Zammit</c:v>
                </c:pt>
                <c:pt idx="843">
                  <c:v>Channy Yun(윤석찬)</c:v>
                </c:pt>
                <c:pt idx="844">
                  <c:v>ICIJ</c:v>
                </c:pt>
                <c:pt idx="845">
                  <c:v>Troels Oerting </c:v>
                </c:pt>
                <c:pt idx="846">
                  <c:v>HackerOne</c:v>
                </c:pt>
                <c:pt idx="847">
                  <c:v>Jason Lang</c:v>
                </c:pt>
                <c:pt idx="848">
                  <c:v>James Arlen</c:v>
                </c:pt>
                <c:pt idx="849">
                  <c:v>SlideShare</c:v>
                </c:pt>
                <c:pt idx="850">
                  <c:v>Cloud Tech. Partners</c:v>
                </c:pt>
                <c:pt idx="851">
                  <c:v>Elmira Bayrasli</c:v>
                </c:pt>
                <c:pt idx="852">
                  <c:v>RSA Conference</c:v>
                </c:pt>
                <c:pt idx="853">
                  <c:v>Cheapflights</c:v>
                </c:pt>
                <c:pt idx="854">
                  <c:v>Robert Larsen</c:v>
                </c:pt>
                <c:pt idx="855">
                  <c:v>Sam Johnston</c:v>
                </c:pt>
                <c:pt idx="856">
                  <c:v>davi (德海)</c:v>
                </c:pt>
                <c:pt idx="857">
                  <c:v>Greg Sandoval</c:v>
                </c:pt>
                <c:pt idx="858">
                  <c:v>Rich Mogull</c:v>
                </c:pt>
                <c:pt idx="859">
                  <c:v>LogMeIn, Inc.</c:v>
                </c:pt>
                <c:pt idx="860">
                  <c:v>Forbes Tech News</c:v>
                </c:pt>
                <c:pt idx="861">
                  <c:v>SearchCIO.com</c:v>
                </c:pt>
                <c:pt idx="862">
                  <c:v>Board of Supervisors</c:v>
                </c:pt>
                <c:pt idx="863">
                  <c:v>SCA Medieval Society</c:v>
                </c:pt>
                <c:pt idx="864">
                  <c:v>SFGate</c:v>
                </c:pt>
                <c:pt idx="865">
                  <c:v>Microsoft</c:v>
                </c:pt>
                <c:pt idx="866">
                  <c:v>Jeff Murri</c:v>
                </c:pt>
                <c:pt idx="867">
                  <c:v>ChrisJohnRiley ✪</c:v>
                </c:pt>
                <c:pt idx="868">
                  <c:v>Amelia Long</c:v>
                </c:pt>
                <c:pt idx="869">
                  <c:v>Dan Philpott</c:v>
                </c:pt>
                <c:pt idx="870">
                  <c:v>Amplitude</c:v>
                </c:pt>
                <c:pt idx="871">
                  <c:v>VoidSec</c:v>
                </c:pt>
                <c:pt idx="872">
                  <c:v>Ron Coleman</c:v>
                </c:pt>
                <c:pt idx="873">
                  <c:v>daveaitel</c:v>
                </c:pt>
                <c:pt idx="874">
                  <c:v>ISSA Raleigh, NC</c:v>
                </c:pt>
                <c:pt idx="875">
                  <c:v>Chris Roberts</c:v>
                </c:pt>
                <c:pt idx="876">
                  <c:v>The 2112 Group</c:v>
                </c:pt>
                <c:pt idx="877">
                  <c:v>Dan Goodin</c:v>
                </c:pt>
                <c:pt idx="878">
                  <c:v>Cod Satrusayang</c:v>
                </c:pt>
                <c:pt idx="879">
                  <c:v>Wim Remes</c:v>
                </c:pt>
                <c:pt idx="880">
                  <c:v>Martin McKeay</c:v>
                </c:pt>
                <c:pt idx="881">
                  <c:v>securosis</c:v>
                </c:pt>
                <c:pt idx="882">
                  <c:v>Ed Bott</c:v>
                </c:pt>
                <c:pt idx="883">
                  <c:v>Rob Graham</c:v>
                </c:pt>
                <c:pt idx="884">
                  <c:v>Viktor Klang</c:v>
                </c:pt>
                <c:pt idx="885">
                  <c:v>Circle City Con</c:v>
                </c:pt>
                <c:pt idx="886">
                  <c:v>Tom Stamulis</c:v>
                </c:pt>
                <c:pt idx="887">
                  <c:v>Aaron Connelly</c:v>
                </c:pt>
                <c:pt idx="888">
                  <c:v>Mylea Charvat</c:v>
                </c:pt>
                <c:pt idx="889">
                  <c:v>Greg Young</c:v>
                </c:pt>
                <c:pt idx="890">
                  <c:v>Sara Sorcher</c:v>
                </c:pt>
                <c:pt idx="891">
                  <c:v>REMnux</c:v>
                </c:pt>
                <c:pt idx="892">
                  <c:v>U.S. Pacific Fleet</c:v>
                </c:pt>
                <c:pt idx="893">
                  <c:v>CIOsynergy</c:v>
                </c:pt>
                <c:pt idx="894">
                  <c:v>YouTube</c:v>
                </c:pt>
                <c:pt idx="895">
                  <c:v>Ken Johnson</c:v>
                </c:pt>
                <c:pt idx="896">
                  <c:v>Tony Scott</c:v>
                </c:pt>
                <c:pt idx="897">
                  <c:v>AsiaSocietyAus</c:v>
                </c:pt>
                <c:pt idx="898">
                  <c:v>Rehabbed One</c:v>
                </c:pt>
                <c:pt idx="899">
                  <c:v>Gavin Martinsson</c:v>
                </c:pt>
                <c:pt idx="900">
                  <c:v>Seth Law</c:v>
                </c:pt>
                <c:pt idx="901">
                  <c:v>AppliedTrust</c:v>
                </c:pt>
                <c:pt idx="902">
                  <c:v>Steve Ragan</c:v>
                </c:pt>
                <c:pt idx="903">
                  <c:v>Marc Andreessen</c:v>
                </c:pt>
                <c:pt idx="904">
                  <c:v>18F</c:v>
                </c:pt>
                <c:pt idx="905">
                  <c:v>The Melissa Virus</c:v>
                </c:pt>
                <c:pt idx="906">
                  <c:v>AdrianLane</c:v>
                </c:pt>
                <c:pt idx="907">
                  <c:v>Ziya Tong</c:v>
                </c:pt>
                <c:pt idx="908">
                  <c:v>Razor</c:v>
                </c:pt>
                <c:pt idx="909">
                  <c:v>jkouns</c:v>
                </c:pt>
                <c:pt idx="910">
                  <c:v>samim</c:v>
                </c:pt>
                <c:pt idx="911">
                  <c:v>Troy Hunt</c:v>
                </c:pt>
                <c:pt idx="912">
                  <c:v>Fiora Aeterna☄</c:v>
                </c:pt>
                <c:pt idx="913">
                  <c:v>Stephen Tobolowsky</c:v>
                </c:pt>
                <c:pt idx="914">
                  <c:v>OpenText</c:v>
                </c:pt>
                <c:pt idx="915">
                  <c:v>Mike Rothman</c:v>
                </c:pt>
                <c:pt idx="916">
                  <c:v>Sophie Van Der Zee</c:v>
                </c:pt>
                <c:pt idx="917">
                  <c:v>Rob Lemos</c:v>
                </c:pt>
                <c:pt idx="918">
                  <c:v>Twitter</c:v>
                </c:pt>
                <c:pt idx="919">
                  <c:v>Dr Lucy Rogers</c:v>
                </c:pt>
                <c:pt idx="920">
                  <c:v>FireF0X</c:v>
                </c:pt>
                <c:pt idx="921">
                  <c:v>Thierry Zoller</c:v>
                </c:pt>
                <c:pt idx="922">
                  <c:v>Jamie McKelvie</c:v>
                </c:pt>
                <c:pt idx="923">
                  <c:v>Alberto Nardelli</c:v>
                </c:pt>
                <c:pt idx="924">
                  <c:v>Andrea Barisani</c:v>
                </c:pt>
                <c:pt idx="925">
                  <c:v>OMG ΉΆXOR</c:v>
                </c:pt>
                <c:pt idx="926">
                  <c:v>Oona Räisänen</c:v>
                </c:pt>
                <c:pt idx="927">
                  <c:v>HHS.gov</c:v>
                </c:pt>
                <c:pt idx="928">
                  <c:v>Jeremy King</c:v>
                </c:pt>
                <c:pt idx="929">
                  <c:v>Alexander Hanff</c:v>
                </c:pt>
                <c:pt idx="930">
                  <c:v>adrian cockcroft</c:v>
                </c:pt>
                <c:pt idx="931">
                  <c:v>Infospectives</c:v>
                </c:pt>
                <c:pt idx="932">
                  <c:v>SF Zen Center</c:v>
                </c:pt>
                <c:pt idx="933">
                  <c:v>Dr. Rand Paul</c:v>
                </c:pt>
                <c:pt idx="934">
                  <c:v>Ben Rothke</c:v>
                </c:pt>
                <c:pt idx="935">
                  <c:v>Michael Vatikiotis</c:v>
                </c:pt>
                <c:pt idx="936">
                  <c:v>Bruce Schneier RSS</c:v>
                </c:pt>
                <c:pt idx="937">
                  <c:v>Gathering Clouds</c:v>
                </c:pt>
                <c:pt idx="938">
                  <c:v>Brian Katz</c:v>
                </c:pt>
                <c:pt idx="939">
                  <c:v>IT Security Guru</c:v>
                </c:pt>
                <c:pt idx="940">
                  <c:v>Kurt Opsahl</c:v>
                </c:pt>
                <c:pt idx="941">
                  <c:v>Michael Kaiser</c:v>
                </c:pt>
                <c:pt idx="942">
                  <c:v>Stefan Esser</c:v>
                </c:pt>
                <c:pt idx="943">
                  <c:v>Rocky DeStefano</c:v>
                </c:pt>
                <c:pt idx="944">
                  <c:v>Gary Tinkler</c:v>
                </c:pt>
                <c:pt idx="945">
                  <c:v>.mudge</c:v>
                </c:pt>
                <c:pt idx="946">
                  <c:v>AtlanticCouncil</c:v>
                </c:pt>
                <c:pt idx="947">
                  <c:v>Akamai UK </c:v>
                </c:pt>
                <c:pt idx="948">
                  <c:v>TIME.com</c:v>
                </c:pt>
                <c:pt idx="949">
                  <c:v>Scott Cheney-Peters</c:v>
                </c:pt>
                <c:pt idx="950">
                  <c:v>Prashanth</c:v>
                </c:pt>
                <c:pt idx="951">
                  <c:v>David Lang</c:v>
                </c:pt>
                <c:pt idx="952">
                  <c:v>\m/ Ⓐrmageddon \m/</c:v>
                </c:pt>
                <c:pt idx="953">
                  <c:v>KShow</c:v>
                </c:pt>
                <c:pt idx="954">
                  <c:v>Mario Klingemann</c:v>
                </c:pt>
                <c:pt idx="955">
                  <c:v>Ben Wizner</c:v>
                </c:pt>
                <c:pt idx="956">
                  <c:v>Helena Horton</c:v>
                </c:pt>
                <c:pt idx="957">
                  <c:v>Ben Smith</c:v>
                </c:pt>
                <c:pt idx="958">
                  <c:v>Alex Hern</c:v>
                </c:pt>
                <c:pt idx="959">
                  <c:v>iQuest</c:v>
                </c:pt>
                <c:pt idx="960">
                  <c:v>ben grosser</c:v>
                </c:pt>
                <c:pt idx="961">
                  <c:v>Heather DeweyHagborg</c:v>
                </c:pt>
                <c:pt idx="962">
                  <c:v>Salon.com</c:v>
                </c:pt>
                <c:pt idx="963">
                  <c:v>NSK STATE</c:v>
                </c:pt>
                <c:pt idx="964">
                  <c:v>allison burtch</c:v>
                </c:pt>
                <c:pt idx="965">
                  <c:v>K.Kugan</c:v>
                </c:pt>
                <c:pt idx="966">
                  <c:v>Duo Security</c:v>
                </c:pt>
                <c:pt idx="967">
                  <c:v>Insider Threats</c:v>
                </c:pt>
                <c:pt idx="968">
                  <c:v>Georgia Weidman</c:v>
                </c:pt>
                <c:pt idx="969">
                  <c:v>Joseph Savirimuthu</c:v>
                </c:pt>
                <c:pt idx="970">
                  <c:v>Dr Sherri Tenpenny</c:v>
                </c:pt>
                <c:pt idx="971">
                  <c:v>Julie Bishop</c:v>
                </c:pt>
                <c:pt idx="972">
                  <c:v>サンクトガーレン</c:v>
                </c:pt>
                <c:pt idx="973">
                  <c:v>James Governor</c:v>
                </c:pt>
                <c:pt idx="974">
                  <c:v>Randy Bias</c:v>
                </c:pt>
                <c:pt idx="975">
                  <c:v>Equinix, Inc.</c:v>
                </c:pt>
                <c:pt idx="976">
                  <c:v>Rahul da Cunha</c:v>
                </c:pt>
                <c:pt idx="977">
                  <c:v>Travis Goodspeed</c:v>
                </c:pt>
                <c:pt idx="978">
                  <c:v>Sascha Schirra</c:v>
                </c:pt>
                <c:pt idx="979">
                  <c:v>Black Hat </c:v>
                </c:pt>
                <c:pt idx="980">
                  <c:v>Khaosod English</c:v>
                </c:pt>
                <c:pt idx="981">
                  <c:v>curtis</c:v>
                </c:pt>
                <c:pt idx="982">
                  <c:v>Rúnar Óli</c:v>
                </c:pt>
                <c:pt idx="983">
                  <c:v>Neha Narkhede</c:v>
                </c:pt>
                <c:pt idx="984">
                  <c:v>BSidesTO</c:v>
                </c:pt>
                <c:pt idx="985">
                  <c:v>Seth Rosenblatt</c:v>
                </c:pt>
                <c:pt idx="986">
                  <c:v>ZeroNights</c:v>
                </c:pt>
                <c:pt idx="987">
                  <c:v>The EFI monster!</c:v>
                </c:pt>
                <c:pt idx="988">
                  <c:v>Department of State</c:v>
                </c:pt>
                <c:pt idx="989">
                  <c:v>Gavin Struthers</c:v>
                </c:pt>
                <c:pt idx="990">
                  <c:v>Gordon Smith</c:v>
                </c:pt>
                <c:pt idx="991">
                  <c:v>InfoSec World</c:v>
                </c:pt>
                <c:pt idx="992">
                  <c:v>BSides Asheville</c:v>
                </c:pt>
                <c:pt idx="993">
                  <c:v>Jimmy Vo</c:v>
                </c:pt>
                <c:pt idx="994">
                  <c:v>Daniel Veditz</c:v>
                </c:pt>
                <c:pt idx="995">
                  <c:v>Survival Tips</c:v>
                </c:pt>
                <c:pt idx="996">
                  <c:v>Laura Lucchini</c:v>
                </c:pt>
                <c:pt idx="997">
                  <c:v>F-Secure</c:v>
                </c:pt>
                <c:pt idx="998">
                  <c:v>BSides Las Vegas</c:v>
                </c:pt>
                <c:pt idx="999">
                  <c:v>caseyjohnellis</c:v>
                </c:pt>
                <c:pt idx="1000">
                  <c:v>Sky News Newsdesk</c:v>
                </c:pt>
                <c:pt idx="1001">
                  <c:v>Steve Manzuik</c:v>
                </c:pt>
                <c:pt idx="1002">
                  <c:v>Nat Autistic Society</c:v>
                </c:pt>
                <c:pt idx="1003">
                  <c:v>Cesare Garlati</c:v>
                </c:pt>
                <c:pt idx="1004">
                  <c:v>Dmitry Bestuzhev</c:v>
                </c:pt>
                <c:pt idx="1005">
                  <c:v>Ingo Stoll</c:v>
                </c:pt>
                <c:pt idx="1006">
                  <c:v>John Wilander</c:v>
                </c:pt>
                <c:pt idx="1007">
                  <c:v>Avram Marius</c:v>
                </c:pt>
                <c:pt idx="1008">
                  <c:v>Alfredo Ortega</c:v>
                </c:pt>
                <c:pt idx="1009">
                  <c:v>Phil Walter</c:v>
                </c:pt>
                <c:pt idx="1010">
                  <c:v>CAUSINDY</c:v>
                </c:pt>
                <c:pt idx="1011">
                  <c:v>ENISA</c:v>
                </c:pt>
                <c:pt idx="1012">
                  <c:v>bsidesnash</c:v>
                </c:pt>
                <c:pt idx="1013">
                  <c:v>Flightradar24</c:v>
                </c:pt>
                <c:pt idx="1014">
                  <c:v>Splunk</c:v>
                </c:pt>
                <c:pt idx="1015">
                  <c:v>Kelly Sommers</c:v>
                </c:pt>
                <c:pt idx="1016">
                  <c:v>Kenneth Geers</c:v>
                </c:pt>
                <c:pt idx="1017">
                  <c:v>Ron Gerber</c:v>
                </c:pt>
                <c:pt idx="1018">
                  <c:v>Kevin Mitnick</c:v>
                </c:pt>
                <c:pt idx="1019">
                  <c:v>Eventbrite</c:v>
                </c:pt>
                <c:pt idx="1020">
                  <c:v>Foursys</c:v>
                </c:pt>
                <c:pt idx="1021">
                  <c:v>BT</c:v>
                </c:pt>
                <c:pt idx="1022">
                  <c:v>Raphael Satter</c:v>
                </c:pt>
                <c:pt idx="1023">
                  <c:v>Helena Edelson</c:v>
                </c:pt>
                <c:pt idx="1024">
                  <c:v>Sched.org</c:v>
                </c:pt>
                <c:pt idx="1025">
                  <c:v>The Hacker News</c:v>
                </c:pt>
                <c:pt idx="1026">
                  <c:v>RiskMathics</c:v>
                </c:pt>
                <c:pt idx="1027">
                  <c:v>Nick DePetrillo</c:v>
                </c:pt>
                <c:pt idx="1028">
                  <c:v>Hal Pomeranz</c:v>
                </c:pt>
                <c:pt idx="1029">
                  <c:v>Michael Cloppert</c:v>
                </c:pt>
                <c:pt idx="1030">
                  <c:v>Jaime Cochran</c:v>
                </c:pt>
                <c:pt idx="1031">
                  <c:v>Steve Herman</c:v>
                </c:pt>
                <c:pt idx="1032">
                  <c:v>͏</c:v>
                </c:pt>
                <c:pt idx="1033">
                  <c:v>matt blaze</c:v>
                </c:pt>
                <c:pt idx="1034">
                  <c:v>halvarflake</c:v>
                </c:pt>
                <c:pt idx="1035">
                  <c:v>Fran Berkman</c:v>
                </c:pt>
                <c:pt idx="1036">
                  <c:v>Dino A. Dai Zovi</c:v>
                </c:pt>
                <c:pt idx="1037">
                  <c:v>Soniasuponia</c:v>
                </c:pt>
                <c:pt idx="1038">
                  <c:v>Hugo</c:v>
                </c:pt>
                <c:pt idx="1039">
                  <c:v>Richard Chirgwin</c:v>
                </c:pt>
                <c:pt idx="1040">
                  <c:v>Skully</c:v>
                </c:pt>
                <c:pt idx="1041">
                  <c:v>Steve Gell </c:v>
                </c:pt>
                <c:pt idx="1042">
                  <c:v>Agence France-Presse</c:v>
                </c:pt>
                <c:pt idx="1043">
                  <c:v>Scott Ian</c:v>
                </c:pt>
                <c:pt idx="1044">
                  <c:v>Aaron Heslehurst</c:v>
                </c:pt>
                <c:pt idx="1045">
                  <c:v>Touya Akira</c:v>
                </c:pt>
                <c:pt idx="1046">
                  <c:v>AimBrain</c:v>
                </c:pt>
                <c:pt idx="1047">
                  <c:v>Brandon Edwards</c:v>
                </c:pt>
                <c:pt idx="1048">
                  <c:v>Axelle Ap.</c:v>
                </c:pt>
                <c:pt idx="1049">
                  <c:v>Tuxotron</c:v>
                </c:pt>
                <c:pt idx="1050">
                  <c:v>Marcus Brown</c:v>
                </c:pt>
                <c:pt idx="1051">
                  <c:v>Karen／明美</c:v>
                </c:pt>
                <c:pt idx="1052">
                  <c:v>Hague Talks</c:v>
                </c:pt>
                <c:pt idx="1053">
                  <c:v>ISPAI</c:v>
                </c:pt>
                <c:pt idx="1054">
                  <c:v>James Ball</c:v>
                </c:pt>
                <c:pt idx="1055">
                  <c:v>Bloomberg Business</c:v>
                </c:pt>
                <c:pt idx="1056">
                  <c:v>haligonia: breaking</c:v>
                </c:pt>
                <c:pt idx="1057">
                  <c:v>AtlSecCon</c:v>
                </c:pt>
                <c:pt idx="1058">
                  <c:v>NorthSec</c:v>
                </c:pt>
                <c:pt idx="1059">
                  <c:v>Reform</c:v>
                </c:pt>
                <c:pt idx="1060">
                  <c:v>Wallix UK</c:v>
                </c:pt>
                <c:pt idx="1061">
                  <c:v>NEICT Partnership</c:v>
                </c:pt>
                <c:pt idx="1062">
                  <c:v>Kate Brew</c:v>
                </c:pt>
                <c:pt idx="1063">
                  <c:v>Lenny Zeltser</c:v>
                </c:pt>
                <c:pt idx="1064">
                  <c:v>BBC World Book Club</c:v>
                </c:pt>
                <c:pt idx="1065">
                  <c:v>Dyn Research</c:v>
                </c:pt>
                <c:pt idx="1066">
                  <c:v>FedScoop</c:v>
                </c:pt>
                <c:pt idx="1067">
                  <c:v>The Northern Light</c:v>
                </c:pt>
                <c:pt idx="1068">
                  <c:v>Shawn Henry</c:v>
                </c:pt>
                <c:pt idx="1069">
                  <c:v>Chris Eng</c:v>
                </c:pt>
                <c:pt idx="1070">
                  <c:v>Charlie Miller</c:v>
                </c:pt>
                <c:pt idx="1071">
                  <c:v>CISecurity</c:v>
                </c:pt>
                <c:pt idx="1072">
                  <c:v>FTC</c:v>
                </c:pt>
                <c:pt idx="1073">
                  <c:v>@eqe (Andy Isaacson)</c:v>
                </c:pt>
                <c:pt idx="1074">
                  <c:v>Ian Massingham</c:v>
                </c:pt>
                <c:pt idx="1075">
                  <c:v>Danilo Poccia</c:v>
                </c:pt>
                <c:pt idx="1076">
                  <c:v>Sarah Edwards</c:v>
                </c:pt>
                <c:pt idx="1077">
                  <c:v>peterkuper</c:v>
                </c:pt>
                <c:pt idx="1078">
                  <c:v>Deviant Ollam ツ</c:v>
                </c:pt>
                <c:pt idx="1079">
                  <c:v>Yori - Now 50% Off</c:v>
                </c:pt>
                <c:pt idx="1080">
                  <c:v>William Dobbie</c:v>
                </c:pt>
                <c:pt idx="1081">
                  <c:v>Joshua Wright</c:v>
                </c:pt>
                <c:pt idx="1082">
                  <c:v>Stephen Sims</c:v>
                </c:pt>
                <c:pt idx="1083">
                  <c:v>Marco Sermoneta</c:v>
                </c:pt>
                <c:pt idx="1084">
                  <c:v>Rosa Giuffré</c:v>
                </c:pt>
                <c:pt idx="1085">
                  <c:v>Neustar </c:v>
                </c:pt>
                <c:pt idx="1086">
                  <c:v>Sharon M</c:v>
                </c:pt>
                <c:pt idx="1087">
                  <c:v>CEOP</c:v>
                </c:pt>
                <c:pt idx="1088">
                  <c:v>DigitalRightsIreland</c:v>
                </c:pt>
                <c:pt idx="1089">
                  <c:v>Geraldine Lavin</c:v>
                </c:pt>
                <c:pt idx="1090">
                  <c:v>Koen Van Impe</c:v>
                </c:pt>
                <c:pt idx="1091">
                  <c:v>Martijn Grooten</c:v>
                </c:pt>
                <c:pt idx="1092">
                  <c:v>GW Cyber &amp; Homeland </c:v>
                </c:pt>
                <c:pt idx="1093">
                  <c:v>CNAS</c:v>
                </c:pt>
                <c:pt idx="1094">
                  <c:v>Rep. Will Hurd</c:v>
                </c:pt>
                <c:pt idx="1095">
                  <c:v>Jerry Hendrix</c:v>
                </c:pt>
                <c:pt idx="1096">
                  <c:v>King's CollegeLondon</c:v>
                </c:pt>
                <c:pt idx="1097">
                  <c:v>Brookings Metro</c:v>
                </c:pt>
                <c:pt idx="1098">
                  <c:v>M. Taylor Fravel</c:v>
                </c:pt>
                <c:pt idx="1099">
                  <c:v>Hero Rundown</c:v>
                </c:pt>
                <c:pt idx="1100">
                  <c:v>Brandon Valeriano</c:v>
                </c:pt>
                <c:pt idx="1101">
                  <c:v>The Debian Project</c:v>
                </c:pt>
                <c:pt idx="1102">
                  <c:v>Michelle</c:v>
                </c:pt>
                <c:pt idx="1103">
                  <c:v>bill</c:v>
                </c:pt>
                <c:pt idx="1104">
                  <c:v>Jérôme Segura</c:v>
                </c:pt>
                <c:pt idx="1105">
                  <c:v>Slate</c:v>
                </c:pt>
                <c:pt idx="1106">
                  <c:v>Tim Daniels</c:v>
                </c:pt>
                <c:pt idx="1107">
                  <c:v>Wahsnerc Nairda</c:v>
                </c:pt>
                <c:pt idx="1108">
                  <c:v>DavidLinthicum</c:v>
                </c:pt>
                <c:pt idx="1109">
                  <c:v>Lubor Ptacek</c:v>
                </c:pt>
                <c:pt idx="1110">
                  <c:v>╭(◠‿◠)╯┳━┳</c:v>
                </c:pt>
                <c:pt idx="1111">
                  <c:v>Natalie Sambhi</c:v>
                </c:pt>
                <c:pt idx="1112">
                  <c:v>Ryan Barnett</c:v>
                </c:pt>
                <c:pt idx="1113">
                  <c:v>Willard Shepard</c:v>
                </c:pt>
                <c:pt idx="1114">
                  <c:v>Chris Gates</c:v>
                </c:pt>
                <c:pt idx="1115">
                  <c:v>Matt Johansen</c:v>
                </c:pt>
                <c:pt idx="1116">
                  <c:v>The Dark Tangent</c:v>
                </c:pt>
                <c:pt idx="1117">
                  <c:v>Charlie Osborne</c:v>
                </c:pt>
              </c:strCache>
            </c:strRef>
          </c:cat>
          <c:val>
            <c:numRef>
              <c:f>工作表1!$B$2:$B$1119</c:f>
              <c:numCache>
                <c:formatCode>General</c:formatCode>
                <c:ptCount val="1118"/>
                <c:pt idx="0">
                  <c:v>2.03764873023E-2</c:v>
                </c:pt>
                <c:pt idx="1">
                  <c:v>1.53578231714E-2</c:v>
                </c:pt>
                <c:pt idx="2">
                  <c:v>1.11627184559E-2</c:v>
                </c:pt>
                <c:pt idx="3">
                  <c:v>1.0339460325100001E-2</c:v>
                </c:pt>
                <c:pt idx="4">
                  <c:v>9.1436038633799996E-3</c:v>
                </c:pt>
                <c:pt idx="5">
                  <c:v>9.0575429229499994E-3</c:v>
                </c:pt>
                <c:pt idx="6">
                  <c:v>8.5500076027499993E-3</c:v>
                </c:pt>
                <c:pt idx="7">
                  <c:v>8.3060304991600005E-3</c:v>
                </c:pt>
                <c:pt idx="8">
                  <c:v>8.1661199325000003E-3</c:v>
                </c:pt>
                <c:pt idx="9">
                  <c:v>7.8347162476999996E-3</c:v>
                </c:pt>
                <c:pt idx="10">
                  <c:v>7.5976932732099997E-3</c:v>
                </c:pt>
                <c:pt idx="11">
                  <c:v>6.2238193199099998E-3</c:v>
                </c:pt>
                <c:pt idx="12">
                  <c:v>6.1065198265599996E-3</c:v>
                </c:pt>
                <c:pt idx="13">
                  <c:v>5.8423796671400003E-3</c:v>
                </c:pt>
                <c:pt idx="14">
                  <c:v>5.0374250790599998E-3</c:v>
                </c:pt>
                <c:pt idx="15">
                  <c:v>4.8995254673800002E-3</c:v>
                </c:pt>
                <c:pt idx="16">
                  <c:v>4.89673927528E-3</c:v>
                </c:pt>
                <c:pt idx="17">
                  <c:v>4.6557275421399997E-3</c:v>
                </c:pt>
                <c:pt idx="18">
                  <c:v>4.6247403148899999E-3</c:v>
                </c:pt>
                <c:pt idx="19">
                  <c:v>4.5824570884200003E-3</c:v>
                </c:pt>
                <c:pt idx="20">
                  <c:v>4.3075484910999997E-3</c:v>
                </c:pt>
                <c:pt idx="21">
                  <c:v>4.3063074735699997E-3</c:v>
                </c:pt>
                <c:pt idx="22">
                  <c:v>4.2882421869199997E-3</c:v>
                </c:pt>
                <c:pt idx="23">
                  <c:v>4.2361871521099997E-3</c:v>
                </c:pt>
                <c:pt idx="24">
                  <c:v>3.9174242727899999E-3</c:v>
                </c:pt>
                <c:pt idx="25">
                  <c:v>3.89408149372E-3</c:v>
                </c:pt>
                <c:pt idx="26">
                  <c:v>3.8793290339400001E-3</c:v>
                </c:pt>
                <c:pt idx="27">
                  <c:v>3.8180304664100001E-3</c:v>
                </c:pt>
                <c:pt idx="28">
                  <c:v>3.7685843711899999E-3</c:v>
                </c:pt>
                <c:pt idx="29">
                  <c:v>3.7018624027499998E-3</c:v>
                </c:pt>
                <c:pt idx="30">
                  <c:v>3.62529532138E-3</c:v>
                </c:pt>
                <c:pt idx="31">
                  <c:v>3.6028640049799998E-3</c:v>
                </c:pt>
                <c:pt idx="32">
                  <c:v>3.49078944715E-3</c:v>
                </c:pt>
                <c:pt idx="33">
                  <c:v>3.4720308071199998E-3</c:v>
                </c:pt>
                <c:pt idx="34">
                  <c:v>3.43951425517E-3</c:v>
                </c:pt>
                <c:pt idx="35">
                  <c:v>3.4375195333000001E-3</c:v>
                </c:pt>
                <c:pt idx="36">
                  <c:v>3.4318828182500001E-3</c:v>
                </c:pt>
                <c:pt idx="37">
                  <c:v>3.2941555348899999E-3</c:v>
                </c:pt>
                <c:pt idx="38">
                  <c:v>3.2532966216499998E-3</c:v>
                </c:pt>
                <c:pt idx="39">
                  <c:v>3.2465806730200002E-3</c:v>
                </c:pt>
                <c:pt idx="40">
                  <c:v>3.1389268109900002E-3</c:v>
                </c:pt>
                <c:pt idx="41">
                  <c:v>3.0606863458500001E-3</c:v>
                </c:pt>
                <c:pt idx="42">
                  <c:v>2.9368529064499999E-3</c:v>
                </c:pt>
                <c:pt idx="43">
                  <c:v>2.9053156899300002E-3</c:v>
                </c:pt>
                <c:pt idx="44">
                  <c:v>2.7908110058999999E-3</c:v>
                </c:pt>
                <c:pt idx="45">
                  <c:v>2.7851919751599999E-3</c:v>
                </c:pt>
                <c:pt idx="46">
                  <c:v>2.7670256266800002E-3</c:v>
                </c:pt>
                <c:pt idx="47">
                  <c:v>2.7448652347199999E-3</c:v>
                </c:pt>
                <c:pt idx="48">
                  <c:v>2.7383657674899999E-3</c:v>
                </c:pt>
                <c:pt idx="49">
                  <c:v>2.7201009854999998E-3</c:v>
                </c:pt>
                <c:pt idx="50">
                  <c:v>2.68069035622E-3</c:v>
                </c:pt>
                <c:pt idx="51">
                  <c:v>2.6271739736399998E-3</c:v>
                </c:pt>
                <c:pt idx="52">
                  <c:v>2.60538548985E-3</c:v>
                </c:pt>
                <c:pt idx="53">
                  <c:v>2.5481726996100002E-3</c:v>
                </c:pt>
                <c:pt idx="54">
                  <c:v>2.53032865105E-3</c:v>
                </c:pt>
                <c:pt idx="55">
                  <c:v>2.4566904641100001E-3</c:v>
                </c:pt>
                <c:pt idx="56">
                  <c:v>2.4504895037899999E-3</c:v>
                </c:pt>
                <c:pt idx="57">
                  <c:v>2.4454775287000002E-3</c:v>
                </c:pt>
                <c:pt idx="58">
                  <c:v>2.42244286618E-3</c:v>
                </c:pt>
                <c:pt idx="59">
                  <c:v>2.38532046133E-3</c:v>
                </c:pt>
                <c:pt idx="60">
                  <c:v>2.3797763179699998E-3</c:v>
                </c:pt>
                <c:pt idx="61">
                  <c:v>2.37562994897E-3</c:v>
                </c:pt>
                <c:pt idx="62">
                  <c:v>2.3604242044399999E-3</c:v>
                </c:pt>
                <c:pt idx="63">
                  <c:v>2.3291046732600001E-3</c:v>
                </c:pt>
                <c:pt idx="64">
                  <c:v>2.3226662857399999E-3</c:v>
                </c:pt>
                <c:pt idx="65">
                  <c:v>2.2905086254200002E-3</c:v>
                </c:pt>
                <c:pt idx="66">
                  <c:v>2.2872250138900002E-3</c:v>
                </c:pt>
                <c:pt idx="67">
                  <c:v>2.2844389477300001E-3</c:v>
                </c:pt>
                <c:pt idx="68">
                  <c:v>2.2638927316599999E-3</c:v>
                </c:pt>
                <c:pt idx="69">
                  <c:v>2.2591810168400002E-3</c:v>
                </c:pt>
                <c:pt idx="70">
                  <c:v>2.2338560170000001E-3</c:v>
                </c:pt>
                <c:pt idx="71">
                  <c:v>2.2147290792300001E-3</c:v>
                </c:pt>
                <c:pt idx="72">
                  <c:v>2.2145475773300001E-3</c:v>
                </c:pt>
                <c:pt idx="73">
                  <c:v>2.2111491169299999E-3</c:v>
                </c:pt>
                <c:pt idx="74">
                  <c:v>2.20122191442E-3</c:v>
                </c:pt>
                <c:pt idx="75">
                  <c:v>2.1603104959500002E-3</c:v>
                </c:pt>
                <c:pt idx="76">
                  <c:v>2.1274274813199998E-3</c:v>
                </c:pt>
                <c:pt idx="77">
                  <c:v>2.1061002741000001E-3</c:v>
                </c:pt>
                <c:pt idx="78">
                  <c:v>2.10163981681E-3</c:v>
                </c:pt>
                <c:pt idx="79">
                  <c:v>2.0900672443900001E-3</c:v>
                </c:pt>
                <c:pt idx="80">
                  <c:v>2.0871385640400001E-3</c:v>
                </c:pt>
                <c:pt idx="81">
                  <c:v>2.0707163953499999E-3</c:v>
                </c:pt>
                <c:pt idx="82">
                  <c:v>2.0067647185899999E-3</c:v>
                </c:pt>
                <c:pt idx="83">
                  <c:v>2.0014725053999999E-3</c:v>
                </c:pt>
                <c:pt idx="84">
                  <c:v>2.0012387364500002E-3</c:v>
                </c:pt>
                <c:pt idx="85">
                  <c:v>1.9932445601599999E-3</c:v>
                </c:pt>
                <c:pt idx="86">
                  <c:v>1.9609071818600002E-3</c:v>
                </c:pt>
                <c:pt idx="87">
                  <c:v>1.9156814361600001E-3</c:v>
                </c:pt>
                <c:pt idx="88">
                  <c:v>1.899721438E-3</c:v>
                </c:pt>
                <c:pt idx="89">
                  <c:v>1.89557345923E-3</c:v>
                </c:pt>
                <c:pt idx="90">
                  <c:v>1.8900123854299999E-3</c:v>
                </c:pt>
                <c:pt idx="91">
                  <c:v>1.8870811445400001E-3</c:v>
                </c:pt>
                <c:pt idx="92">
                  <c:v>1.8567464582799999E-3</c:v>
                </c:pt>
                <c:pt idx="93">
                  <c:v>1.8520301843699999E-3</c:v>
                </c:pt>
                <c:pt idx="94">
                  <c:v>1.8505035729700001E-3</c:v>
                </c:pt>
                <c:pt idx="95">
                  <c:v>1.8337772896300001E-3</c:v>
                </c:pt>
                <c:pt idx="96">
                  <c:v>1.8336667581599999E-3</c:v>
                </c:pt>
                <c:pt idx="97">
                  <c:v>1.8139724588E-3</c:v>
                </c:pt>
                <c:pt idx="98">
                  <c:v>1.8050925804600001E-3</c:v>
                </c:pt>
                <c:pt idx="99">
                  <c:v>1.8038770248799999E-3</c:v>
                </c:pt>
                <c:pt idx="100">
                  <c:v>1.80255901115E-3</c:v>
                </c:pt>
                <c:pt idx="101">
                  <c:v>1.78402678926E-3</c:v>
                </c:pt>
                <c:pt idx="102">
                  <c:v>1.76161771407E-3</c:v>
                </c:pt>
                <c:pt idx="103">
                  <c:v>1.7213293609500001E-3</c:v>
                </c:pt>
                <c:pt idx="104">
                  <c:v>1.7088509551399999E-3</c:v>
                </c:pt>
                <c:pt idx="105">
                  <c:v>1.6788842996399999E-3</c:v>
                </c:pt>
                <c:pt idx="106">
                  <c:v>1.65759047862E-3</c:v>
                </c:pt>
                <c:pt idx="107">
                  <c:v>1.6555607516000001E-3</c:v>
                </c:pt>
                <c:pt idx="108">
                  <c:v>1.6476646764700001E-3</c:v>
                </c:pt>
                <c:pt idx="109">
                  <c:v>1.6345971430000001E-3</c:v>
                </c:pt>
                <c:pt idx="110">
                  <c:v>1.6280924407E-3</c:v>
                </c:pt>
                <c:pt idx="111">
                  <c:v>1.6249159106099999E-3</c:v>
                </c:pt>
                <c:pt idx="112">
                  <c:v>1.6075222354400001E-3</c:v>
                </c:pt>
                <c:pt idx="113">
                  <c:v>1.5946388071699999E-3</c:v>
                </c:pt>
                <c:pt idx="114">
                  <c:v>1.5935513574699999E-3</c:v>
                </c:pt>
                <c:pt idx="115">
                  <c:v>1.5872959803000001E-3</c:v>
                </c:pt>
                <c:pt idx="116">
                  <c:v>1.5769955686899999E-3</c:v>
                </c:pt>
                <c:pt idx="117">
                  <c:v>1.57380015758E-3</c:v>
                </c:pt>
                <c:pt idx="118">
                  <c:v>1.5705107209700001E-3</c:v>
                </c:pt>
                <c:pt idx="119">
                  <c:v>1.5627349626E-3</c:v>
                </c:pt>
                <c:pt idx="120">
                  <c:v>1.55579178661E-3</c:v>
                </c:pt>
                <c:pt idx="121">
                  <c:v>1.5534800483500001E-3</c:v>
                </c:pt>
                <c:pt idx="122">
                  <c:v>1.54298663131E-3</c:v>
                </c:pt>
                <c:pt idx="123">
                  <c:v>1.5402419340799999E-3</c:v>
                </c:pt>
                <c:pt idx="124">
                  <c:v>1.5252486252599999E-3</c:v>
                </c:pt>
                <c:pt idx="125">
                  <c:v>1.5204375693800001E-3</c:v>
                </c:pt>
                <c:pt idx="126">
                  <c:v>1.51738341228E-3</c:v>
                </c:pt>
                <c:pt idx="127">
                  <c:v>1.5062210559E-3</c:v>
                </c:pt>
                <c:pt idx="128">
                  <c:v>1.5055686346800001E-3</c:v>
                </c:pt>
                <c:pt idx="129">
                  <c:v>1.4998622525600001E-3</c:v>
                </c:pt>
                <c:pt idx="130">
                  <c:v>1.4776956473000001E-3</c:v>
                </c:pt>
                <c:pt idx="131">
                  <c:v>1.4763357471400001E-3</c:v>
                </c:pt>
                <c:pt idx="132">
                  <c:v>1.4753683651900001E-3</c:v>
                </c:pt>
                <c:pt idx="133">
                  <c:v>1.46954296765E-3</c:v>
                </c:pt>
                <c:pt idx="134">
                  <c:v>1.4622153606500001E-3</c:v>
                </c:pt>
                <c:pt idx="135">
                  <c:v>1.4529607113799999E-3</c:v>
                </c:pt>
                <c:pt idx="136">
                  <c:v>1.43409766263E-3</c:v>
                </c:pt>
                <c:pt idx="137">
                  <c:v>1.4271541646300001E-3</c:v>
                </c:pt>
                <c:pt idx="138">
                  <c:v>1.41616860071E-3</c:v>
                </c:pt>
                <c:pt idx="139">
                  <c:v>1.41070120174E-3</c:v>
                </c:pt>
                <c:pt idx="140">
                  <c:v>1.4095669682099999E-3</c:v>
                </c:pt>
                <c:pt idx="141">
                  <c:v>1.40678530297E-3</c:v>
                </c:pt>
                <c:pt idx="142">
                  <c:v>1.4046330697999999E-3</c:v>
                </c:pt>
                <c:pt idx="143">
                  <c:v>1.39356956751E-3</c:v>
                </c:pt>
                <c:pt idx="144">
                  <c:v>1.38734331374E-3</c:v>
                </c:pt>
                <c:pt idx="145">
                  <c:v>1.3463913458799999E-3</c:v>
                </c:pt>
                <c:pt idx="146">
                  <c:v>1.34544067224E-3</c:v>
                </c:pt>
                <c:pt idx="147">
                  <c:v>1.33455984735E-3</c:v>
                </c:pt>
                <c:pt idx="148">
                  <c:v>1.3220136982500001E-3</c:v>
                </c:pt>
                <c:pt idx="149">
                  <c:v>1.3194542574900001E-3</c:v>
                </c:pt>
                <c:pt idx="150">
                  <c:v>1.3192896539000001E-3</c:v>
                </c:pt>
                <c:pt idx="151">
                  <c:v>1.3152336641199999E-3</c:v>
                </c:pt>
                <c:pt idx="152">
                  <c:v>1.3055721888E-3</c:v>
                </c:pt>
                <c:pt idx="153">
                  <c:v>1.28232923522E-3</c:v>
                </c:pt>
                <c:pt idx="154">
                  <c:v>1.2737284404799999E-3</c:v>
                </c:pt>
                <c:pt idx="155">
                  <c:v>1.26592219281E-3</c:v>
                </c:pt>
                <c:pt idx="156">
                  <c:v>1.26161414014E-3</c:v>
                </c:pt>
                <c:pt idx="157">
                  <c:v>1.2597508043700001E-3</c:v>
                </c:pt>
                <c:pt idx="158">
                  <c:v>1.2554001739799999E-3</c:v>
                </c:pt>
                <c:pt idx="159">
                  <c:v>1.25411195374E-3</c:v>
                </c:pt>
                <c:pt idx="160">
                  <c:v>1.25264238708E-3</c:v>
                </c:pt>
                <c:pt idx="161">
                  <c:v>1.2457208301600001E-3</c:v>
                </c:pt>
                <c:pt idx="162">
                  <c:v>1.24326265732E-3</c:v>
                </c:pt>
                <c:pt idx="163">
                  <c:v>1.23628225327E-3</c:v>
                </c:pt>
                <c:pt idx="164">
                  <c:v>1.2348951576299999E-3</c:v>
                </c:pt>
                <c:pt idx="165">
                  <c:v>1.22777595641E-3</c:v>
                </c:pt>
                <c:pt idx="166">
                  <c:v>1.2210907054700001E-3</c:v>
                </c:pt>
                <c:pt idx="167">
                  <c:v>1.2135543386599999E-3</c:v>
                </c:pt>
                <c:pt idx="168">
                  <c:v>1.21349617347E-3</c:v>
                </c:pt>
                <c:pt idx="169">
                  <c:v>1.20606919027E-3</c:v>
                </c:pt>
                <c:pt idx="170">
                  <c:v>1.2048169564399999E-3</c:v>
                </c:pt>
                <c:pt idx="171">
                  <c:v>1.2030005652599999E-3</c:v>
                </c:pt>
                <c:pt idx="172">
                  <c:v>1.2027355705299999E-3</c:v>
                </c:pt>
                <c:pt idx="173">
                  <c:v>1.20179838135E-3</c:v>
                </c:pt>
                <c:pt idx="174">
                  <c:v>1.19713694197E-3</c:v>
                </c:pt>
                <c:pt idx="175">
                  <c:v>1.18778539872E-3</c:v>
                </c:pt>
                <c:pt idx="176">
                  <c:v>1.1874481735599999E-3</c:v>
                </c:pt>
                <c:pt idx="177">
                  <c:v>1.1864487683700001E-3</c:v>
                </c:pt>
                <c:pt idx="178">
                  <c:v>1.18403215333E-3</c:v>
                </c:pt>
                <c:pt idx="179">
                  <c:v>1.1804881694900001E-3</c:v>
                </c:pt>
                <c:pt idx="180">
                  <c:v>1.1751565985799999E-3</c:v>
                </c:pt>
                <c:pt idx="181">
                  <c:v>1.16763103622E-3</c:v>
                </c:pt>
                <c:pt idx="182">
                  <c:v>1.1669828327600001E-3</c:v>
                </c:pt>
                <c:pt idx="183">
                  <c:v>1.16466558569E-3</c:v>
                </c:pt>
                <c:pt idx="184">
                  <c:v>1.1592841336900001E-3</c:v>
                </c:pt>
                <c:pt idx="185">
                  <c:v>1.15105545752E-3</c:v>
                </c:pt>
                <c:pt idx="186">
                  <c:v>1.14268953924E-3</c:v>
                </c:pt>
                <c:pt idx="187">
                  <c:v>1.1418672157500001E-3</c:v>
                </c:pt>
                <c:pt idx="188">
                  <c:v>1.14151827822E-3</c:v>
                </c:pt>
                <c:pt idx="189">
                  <c:v>1.1396502689300001E-3</c:v>
                </c:pt>
                <c:pt idx="190">
                  <c:v>1.1291036652799999E-3</c:v>
                </c:pt>
                <c:pt idx="191">
                  <c:v>1.1162547685700001E-3</c:v>
                </c:pt>
                <c:pt idx="192">
                  <c:v>1.1020684210699999E-3</c:v>
                </c:pt>
                <c:pt idx="193">
                  <c:v>1.09726891165E-3</c:v>
                </c:pt>
                <c:pt idx="194">
                  <c:v>1.0932187890899999E-3</c:v>
                </c:pt>
                <c:pt idx="195">
                  <c:v>1.0931444232700001E-3</c:v>
                </c:pt>
                <c:pt idx="196">
                  <c:v>1.0919812343000001E-3</c:v>
                </c:pt>
                <c:pt idx="197">
                  <c:v>1.0903977130700001E-3</c:v>
                </c:pt>
                <c:pt idx="198">
                  <c:v>1.08511756481E-3</c:v>
                </c:pt>
                <c:pt idx="199">
                  <c:v>1.0842232063699999E-3</c:v>
                </c:pt>
                <c:pt idx="200">
                  <c:v>1.0720031645E-3</c:v>
                </c:pt>
                <c:pt idx="201">
                  <c:v>1.0660252588199999E-3</c:v>
                </c:pt>
                <c:pt idx="202">
                  <c:v>1.06236398002E-3</c:v>
                </c:pt>
                <c:pt idx="203">
                  <c:v>1.06088676706E-3</c:v>
                </c:pt>
                <c:pt idx="204">
                  <c:v>1.0574154553099999E-3</c:v>
                </c:pt>
                <c:pt idx="205">
                  <c:v>1.0564958296E-3</c:v>
                </c:pt>
                <c:pt idx="206">
                  <c:v>1.0530544338599999E-3</c:v>
                </c:pt>
                <c:pt idx="207">
                  <c:v>1.0484248477799999E-3</c:v>
                </c:pt>
                <c:pt idx="208">
                  <c:v>1.0453701049200001E-3</c:v>
                </c:pt>
                <c:pt idx="209">
                  <c:v>1.0435057330900001E-3</c:v>
                </c:pt>
                <c:pt idx="210">
                  <c:v>1.0424564393200001E-3</c:v>
                </c:pt>
                <c:pt idx="211">
                  <c:v>1.04121010254E-3</c:v>
                </c:pt>
                <c:pt idx="212">
                  <c:v>1.0390637413600001E-3</c:v>
                </c:pt>
                <c:pt idx="213">
                  <c:v>1.0366544926399999E-3</c:v>
                </c:pt>
                <c:pt idx="214">
                  <c:v>1.03537477448E-3</c:v>
                </c:pt>
                <c:pt idx="215">
                  <c:v>1.0336873092599999E-3</c:v>
                </c:pt>
                <c:pt idx="216">
                  <c:v>1.0331003432399999E-3</c:v>
                </c:pt>
                <c:pt idx="217">
                  <c:v>1.02678311325E-3</c:v>
                </c:pt>
                <c:pt idx="218">
                  <c:v>1.0251448219000001E-3</c:v>
                </c:pt>
                <c:pt idx="219">
                  <c:v>1.0193079483299999E-3</c:v>
                </c:pt>
                <c:pt idx="220">
                  <c:v>1.00449572303E-3</c:v>
                </c:pt>
                <c:pt idx="221">
                  <c:v>9.9700006113199991E-4</c:v>
                </c:pt>
                <c:pt idx="222">
                  <c:v>9.9494271005600007E-4</c:v>
                </c:pt>
                <c:pt idx="223">
                  <c:v>9.9348328143600002E-4</c:v>
                </c:pt>
                <c:pt idx="224">
                  <c:v>9.9277069974699995E-4</c:v>
                </c:pt>
                <c:pt idx="225">
                  <c:v>9.9122196421499997E-4</c:v>
                </c:pt>
                <c:pt idx="226">
                  <c:v>9.8832437334600001E-4</c:v>
                </c:pt>
                <c:pt idx="227">
                  <c:v>9.8538483205799993E-4</c:v>
                </c:pt>
                <c:pt idx="228">
                  <c:v>9.8479055216200008E-4</c:v>
                </c:pt>
                <c:pt idx="229">
                  <c:v>9.8198701263300004E-4</c:v>
                </c:pt>
                <c:pt idx="230">
                  <c:v>9.7495561226799998E-4</c:v>
                </c:pt>
                <c:pt idx="231">
                  <c:v>9.7357002199599996E-4</c:v>
                </c:pt>
                <c:pt idx="232">
                  <c:v>9.6831672040900002E-4</c:v>
                </c:pt>
                <c:pt idx="233">
                  <c:v>9.6661171262000004E-4</c:v>
                </c:pt>
                <c:pt idx="234">
                  <c:v>9.6599526045700003E-4</c:v>
                </c:pt>
                <c:pt idx="235">
                  <c:v>9.5768442127400005E-4</c:v>
                </c:pt>
                <c:pt idx="236">
                  <c:v>9.5732794222600003E-4</c:v>
                </c:pt>
                <c:pt idx="237">
                  <c:v>9.5583405651499995E-4</c:v>
                </c:pt>
                <c:pt idx="238">
                  <c:v>9.5529184406899996E-4</c:v>
                </c:pt>
                <c:pt idx="239">
                  <c:v>9.5426715317400003E-4</c:v>
                </c:pt>
                <c:pt idx="240">
                  <c:v>9.47346711036E-4</c:v>
                </c:pt>
                <c:pt idx="241">
                  <c:v>9.46192446023E-4</c:v>
                </c:pt>
                <c:pt idx="242">
                  <c:v>9.3997904781100003E-4</c:v>
                </c:pt>
                <c:pt idx="243">
                  <c:v>9.3945737237300004E-4</c:v>
                </c:pt>
                <c:pt idx="244">
                  <c:v>9.3769159045399997E-4</c:v>
                </c:pt>
                <c:pt idx="245">
                  <c:v>9.3729937287599999E-4</c:v>
                </c:pt>
                <c:pt idx="246">
                  <c:v>9.3484725814799998E-4</c:v>
                </c:pt>
                <c:pt idx="247">
                  <c:v>9.3200714629799997E-4</c:v>
                </c:pt>
                <c:pt idx="248">
                  <c:v>9.2900235956299999E-4</c:v>
                </c:pt>
                <c:pt idx="249">
                  <c:v>9.2799323067099999E-4</c:v>
                </c:pt>
                <c:pt idx="250">
                  <c:v>9.2509596817300001E-4</c:v>
                </c:pt>
                <c:pt idx="251">
                  <c:v>9.24474459382E-4</c:v>
                </c:pt>
                <c:pt idx="252">
                  <c:v>9.2356820146799999E-4</c:v>
                </c:pt>
                <c:pt idx="253">
                  <c:v>9.2171838827200003E-4</c:v>
                </c:pt>
                <c:pt idx="254">
                  <c:v>9.2149371352500005E-4</c:v>
                </c:pt>
                <c:pt idx="255">
                  <c:v>9.2036624533100003E-4</c:v>
                </c:pt>
                <c:pt idx="256">
                  <c:v>9.1964673971800005E-4</c:v>
                </c:pt>
                <c:pt idx="257">
                  <c:v>9.1912897252699997E-4</c:v>
                </c:pt>
                <c:pt idx="258">
                  <c:v>9.1489281075600004E-4</c:v>
                </c:pt>
                <c:pt idx="259">
                  <c:v>9.1278987460600004E-4</c:v>
                </c:pt>
                <c:pt idx="260">
                  <c:v>9.1256364560399997E-4</c:v>
                </c:pt>
                <c:pt idx="261">
                  <c:v>9.0900390923800002E-4</c:v>
                </c:pt>
                <c:pt idx="262">
                  <c:v>9.0736607486599995E-4</c:v>
                </c:pt>
                <c:pt idx="263">
                  <c:v>9.0605524238299997E-4</c:v>
                </c:pt>
                <c:pt idx="264">
                  <c:v>9.0110073157799995E-4</c:v>
                </c:pt>
                <c:pt idx="265">
                  <c:v>8.9586183987099997E-4</c:v>
                </c:pt>
                <c:pt idx="266">
                  <c:v>8.9501719274700001E-4</c:v>
                </c:pt>
                <c:pt idx="267">
                  <c:v>8.94107065445E-4</c:v>
                </c:pt>
                <c:pt idx="268">
                  <c:v>8.8990264606399997E-4</c:v>
                </c:pt>
                <c:pt idx="269">
                  <c:v>8.8761322553800005E-4</c:v>
                </c:pt>
                <c:pt idx="270">
                  <c:v>8.8574589468199999E-4</c:v>
                </c:pt>
                <c:pt idx="271">
                  <c:v>8.8297484108300003E-4</c:v>
                </c:pt>
                <c:pt idx="272">
                  <c:v>8.8225767152100005E-4</c:v>
                </c:pt>
                <c:pt idx="273">
                  <c:v>8.8009357258400005E-4</c:v>
                </c:pt>
                <c:pt idx="274">
                  <c:v>8.73001724522E-4</c:v>
                </c:pt>
                <c:pt idx="275">
                  <c:v>8.7218846313199996E-4</c:v>
                </c:pt>
                <c:pt idx="276">
                  <c:v>8.7185300718700003E-4</c:v>
                </c:pt>
                <c:pt idx="277">
                  <c:v>8.7091254813099995E-4</c:v>
                </c:pt>
                <c:pt idx="278">
                  <c:v>8.6979784826999999E-4</c:v>
                </c:pt>
                <c:pt idx="279">
                  <c:v>8.6754136767399996E-4</c:v>
                </c:pt>
                <c:pt idx="280">
                  <c:v>8.6749727888700003E-4</c:v>
                </c:pt>
                <c:pt idx="281">
                  <c:v>8.6467951521000002E-4</c:v>
                </c:pt>
                <c:pt idx="282">
                  <c:v>8.6320230647700001E-4</c:v>
                </c:pt>
                <c:pt idx="283">
                  <c:v>8.6186237004400002E-4</c:v>
                </c:pt>
                <c:pt idx="284">
                  <c:v>8.6031983606299999E-4</c:v>
                </c:pt>
                <c:pt idx="285">
                  <c:v>8.5870606429999999E-4</c:v>
                </c:pt>
                <c:pt idx="286">
                  <c:v>8.56826887667E-4</c:v>
                </c:pt>
                <c:pt idx="287">
                  <c:v>8.5310383550199996E-4</c:v>
                </c:pt>
                <c:pt idx="288">
                  <c:v>8.5229274391000005E-4</c:v>
                </c:pt>
                <c:pt idx="289">
                  <c:v>8.5152295385099999E-4</c:v>
                </c:pt>
                <c:pt idx="290">
                  <c:v>8.4794047167900005E-4</c:v>
                </c:pt>
                <c:pt idx="291">
                  <c:v>8.4537500615299997E-4</c:v>
                </c:pt>
                <c:pt idx="292">
                  <c:v>8.3596138512400005E-4</c:v>
                </c:pt>
                <c:pt idx="293">
                  <c:v>8.34904986688E-4</c:v>
                </c:pt>
                <c:pt idx="294">
                  <c:v>8.2839908080099996E-4</c:v>
                </c:pt>
                <c:pt idx="295">
                  <c:v>8.2609001529900005E-4</c:v>
                </c:pt>
                <c:pt idx="296">
                  <c:v>8.2412038529800001E-4</c:v>
                </c:pt>
                <c:pt idx="297">
                  <c:v>8.2319721683499995E-4</c:v>
                </c:pt>
                <c:pt idx="298">
                  <c:v>8.2289382626499999E-4</c:v>
                </c:pt>
                <c:pt idx="299">
                  <c:v>8.2189511029700005E-4</c:v>
                </c:pt>
                <c:pt idx="300">
                  <c:v>8.2171791806099996E-4</c:v>
                </c:pt>
                <c:pt idx="301">
                  <c:v>8.2079068208700001E-4</c:v>
                </c:pt>
                <c:pt idx="302">
                  <c:v>8.2007956659899996E-4</c:v>
                </c:pt>
                <c:pt idx="303">
                  <c:v>8.1930924557300003E-4</c:v>
                </c:pt>
                <c:pt idx="304">
                  <c:v>8.1753013924600005E-4</c:v>
                </c:pt>
                <c:pt idx="305">
                  <c:v>8.1647248562700004E-4</c:v>
                </c:pt>
                <c:pt idx="306">
                  <c:v>8.1417306518399997E-4</c:v>
                </c:pt>
                <c:pt idx="307">
                  <c:v>8.1378817432899999E-4</c:v>
                </c:pt>
                <c:pt idx="308">
                  <c:v>8.11311236697E-4</c:v>
                </c:pt>
                <c:pt idx="309">
                  <c:v>8.0481365685299998E-4</c:v>
                </c:pt>
                <c:pt idx="310">
                  <c:v>8.0101304354099996E-4</c:v>
                </c:pt>
                <c:pt idx="311">
                  <c:v>8.0092319694100001E-4</c:v>
                </c:pt>
                <c:pt idx="312">
                  <c:v>7.9871813998199997E-4</c:v>
                </c:pt>
                <c:pt idx="313">
                  <c:v>7.9743181894399999E-4</c:v>
                </c:pt>
                <c:pt idx="314">
                  <c:v>7.95467446542E-4</c:v>
                </c:pt>
                <c:pt idx="315">
                  <c:v>7.8831691600700002E-4</c:v>
                </c:pt>
                <c:pt idx="316">
                  <c:v>7.8524750487799996E-4</c:v>
                </c:pt>
                <c:pt idx="317">
                  <c:v>7.8483584224900004E-4</c:v>
                </c:pt>
                <c:pt idx="318">
                  <c:v>7.7861795294999995E-4</c:v>
                </c:pt>
                <c:pt idx="319">
                  <c:v>7.7733700944500003E-4</c:v>
                </c:pt>
                <c:pt idx="320">
                  <c:v>7.7628727102500004E-4</c:v>
                </c:pt>
                <c:pt idx="321">
                  <c:v>7.7505068659200005E-4</c:v>
                </c:pt>
                <c:pt idx="322">
                  <c:v>7.7338961611200005E-4</c:v>
                </c:pt>
                <c:pt idx="323">
                  <c:v>7.7309232427899999E-4</c:v>
                </c:pt>
                <c:pt idx="324">
                  <c:v>7.7283205173499995E-4</c:v>
                </c:pt>
                <c:pt idx="325">
                  <c:v>7.7232294002599995E-4</c:v>
                </c:pt>
                <c:pt idx="326">
                  <c:v>7.7014057259000004E-4</c:v>
                </c:pt>
                <c:pt idx="327">
                  <c:v>7.6940464562499998E-4</c:v>
                </c:pt>
                <c:pt idx="328">
                  <c:v>7.6738238580199999E-4</c:v>
                </c:pt>
                <c:pt idx="329">
                  <c:v>7.64866857504E-4</c:v>
                </c:pt>
                <c:pt idx="330">
                  <c:v>7.6273390691800004E-4</c:v>
                </c:pt>
                <c:pt idx="331">
                  <c:v>7.61265248067E-4</c:v>
                </c:pt>
                <c:pt idx="332">
                  <c:v>7.6032465147900003E-4</c:v>
                </c:pt>
                <c:pt idx="333">
                  <c:v>7.5907939754800001E-4</c:v>
                </c:pt>
                <c:pt idx="334">
                  <c:v>7.5897158478300001E-4</c:v>
                </c:pt>
                <c:pt idx="335">
                  <c:v>7.5818272693499997E-4</c:v>
                </c:pt>
                <c:pt idx="336">
                  <c:v>7.56479976191E-4</c:v>
                </c:pt>
                <c:pt idx="337">
                  <c:v>7.5519093712600005E-4</c:v>
                </c:pt>
                <c:pt idx="338">
                  <c:v>7.5365850639900003E-4</c:v>
                </c:pt>
                <c:pt idx="339">
                  <c:v>7.5256789468399995E-4</c:v>
                </c:pt>
                <c:pt idx="340">
                  <c:v>7.4956936878299997E-4</c:v>
                </c:pt>
                <c:pt idx="341">
                  <c:v>7.4928618404400003E-4</c:v>
                </c:pt>
                <c:pt idx="342">
                  <c:v>7.4823482788200001E-4</c:v>
                </c:pt>
                <c:pt idx="343">
                  <c:v>7.4556882154699997E-4</c:v>
                </c:pt>
                <c:pt idx="344">
                  <c:v>7.3903196582900002E-4</c:v>
                </c:pt>
                <c:pt idx="345">
                  <c:v>7.3626892345100001E-4</c:v>
                </c:pt>
                <c:pt idx="346">
                  <c:v>7.3128440631299997E-4</c:v>
                </c:pt>
                <c:pt idx="347">
                  <c:v>7.30303183989E-4</c:v>
                </c:pt>
                <c:pt idx="348">
                  <c:v>7.2843299972699996E-4</c:v>
                </c:pt>
                <c:pt idx="349">
                  <c:v>7.2816524079100001E-4</c:v>
                </c:pt>
                <c:pt idx="350">
                  <c:v>7.2649807395E-4</c:v>
                </c:pt>
                <c:pt idx="351">
                  <c:v>7.2646558717499995E-4</c:v>
                </c:pt>
                <c:pt idx="352">
                  <c:v>7.26054553866E-4</c:v>
                </c:pt>
                <c:pt idx="353">
                  <c:v>7.2601121277700005E-4</c:v>
                </c:pt>
                <c:pt idx="354">
                  <c:v>7.22241770797E-4</c:v>
                </c:pt>
                <c:pt idx="355">
                  <c:v>7.2093516425599999E-4</c:v>
                </c:pt>
                <c:pt idx="356">
                  <c:v>7.2039970634100005E-4</c:v>
                </c:pt>
                <c:pt idx="357">
                  <c:v>7.1947662771599998E-4</c:v>
                </c:pt>
                <c:pt idx="358">
                  <c:v>7.1765040749400004E-4</c:v>
                </c:pt>
                <c:pt idx="359">
                  <c:v>7.1721566641400004E-4</c:v>
                </c:pt>
                <c:pt idx="360">
                  <c:v>7.1514102927399997E-4</c:v>
                </c:pt>
                <c:pt idx="361">
                  <c:v>7.1494618138499995E-4</c:v>
                </c:pt>
                <c:pt idx="362">
                  <c:v>7.1380140763100005E-4</c:v>
                </c:pt>
                <c:pt idx="363">
                  <c:v>7.1367766969799998E-4</c:v>
                </c:pt>
                <c:pt idx="364">
                  <c:v>7.1303998360299999E-4</c:v>
                </c:pt>
                <c:pt idx="365">
                  <c:v>7.0876180101500002E-4</c:v>
                </c:pt>
                <c:pt idx="366">
                  <c:v>7.0827275601499998E-4</c:v>
                </c:pt>
                <c:pt idx="367">
                  <c:v>7.0817119543499995E-4</c:v>
                </c:pt>
                <c:pt idx="368">
                  <c:v>7.0794631416900005E-4</c:v>
                </c:pt>
                <c:pt idx="369">
                  <c:v>7.0558473321400003E-4</c:v>
                </c:pt>
                <c:pt idx="370">
                  <c:v>7.0458830329399996E-4</c:v>
                </c:pt>
                <c:pt idx="371">
                  <c:v>7.0305930386899997E-4</c:v>
                </c:pt>
                <c:pt idx="372">
                  <c:v>7.0245403908500003E-4</c:v>
                </c:pt>
                <c:pt idx="373">
                  <c:v>7.0114646798799995E-4</c:v>
                </c:pt>
                <c:pt idx="374">
                  <c:v>6.9645484001999995E-4</c:v>
                </c:pt>
                <c:pt idx="375">
                  <c:v>6.9620524948000001E-4</c:v>
                </c:pt>
                <c:pt idx="376">
                  <c:v>6.9556119869399998E-4</c:v>
                </c:pt>
                <c:pt idx="377">
                  <c:v>6.9508960775600001E-4</c:v>
                </c:pt>
                <c:pt idx="378">
                  <c:v>6.95047999134E-4</c:v>
                </c:pt>
                <c:pt idx="379">
                  <c:v>6.9411384320900002E-4</c:v>
                </c:pt>
                <c:pt idx="380">
                  <c:v>6.9122753533300003E-4</c:v>
                </c:pt>
                <c:pt idx="381">
                  <c:v>6.8974371190800004E-4</c:v>
                </c:pt>
                <c:pt idx="382">
                  <c:v>6.8962848629899995E-4</c:v>
                </c:pt>
                <c:pt idx="383">
                  <c:v>6.8860299053899996E-4</c:v>
                </c:pt>
                <c:pt idx="384">
                  <c:v>6.8577601534099998E-4</c:v>
                </c:pt>
                <c:pt idx="385">
                  <c:v>6.8456495047600002E-4</c:v>
                </c:pt>
                <c:pt idx="386">
                  <c:v>6.8439553585900004E-4</c:v>
                </c:pt>
                <c:pt idx="387">
                  <c:v>6.8410771033299998E-4</c:v>
                </c:pt>
                <c:pt idx="388">
                  <c:v>6.7968362663400005E-4</c:v>
                </c:pt>
                <c:pt idx="389">
                  <c:v>6.7949604324600002E-4</c:v>
                </c:pt>
                <c:pt idx="390">
                  <c:v>6.7905164147500003E-4</c:v>
                </c:pt>
                <c:pt idx="391">
                  <c:v>6.7888775503200001E-4</c:v>
                </c:pt>
                <c:pt idx="392">
                  <c:v>6.7887004061400005E-4</c:v>
                </c:pt>
                <c:pt idx="393">
                  <c:v>6.7610912292100003E-4</c:v>
                </c:pt>
                <c:pt idx="394">
                  <c:v>6.7421703807200005E-4</c:v>
                </c:pt>
                <c:pt idx="395">
                  <c:v>6.7378107558499999E-4</c:v>
                </c:pt>
                <c:pt idx="396">
                  <c:v>6.7336616819099998E-4</c:v>
                </c:pt>
                <c:pt idx="397">
                  <c:v>6.7333993663500004E-4</c:v>
                </c:pt>
                <c:pt idx="398">
                  <c:v>6.7324529379299996E-4</c:v>
                </c:pt>
                <c:pt idx="399">
                  <c:v>6.7296795695800005E-4</c:v>
                </c:pt>
                <c:pt idx="400">
                  <c:v>6.7191041030299997E-4</c:v>
                </c:pt>
                <c:pt idx="401">
                  <c:v>6.7173950693399996E-4</c:v>
                </c:pt>
                <c:pt idx="402">
                  <c:v>6.6760230381900001E-4</c:v>
                </c:pt>
                <c:pt idx="403">
                  <c:v>6.6753714369900002E-4</c:v>
                </c:pt>
                <c:pt idx="404">
                  <c:v>6.6697513948699996E-4</c:v>
                </c:pt>
                <c:pt idx="405">
                  <c:v>6.6662284954199997E-4</c:v>
                </c:pt>
                <c:pt idx="406">
                  <c:v>6.6504321221000004E-4</c:v>
                </c:pt>
                <c:pt idx="407">
                  <c:v>6.6490388232100001E-4</c:v>
                </c:pt>
                <c:pt idx="408">
                  <c:v>6.6465043833999996E-4</c:v>
                </c:pt>
                <c:pt idx="409">
                  <c:v>6.6355857944799996E-4</c:v>
                </c:pt>
                <c:pt idx="410">
                  <c:v>6.6348192034899997E-4</c:v>
                </c:pt>
                <c:pt idx="411">
                  <c:v>6.6295835351400003E-4</c:v>
                </c:pt>
                <c:pt idx="412">
                  <c:v>6.6250781837999995E-4</c:v>
                </c:pt>
                <c:pt idx="413">
                  <c:v>6.62173391339E-4</c:v>
                </c:pt>
                <c:pt idx="414">
                  <c:v>6.5739958231999997E-4</c:v>
                </c:pt>
                <c:pt idx="415">
                  <c:v>6.5706439594500005E-4</c:v>
                </c:pt>
                <c:pt idx="416">
                  <c:v>6.5590631741899998E-4</c:v>
                </c:pt>
                <c:pt idx="417">
                  <c:v>6.54707524887E-4</c:v>
                </c:pt>
                <c:pt idx="418">
                  <c:v>6.5382397474499998E-4</c:v>
                </c:pt>
                <c:pt idx="419">
                  <c:v>6.5351825640000004E-4</c:v>
                </c:pt>
                <c:pt idx="420">
                  <c:v>6.5259324755300005E-4</c:v>
                </c:pt>
                <c:pt idx="421">
                  <c:v>6.5237600219299999E-4</c:v>
                </c:pt>
                <c:pt idx="422">
                  <c:v>6.5152824300400002E-4</c:v>
                </c:pt>
                <c:pt idx="423">
                  <c:v>6.51523221811E-4</c:v>
                </c:pt>
                <c:pt idx="424">
                  <c:v>6.5109655075199998E-4</c:v>
                </c:pt>
                <c:pt idx="425">
                  <c:v>6.5105650730599995E-4</c:v>
                </c:pt>
                <c:pt idx="426">
                  <c:v>6.5058838691399998E-4</c:v>
                </c:pt>
                <c:pt idx="427">
                  <c:v>6.5037944339800004E-4</c:v>
                </c:pt>
                <c:pt idx="428">
                  <c:v>6.5029057805299998E-4</c:v>
                </c:pt>
                <c:pt idx="429">
                  <c:v>6.5028236555199999E-4</c:v>
                </c:pt>
                <c:pt idx="430">
                  <c:v>6.5011738107999999E-4</c:v>
                </c:pt>
                <c:pt idx="431">
                  <c:v>6.4949753883800001E-4</c:v>
                </c:pt>
                <c:pt idx="432">
                  <c:v>6.4900474991599997E-4</c:v>
                </c:pt>
                <c:pt idx="433">
                  <c:v>6.4870562738500003E-4</c:v>
                </c:pt>
                <c:pt idx="434">
                  <c:v>6.4859852736299996E-4</c:v>
                </c:pt>
                <c:pt idx="435">
                  <c:v>6.4854374110499997E-4</c:v>
                </c:pt>
                <c:pt idx="436">
                  <c:v>6.4840155255900002E-4</c:v>
                </c:pt>
                <c:pt idx="437">
                  <c:v>6.4830858249199995E-4</c:v>
                </c:pt>
                <c:pt idx="438">
                  <c:v>6.4823531908599996E-4</c:v>
                </c:pt>
                <c:pt idx="439">
                  <c:v>6.4804236070900004E-4</c:v>
                </c:pt>
                <c:pt idx="440">
                  <c:v>6.4761927200700003E-4</c:v>
                </c:pt>
                <c:pt idx="441">
                  <c:v>6.4755631915800003E-4</c:v>
                </c:pt>
                <c:pt idx="442">
                  <c:v>6.4711859287299995E-4</c:v>
                </c:pt>
                <c:pt idx="443">
                  <c:v>6.46965127713E-4</c:v>
                </c:pt>
                <c:pt idx="444">
                  <c:v>6.46965127713E-4</c:v>
                </c:pt>
                <c:pt idx="445">
                  <c:v>6.4673362987600002E-4</c:v>
                </c:pt>
                <c:pt idx="446">
                  <c:v>6.4673362987600002E-4</c:v>
                </c:pt>
                <c:pt idx="447">
                  <c:v>6.4657596810300004E-4</c:v>
                </c:pt>
                <c:pt idx="448">
                  <c:v>6.4650824674899999E-4</c:v>
                </c:pt>
                <c:pt idx="449">
                  <c:v>6.4635304196699998E-4</c:v>
                </c:pt>
                <c:pt idx="450">
                  <c:v>6.4573392225399995E-4</c:v>
                </c:pt>
                <c:pt idx="451">
                  <c:v>6.4548452713500003E-4</c:v>
                </c:pt>
                <c:pt idx="452">
                  <c:v>6.4544749107000004E-4</c:v>
                </c:pt>
                <c:pt idx="453">
                  <c:v>6.4491661712099996E-4</c:v>
                </c:pt>
                <c:pt idx="454">
                  <c:v>6.4491661712099996E-4</c:v>
                </c:pt>
                <c:pt idx="455">
                  <c:v>6.4491661712099996E-4</c:v>
                </c:pt>
                <c:pt idx="456">
                  <c:v>6.41742548928E-4</c:v>
                </c:pt>
                <c:pt idx="457">
                  <c:v>6.4143726961399998E-4</c:v>
                </c:pt>
                <c:pt idx="458">
                  <c:v>6.4126345675000001E-4</c:v>
                </c:pt>
                <c:pt idx="459">
                  <c:v>6.3989461245800002E-4</c:v>
                </c:pt>
                <c:pt idx="460">
                  <c:v>6.3846726693099997E-4</c:v>
                </c:pt>
                <c:pt idx="461">
                  <c:v>6.3836837348000002E-4</c:v>
                </c:pt>
                <c:pt idx="462">
                  <c:v>6.3768904304399999E-4</c:v>
                </c:pt>
                <c:pt idx="463">
                  <c:v>6.3750705964500003E-4</c:v>
                </c:pt>
                <c:pt idx="464">
                  <c:v>6.3655888596200001E-4</c:v>
                </c:pt>
                <c:pt idx="465">
                  <c:v>6.3511142207899995E-4</c:v>
                </c:pt>
                <c:pt idx="466">
                  <c:v>6.3461078614700001E-4</c:v>
                </c:pt>
                <c:pt idx="467">
                  <c:v>6.3004538768999998E-4</c:v>
                </c:pt>
                <c:pt idx="468">
                  <c:v>6.2931877974099998E-4</c:v>
                </c:pt>
                <c:pt idx="469">
                  <c:v>6.2879852858300004E-4</c:v>
                </c:pt>
                <c:pt idx="470">
                  <c:v>6.2860178793899997E-4</c:v>
                </c:pt>
                <c:pt idx="471">
                  <c:v>6.2755698201699998E-4</c:v>
                </c:pt>
                <c:pt idx="472">
                  <c:v>6.2671532880000005E-4</c:v>
                </c:pt>
                <c:pt idx="473">
                  <c:v>6.2337629356699995E-4</c:v>
                </c:pt>
                <c:pt idx="474">
                  <c:v>6.2230715348799998E-4</c:v>
                </c:pt>
                <c:pt idx="475">
                  <c:v>6.2123531793999999E-4</c:v>
                </c:pt>
                <c:pt idx="476">
                  <c:v>6.2075288817699996E-4</c:v>
                </c:pt>
                <c:pt idx="477">
                  <c:v>6.2033057952699995E-4</c:v>
                </c:pt>
                <c:pt idx="478">
                  <c:v>6.1867149601200003E-4</c:v>
                </c:pt>
                <c:pt idx="479">
                  <c:v>6.1524616354799997E-4</c:v>
                </c:pt>
                <c:pt idx="480">
                  <c:v>6.1236118952500004E-4</c:v>
                </c:pt>
                <c:pt idx="481">
                  <c:v>6.0975543235500002E-4</c:v>
                </c:pt>
                <c:pt idx="482">
                  <c:v>6.0930363857200002E-4</c:v>
                </c:pt>
                <c:pt idx="483">
                  <c:v>6.0807912742100005E-4</c:v>
                </c:pt>
                <c:pt idx="484">
                  <c:v>6.0699734301099999E-4</c:v>
                </c:pt>
                <c:pt idx="485">
                  <c:v>6.0584637529100004E-4</c:v>
                </c:pt>
                <c:pt idx="486">
                  <c:v>6.0524306431500004E-4</c:v>
                </c:pt>
                <c:pt idx="487">
                  <c:v>6.04753106376E-4</c:v>
                </c:pt>
                <c:pt idx="488">
                  <c:v>6.0431571568900005E-4</c:v>
                </c:pt>
                <c:pt idx="489">
                  <c:v>6.0306083707899996E-4</c:v>
                </c:pt>
                <c:pt idx="490">
                  <c:v>6.00871388784E-4</c:v>
                </c:pt>
                <c:pt idx="491">
                  <c:v>6.0068423481099995E-4</c:v>
                </c:pt>
                <c:pt idx="492">
                  <c:v>5.9852708336600004E-4</c:v>
                </c:pt>
                <c:pt idx="493">
                  <c:v>5.9836076205499998E-4</c:v>
                </c:pt>
                <c:pt idx="494">
                  <c:v>5.9818097204600003E-4</c:v>
                </c:pt>
                <c:pt idx="495">
                  <c:v>5.9802810006599999E-4</c:v>
                </c:pt>
                <c:pt idx="496">
                  <c:v>5.9585686317299995E-4</c:v>
                </c:pt>
                <c:pt idx="497">
                  <c:v>5.9346589144099995E-4</c:v>
                </c:pt>
                <c:pt idx="498">
                  <c:v>5.9301497120700002E-4</c:v>
                </c:pt>
                <c:pt idx="499">
                  <c:v>5.9265049462099999E-4</c:v>
                </c:pt>
                <c:pt idx="500">
                  <c:v>5.9238668501900005E-4</c:v>
                </c:pt>
                <c:pt idx="501">
                  <c:v>5.8650393110400005E-4</c:v>
                </c:pt>
                <c:pt idx="502">
                  <c:v>5.8517243195200001E-4</c:v>
                </c:pt>
                <c:pt idx="503">
                  <c:v>5.8394895448499998E-4</c:v>
                </c:pt>
                <c:pt idx="504">
                  <c:v>5.8294994336900003E-4</c:v>
                </c:pt>
                <c:pt idx="505">
                  <c:v>5.8120160017700005E-4</c:v>
                </c:pt>
                <c:pt idx="506">
                  <c:v>5.8021637432499997E-4</c:v>
                </c:pt>
                <c:pt idx="507">
                  <c:v>5.7935364517200003E-4</c:v>
                </c:pt>
                <c:pt idx="508">
                  <c:v>5.7906282763899996E-4</c:v>
                </c:pt>
                <c:pt idx="509">
                  <c:v>5.7883968153399996E-4</c:v>
                </c:pt>
                <c:pt idx="510">
                  <c:v>5.7827812768399998E-4</c:v>
                </c:pt>
                <c:pt idx="511">
                  <c:v>5.77255978251E-4</c:v>
                </c:pt>
                <c:pt idx="512">
                  <c:v>5.7642738639299997E-4</c:v>
                </c:pt>
                <c:pt idx="513">
                  <c:v>5.7603719578699995E-4</c:v>
                </c:pt>
                <c:pt idx="514">
                  <c:v>5.7542771892200005E-4</c:v>
                </c:pt>
                <c:pt idx="515">
                  <c:v>5.7518584782300004E-4</c:v>
                </c:pt>
                <c:pt idx="516">
                  <c:v>5.7483935303399999E-4</c:v>
                </c:pt>
                <c:pt idx="517">
                  <c:v>5.7463244943200002E-4</c:v>
                </c:pt>
                <c:pt idx="518">
                  <c:v>5.7177422487600003E-4</c:v>
                </c:pt>
                <c:pt idx="519">
                  <c:v>5.7124177884599996E-4</c:v>
                </c:pt>
                <c:pt idx="520">
                  <c:v>5.6961732794900001E-4</c:v>
                </c:pt>
                <c:pt idx="521">
                  <c:v>5.6956890162300001E-4</c:v>
                </c:pt>
                <c:pt idx="522">
                  <c:v>5.67910228255E-4</c:v>
                </c:pt>
                <c:pt idx="523">
                  <c:v>5.6681865955599995E-4</c:v>
                </c:pt>
                <c:pt idx="524">
                  <c:v>5.6626961880499997E-4</c:v>
                </c:pt>
                <c:pt idx="525">
                  <c:v>5.6605184632000001E-4</c:v>
                </c:pt>
                <c:pt idx="526">
                  <c:v>5.6603807594299998E-4</c:v>
                </c:pt>
                <c:pt idx="527">
                  <c:v>5.6554142335499995E-4</c:v>
                </c:pt>
                <c:pt idx="528">
                  <c:v>5.6499379445700004E-4</c:v>
                </c:pt>
                <c:pt idx="529">
                  <c:v>5.6210112283999996E-4</c:v>
                </c:pt>
                <c:pt idx="530">
                  <c:v>5.6146469705799999E-4</c:v>
                </c:pt>
                <c:pt idx="531">
                  <c:v>5.5955832828099997E-4</c:v>
                </c:pt>
                <c:pt idx="532">
                  <c:v>5.5774974745400002E-4</c:v>
                </c:pt>
                <c:pt idx="533">
                  <c:v>5.5715362022699998E-4</c:v>
                </c:pt>
                <c:pt idx="534">
                  <c:v>5.5630407724499998E-4</c:v>
                </c:pt>
                <c:pt idx="535">
                  <c:v>5.5622711068100002E-4</c:v>
                </c:pt>
                <c:pt idx="536">
                  <c:v>5.5562501760600001E-4</c:v>
                </c:pt>
                <c:pt idx="537">
                  <c:v>5.5553153368700003E-4</c:v>
                </c:pt>
                <c:pt idx="538">
                  <c:v>5.5513834058899998E-4</c:v>
                </c:pt>
                <c:pt idx="539">
                  <c:v>5.5484315185100005E-4</c:v>
                </c:pt>
                <c:pt idx="540">
                  <c:v>5.5438729292000004E-4</c:v>
                </c:pt>
                <c:pt idx="541">
                  <c:v>5.5420142315399995E-4</c:v>
                </c:pt>
                <c:pt idx="542">
                  <c:v>5.5187252184199997E-4</c:v>
                </c:pt>
                <c:pt idx="543">
                  <c:v>5.5177835352800001E-4</c:v>
                </c:pt>
                <c:pt idx="544">
                  <c:v>5.51481838004E-4</c:v>
                </c:pt>
                <c:pt idx="545">
                  <c:v>5.5098322609099999E-4</c:v>
                </c:pt>
                <c:pt idx="546">
                  <c:v>5.5069437796899997E-4</c:v>
                </c:pt>
                <c:pt idx="547">
                  <c:v>5.5056148301399997E-4</c:v>
                </c:pt>
                <c:pt idx="548">
                  <c:v>5.4887517471300003E-4</c:v>
                </c:pt>
                <c:pt idx="549">
                  <c:v>5.4869312918499999E-4</c:v>
                </c:pt>
                <c:pt idx="550">
                  <c:v>5.4837744072100002E-4</c:v>
                </c:pt>
                <c:pt idx="551">
                  <c:v>5.4531170780199999E-4</c:v>
                </c:pt>
                <c:pt idx="552">
                  <c:v>5.4468221790200005E-4</c:v>
                </c:pt>
                <c:pt idx="553">
                  <c:v>5.4382799231500001E-4</c:v>
                </c:pt>
                <c:pt idx="554">
                  <c:v>5.4378535524199996E-4</c:v>
                </c:pt>
                <c:pt idx="555">
                  <c:v>5.4350984142600002E-4</c:v>
                </c:pt>
                <c:pt idx="556">
                  <c:v>5.4191400667600003E-4</c:v>
                </c:pt>
                <c:pt idx="557">
                  <c:v>5.4068897263499999E-4</c:v>
                </c:pt>
                <c:pt idx="558">
                  <c:v>5.4041215094799996E-4</c:v>
                </c:pt>
                <c:pt idx="559">
                  <c:v>5.40073312909E-4</c:v>
                </c:pt>
                <c:pt idx="560">
                  <c:v>5.3777057735799997E-4</c:v>
                </c:pt>
                <c:pt idx="561">
                  <c:v>5.3424124222599997E-4</c:v>
                </c:pt>
                <c:pt idx="562">
                  <c:v>5.3350362116500003E-4</c:v>
                </c:pt>
                <c:pt idx="563">
                  <c:v>5.3329797765499999E-4</c:v>
                </c:pt>
                <c:pt idx="564">
                  <c:v>5.3233962014199998E-4</c:v>
                </c:pt>
                <c:pt idx="565">
                  <c:v>5.3172121423800003E-4</c:v>
                </c:pt>
                <c:pt idx="566">
                  <c:v>5.3020429945200003E-4</c:v>
                </c:pt>
                <c:pt idx="567">
                  <c:v>5.3011524156000003E-4</c:v>
                </c:pt>
                <c:pt idx="568">
                  <c:v>5.2945640348699998E-4</c:v>
                </c:pt>
                <c:pt idx="569">
                  <c:v>5.28101179555E-4</c:v>
                </c:pt>
                <c:pt idx="570">
                  <c:v>5.2784959387500001E-4</c:v>
                </c:pt>
                <c:pt idx="571">
                  <c:v>5.2727065425800003E-4</c:v>
                </c:pt>
                <c:pt idx="572">
                  <c:v>5.2724772790300003E-4</c:v>
                </c:pt>
                <c:pt idx="573">
                  <c:v>5.2667196357700002E-4</c:v>
                </c:pt>
                <c:pt idx="574">
                  <c:v>5.2645216501299996E-4</c:v>
                </c:pt>
                <c:pt idx="575">
                  <c:v>5.2444713694199999E-4</c:v>
                </c:pt>
                <c:pt idx="576">
                  <c:v>5.2383815219299995E-4</c:v>
                </c:pt>
                <c:pt idx="577">
                  <c:v>5.2334071741600005E-4</c:v>
                </c:pt>
                <c:pt idx="578">
                  <c:v>5.2246147006600001E-4</c:v>
                </c:pt>
                <c:pt idx="579">
                  <c:v>5.2227894217100001E-4</c:v>
                </c:pt>
                <c:pt idx="580">
                  <c:v>5.2085211288100005E-4</c:v>
                </c:pt>
                <c:pt idx="581">
                  <c:v>5.2047505236499998E-4</c:v>
                </c:pt>
                <c:pt idx="582">
                  <c:v>5.1976007859399998E-4</c:v>
                </c:pt>
                <c:pt idx="583">
                  <c:v>5.19667198403E-4</c:v>
                </c:pt>
                <c:pt idx="584">
                  <c:v>5.1814021350900003E-4</c:v>
                </c:pt>
                <c:pt idx="585">
                  <c:v>5.1656831368999999E-4</c:v>
                </c:pt>
                <c:pt idx="586">
                  <c:v>5.1648027718300001E-4</c:v>
                </c:pt>
                <c:pt idx="587">
                  <c:v>5.1498407526499998E-4</c:v>
                </c:pt>
                <c:pt idx="588">
                  <c:v>5.1479107296899999E-4</c:v>
                </c:pt>
                <c:pt idx="589">
                  <c:v>5.1460118347799999E-4</c:v>
                </c:pt>
                <c:pt idx="590">
                  <c:v>5.1447744100699996E-4</c:v>
                </c:pt>
                <c:pt idx="591">
                  <c:v>5.1435924798700001E-4</c:v>
                </c:pt>
                <c:pt idx="592">
                  <c:v>5.1396661987299997E-4</c:v>
                </c:pt>
                <c:pt idx="593">
                  <c:v>5.13860538183E-4</c:v>
                </c:pt>
                <c:pt idx="594">
                  <c:v>5.1367332049600005E-4</c:v>
                </c:pt>
                <c:pt idx="595">
                  <c:v>5.1218704038399996E-4</c:v>
                </c:pt>
                <c:pt idx="596">
                  <c:v>5.1204131102299997E-4</c:v>
                </c:pt>
                <c:pt idx="597">
                  <c:v>5.1100713507799995E-4</c:v>
                </c:pt>
                <c:pt idx="598">
                  <c:v>5.1070727322800001E-4</c:v>
                </c:pt>
                <c:pt idx="599">
                  <c:v>5.0922758160600002E-4</c:v>
                </c:pt>
                <c:pt idx="600">
                  <c:v>5.0851121804000002E-4</c:v>
                </c:pt>
                <c:pt idx="601">
                  <c:v>5.0819562433600002E-4</c:v>
                </c:pt>
                <c:pt idx="602">
                  <c:v>5.0771846666200005E-4</c:v>
                </c:pt>
                <c:pt idx="603">
                  <c:v>5.0664871460200003E-4</c:v>
                </c:pt>
                <c:pt idx="604">
                  <c:v>5.0640606112999998E-4</c:v>
                </c:pt>
                <c:pt idx="605">
                  <c:v>5.0598038012799999E-4</c:v>
                </c:pt>
                <c:pt idx="606">
                  <c:v>5.0523020879500002E-4</c:v>
                </c:pt>
                <c:pt idx="607">
                  <c:v>5.0522510188100004E-4</c:v>
                </c:pt>
                <c:pt idx="608">
                  <c:v>5.0521697967000003E-4</c:v>
                </c:pt>
                <c:pt idx="609">
                  <c:v>5.0492287876299996E-4</c:v>
                </c:pt>
                <c:pt idx="610">
                  <c:v>5.0453713669699996E-4</c:v>
                </c:pt>
                <c:pt idx="611">
                  <c:v>5.0432309394499999E-4</c:v>
                </c:pt>
                <c:pt idx="612">
                  <c:v>5.0318973929000001E-4</c:v>
                </c:pt>
                <c:pt idx="613">
                  <c:v>5.0274488538300005E-4</c:v>
                </c:pt>
                <c:pt idx="614">
                  <c:v>5.0250940724399997E-4</c:v>
                </c:pt>
                <c:pt idx="615">
                  <c:v>5.0206649687899998E-4</c:v>
                </c:pt>
                <c:pt idx="616">
                  <c:v>5.0184076215999997E-4</c:v>
                </c:pt>
                <c:pt idx="617">
                  <c:v>4.9961972239399995E-4</c:v>
                </c:pt>
                <c:pt idx="618">
                  <c:v>4.9812980288600002E-4</c:v>
                </c:pt>
                <c:pt idx="619">
                  <c:v>4.9812902424000002E-4</c:v>
                </c:pt>
                <c:pt idx="620">
                  <c:v>4.9800836807800002E-4</c:v>
                </c:pt>
                <c:pt idx="621">
                  <c:v>4.9742695030799997E-4</c:v>
                </c:pt>
                <c:pt idx="622">
                  <c:v>4.9697568233299998E-4</c:v>
                </c:pt>
                <c:pt idx="623">
                  <c:v>4.9673032092500003E-4</c:v>
                </c:pt>
                <c:pt idx="624">
                  <c:v>4.9612856965299999E-4</c:v>
                </c:pt>
                <c:pt idx="625">
                  <c:v>4.9578662261500004E-4</c:v>
                </c:pt>
                <c:pt idx="626">
                  <c:v>4.9567048747100001E-4</c:v>
                </c:pt>
                <c:pt idx="627">
                  <c:v>4.9508639706699999E-4</c:v>
                </c:pt>
                <c:pt idx="628">
                  <c:v>4.94563162152E-4</c:v>
                </c:pt>
                <c:pt idx="629">
                  <c:v>4.9376599806999998E-4</c:v>
                </c:pt>
                <c:pt idx="630">
                  <c:v>4.9254804585399995E-4</c:v>
                </c:pt>
                <c:pt idx="631">
                  <c:v>4.9198043855799996E-4</c:v>
                </c:pt>
                <c:pt idx="632">
                  <c:v>4.9127618238700005E-4</c:v>
                </c:pt>
                <c:pt idx="633">
                  <c:v>4.8977625124799998E-4</c:v>
                </c:pt>
                <c:pt idx="634">
                  <c:v>4.8841286727599996E-4</c:v>
                </c:pt>
                <c:pt idx="635">
                  <c:v>4.8752330231800002E-4</c:v>
                </c:pt>
                <c:pt idx="636">
                  <c:v>4.8708909373100002E-4</c:v>
                </c:pt>
                <c:pt idx="637">
                  <c:v>4.8665530754799999E-4</c:v>
                </c:pt>
                <c:pt idx="638">
                  <c:v>4.86153968262E-4</c:v>
                </c:pt>
                <c:pt idx="639">
                  <c:v>4.8540060125300001E-4</c:v>
                </c:pt>
                <c:pt idx="640">
                  <c:v>4.8526050756E-4</c:v>
                </c:pt>
                <c:pt idx="641">
                  <c:v>4.8509547413000002E-4</c:v>
                </c:pt>
                <c:pt idx="642">
                  <c:v>4.8295262524E-4</c:v>
                </c:pt>
                <c:pt idx="643">
                  <c:v>4.8274191341100001E-4</c:v>
                </c:pt>
                <c:pt idx="644">
                  <c:v>4.8269339091099999E-4</c:v>
                </c:pt>
                <c:pt idx="645">
                  <c:v>4.7796397714000002E-4</c:v>
                </c:pt>
                <c:pt idx="646">
                  <c:v>4.7683512237300002E-4</c:v>
                </c:pt>
                <c:pt idx="647">
                  <c:v>4.7628186180899998E-4</c:v>
                </c:pt>
                <c:pt idx="648">
                  <c:v>4.7606731168100001E-4</c:v>
                </c:pt>
                <c:pt idx="649">
                  <c:v>4.7604514220899997E-4</c:v>
                </c:pt>
                <c:pt idx="650">
                  <c:v>4.7431647432499998E-4</c:v>
                </c:pt>
                <c:pt idx="651">
                  <c:v>4.7304209148300001E-4</c:v>
                </c:pt>
                <c:pt idx="652">
                  <c:v>4.7269473517899999E-4</c:v>
                </c:pt>
                <c:pt idx="653">
                  <c:v>4.7267676457899999E-4</c:v>
                </c:pt>
                <c:pt idx="654">
                  <c:v>4.7239752883400003E-4</c:v>
                </c:pt>
                <c:pt idx="655">
                  <c:v>4.7190802696300002E-4</c:v>
                </c:pt>
                <c:pt idx="656">
                  <c:v>4.7169299540400001E-4</c:v>
                </c:pt>
                <c:pt idx="657">
                  <c:v>4.7145930826999999E-4</c:v>
                </c:pt>
                <c:pt idx="658">
                  <c:v>4.7134635443399998E-4</c:v>
                </c:pt>
                <c:pt idx="659">
                  <c:v>4.7119052397900002E-4</c:v>
                </c:pt>
                <c:pt idx="660">
                  <c:v>4.7053795645700001E-4</c:v>
                </c:pt>
                <c:pt idx="661">
                  <c:v>4.6966890769699999E-4</c:v>
                </c:pt>
                <c:pt idx="662">
                  <c:v>4.6860823591299999E-4</c:v>
                </c:pt>
                <c:pt idx="663">
                  <c:v>4.66813684431E-4</c:v>
                </c:pt>
                <c:pt idx="664">
                  <c:v>4.6667840476700002E-4</c:v>
                </c:pt>
                <c:pt idx="665">
                  <c:v>4.6667001906499999E-4</c:v>
                </c:pt>
                <c:pt idx="666">
                  <c:v>4.6663975262200002E-4</c:v>
                </c:pt>
                <c:pt idx="667">
                  <c:v>4.6599428267699998E-4</c:v>
                </c:pt>
                <c:pt idx="668">
                  <c:v>4.65954203013E-4</c:v>
                </c:pt>
                <c:pt idx="669">
                  <c:v>4.6447259353299999E-4</c:v>
                </c:pt>
                <c:pt idx="670">
                  <c:v>4.6380060067899997E-4</c:v>
                </c:pt>
                <c:pt idx="671">
                  <c:v>4.63464507598E-4</c:v>
                </c:pt>
                <c:pt idx="672">
                  <c:v>4.6176199334899999E-4</c:v>
                </c:pt>
                <c:pt idx="673">
                  <c:v>4.6165338932300002E-4</c:v>
                </c:pt>
                <c:pt idx="674">
                  <c:v>4.60774982048E-4</c:v>
                </c:pt>
                <c:pt idx="675">
                  <c:v>4.5990389194699999E-4</c:v>
                </c:pt>
                <c:pt idx="676">
                  <c:v>4.5945724895199999E-4</c:v>
                </c:pt>
                <c:pt idx="677">
                  <c:v>4.5932897522899999E-4</c:v>
                </c:pt>
                <c:pt idx="678">
                  <c:v>4.5906875553799998E-4</c:v>
                </c:pt>
                <c:pt idx="679">
                  <c:v>4.5754004706700002E-4</c:v>
                </c:pt>
                <c:pt idx="680">
                  <c:v>4.56964915785E-4</c:v>
                </c:pt>
                <c:pt idx="681">
                  <c:v>4.5513133489899997E-4</c:v>
                </c:pt>
                <c:pt idx="682">
                  <c:v>4.5497595899700002E-4</c:v>
                </c:pt>
                <c:pt idx="683">
                  <c:v>4.5415976998600002E-4</c:v>
                </c:pt>
                <c:pt idx="684">
                  <c:v>4.5314987671799998E-4</c:v>
                </c:pt>
                <c:pt idx="685">
                  <c:v>4.5191742591299999E-4</c:v>
                </c:pt>
                <c:pt idx="686">
                  <c:v>4.5185598401899999E-4</c:v>
                </c:pt>
                <c:pt idx="687">
                  <c:v>4.5099843301599999E-4</c:v>
                </c:pt>
                <c:pt idx="688">
                  <c:v>4.5050898470500001E-4</c:v>
                </c:pt>
                <c:pt idx="689">
                  <c:v>4.5029140748900002E-4</c:v>
                </c:pt>
                <c:pt idx="690">
                  <c:v>4.5027180877999998E-4</c:v>
                </c:pt>
                <c:pt idx="691">
                  <c:v>4.49954636971E-4</c:v>
                </c:pt>
                <c:pt idx="692">
                  <c:v>4.49932860943E-4</c:v>
                </c:pt>
                <c:pt idx="693">
                  <c:v>4.4964649553400001E-4</c:v>
                </c:pt>
                <c:pt idx="694">
                  <c:v>4.4899423984299998E-4</c:v>
                </c:pt>
                <c:pt idx="695">
                  <c:v>4.4834675216900001E-4</c:v>
                </c:pt>
                <c:pt idx="696">
                  <c:v>4.4777598073699999E-4</c:v>
                </c:pt>
                <c:pt idx="697">
                  <c:v>4.47273596513E-4</c:v>
                </c:pt>
                <c:pt idx="698">
                  <c:v>4.4717451629100002E-4</c:v>
                </c:pt>
                <c:pt idx="699">
                  <c:v>4.4715201511200001E-4</c:v>
                </c:pt>
                <c:pt idx="700">
                  <c:v>4.47086469606E-4</c:v>
                </c:pt>
                <c:pt idx="701">
                  <c:v>4.4631210578899999E-4</c:v>
                </c:pt>
                <c:pt idx="702">
                  <c:v>4.4564235767800001E-4</c:v>
                </c:pt>
                <c:pt idx="703">
                  <c:v>4.4546687413600001E-4</c:v>
                </c:pt>
                <c:pt idx="704">
                  <c:v>4.43608433483E-4</c:v>
                </c:pt>
                <c:pt idx="705">
                  <c:v>4.4283626831399998E-4</c:v>
                </c:pt>
                <c:pt idx="706">
                  <c:v>4.4204487156199998E-4</c:v>
                </c:pt>
                <c:pt idx="707">
                  <c:v>4.40691928666E-4</c:v>
                </c:pt>
                <c:pt idx="708">
                  <c:v>4.4020601857200001E-4</c:v>
                </c:pt>
                <c:pt idx="709">
                  <c:v>4.39437863277E-4</c:v>
                </c:pt>
                <c:pt idx="710">
                  <c:v>4.3837338018399999E-4</c:v>
                </c:pt>
                <c:pt idx="711">
                  <c:v>4.3791452371600001E-4</c:v>
                </c:pt>
                <c:pt idx="712">
                  <c:v>4.3664910620400002E-4</c:v>
                </c:pt>
                <c:pt idx="713">
                  <c:v>4.35992252283E-4</c:v>
                </c:pt>
                <c:pt idx="714">
                  <c:v>4.3555694384999998E-4</c:v>
                </c:pt>
                <c:pt idx="715">
                  <c:v>4.34548182858E-4</c:v>
                </c:pt>
                <c:pt idx="716">
                  <c:v>4.3397456966199997E-4</c:v>
                </c:pt>
                <c:pt idx="717">
                  <c:v>4.3394452829200001E-4</c:v>
                </c:pt>
                <c:pt idx="718">
                  <c:v>4.3394192801499999E-4</c:v>
                </c:pt>
                <c:pt idx="719">
                  <c:v>4.3220924839299998E-4</c:v>
                </c:pt>
                <c:pt idx="720">
                  <c:v>4.31952152584E-4</c:v>
                </c:pt>
                <c:pt idx="721">
                  <c:v>4.3140990473100003E-4</c:v>
                </c:pt>
                <c:pt idx="722">
                  <c:v>4.3124803774200002E-4</c:v>
                </c:pt>
                <c:pt idx="723">
                  <c:v>4.2929961701499998E-4</c:v>
                </c:pt>
                <c:pt idx="724">
                  <c:v>4.2927457295600002E-4</c:v>
                </c:pt>
                <c:pt idx="725">
                  <c:v>4.2907456582500002E-4</c:v>
                </c:pt>
                <c:pt idx="726">
                  <c:v>4.2824066576400001E-4</c:v>
                </c:pt>
                <c:pt idx="727">
                  <c:v>4.2767735007400001E-4</c:v>
                </c:pt>
                <c:pt idx="728">
                  <c:v>4.2727910920200001E-4</c:v>
                </c:pt>
                <c:pt idx="729">
                  <c:v>4.2621764952599999E-4</c:v>
                </c:pt>
                <c:pt idx="730">
                  <c:v>4.2612284829599998E-4</c:v>
                </c:pt>
                <c:pt idx="731">
                  <c:v>4.2604525617200001E-4</c:v>
                </c:pt>
                <c:pt idx="732">
                  <c:v>4.2545210230500002E-4</c:v>
                </c:pt>
                <c:pt idx="733">
                  <c:v>4.2519239344500001E-4</c:v>
                </c:pt>
                <c:pt idx="734">
                  <c:v>4.2495405630399999E-4</c:v>
                </c:pt>
                <c:pt idx="735">
                  <c:v>4.2491215576900002E-4</c:v>
                </c:pt>
                <c:pt idx="736">
                  <c:v>4.2464141203799998E-4</c:v>
                </c:pt>
                <c:pt idx="737">
                  <c:v>4.2402388480499998E-4</c:v>
                </c:pt>
                <c:pt idx="738">
                  <c:v>4.2372456806499998E-4</c:v>
                </c:pt>
                <c:pt idx="739">
                  <c:v>4.2362583136100002E-4</c:v>
                </c:pt>
                <c:pt idx="740">
                  <c:v>4.2362476946699999E-4</c:v>
                </c:pt>
                <c:pt idx="741">
                  <c:v>4.2180340980700002E-4</c:v>
                </c:pt>
                <c:pt idx="742">
                  <c:v>4.2156399497199999E-4</c:v>
                </c:pt>
                <c:pt idx="743">
                  <c:v>4.2151670039900001E-4</c:v>
                </c:pt>
                <c:pt idx="744">
                  <c:v>4.2072850070800001E-4</c:v>
                </c:pt>
                <c:pt idx="745">
                  <c:v>4.1938867189500001E-4</c:v>
                </c:pt>
                <c:pt idx="746">
                  <c:v>4.1936984342300001E-4</c:v>
                </c:pt>
                <c:pt idx="747">
                  <c:v>4.1908295015299999E-4</c:v>
                </c:pt>
                <c:pt idx="748">
                  <c:v>4.17863089164E-4</c:v>
                </c:pt>
                <c:pt idx="749">
                  <c:v>4.1769146854000002E-4</c:v>
                </c:pt>
                <c:pt idx="750">
                  <c:v>4.1689814600200001E-4</c:v>
                </c:pt>
                <c:pt idx="751">
                  <c:v>4.1682221864599997E-4</c:v>
                </c:pt>
                <c:pt idx="752">
                  <c:v>4.1640244119300001E-4</c:v>
                </c:pt>
                <c:pt idx="753">
                  <c:v>4.1626946339000002E-4</c:v>
                </c:pt>
                <c:pt idx="754">
                  <c:v>4.1613482704300003E-4</c:v>
                </c:pt>
                <c:pt idx="755">
                  <c:v>4.15458634163E-4</c:v>
                </c:pt>
                <c:pt idx="756">
                  <c:v>4.1473150472800001E-4</c:v>
                </c:pt>
                <c:pt idx="757">
                  <c:v>4.1438365184900001E-4</c:v>
                </c:pt>
                <c:pt idx="758">
                  <c:v>4.1333142387200002E-4</c:v>
                </c:pt>
                <c:pt idx="759">
                  <c:v>4.1229850688500003E-4</c:v>
                </c:pt>
                <c:pt idx="760">
                  <c:v>4.1212993232899998E-4</c:v>
                </c:pt>
                <c:pt idx="761">
                  <c:v>4.1121034866300002E-4</c:v>
                </c:pt>
                <c:pt idx="762">
                  <c:v>4.10623490607E-4</c:v>
                </c:pt>
                <c:pt idx="763">
                  <c:v>4.0965120039499999E-4</c:v>
                </c:pt>
                <c:pt idx="764">
                  <c:v>4.0961251365399998E-4</c:v>
                </c:pt>
                <c:pt idx="765">
                  <c:v>4.0886780806300002E-4</c:v>
                </c:pt>
                <c:pt idx="766">
                  <c:v>4.0869872619600002E-4</c:v>
                </c:pt>
                <c:pt idx="767">
                  <c:v>4.0845646919000002E-4</c:v>
                </c:pt>
                <c:pt idx="768">
                  <c:v>4.0817191469200002E-4</c:v>
                </c:pt>
                <c:pt idx="769">
                  <c:v>4.0815215614000002E-4</c:v>
                </c:pt>
                <c:pt idx="770">
                  <c:v>4.0767301376099999E-4</c:v>
                </c:pt>
                <c:pt idx="771">
                  <c:v>4.0765660625300001E-4</c:v>
                </c:pt>
                <c:pt idx="772">
                  <c:v>4.0687519761200002E-4</c:v>
                </c:pt>
                <c:pt idx="773">
                  <c:v>4.06871103799E-4</c:v>
                </c:pt>
                <c:pt idx="774">
                  <c:v>4.0585495856000002E-4</c:v>
                </c:pt>
                <c:pt idx="775">
                  <c:v>4.0562675543500001E-4</c:v>
                </c:pt>
                <c:pt idx="776">
                  <c:v>4.0552407615099999E-4</c:v>
                </c:pt>
                <c:pt idx="777">
                  <c:v>4.0519258309099998E-4</c:v>
                </c:pt>
                <c:pt idx="778">
                  <c:v>4.0391173496900001E-4</c:v>
                </c:pt>
                <c:pt idx="779">
                  <c:v>4.0270899348300002E-4</c:v>
                </c:pt>
                <c:pt idx="780">
                  <c:v>4.0242995061900001E-4</c:v>
                </c:pt>
                <c:pt idx="781">
                  <c:v>4.0242995061900001E-4</c:v>
                </c:pt>
                <c:pt idx="782">
                  <c:v>4.0149876976800002E-4</c:v>
                </c:pt>
                <c:pt idx="783">
                  <c:v>4.0085366337600003E-4</c:v>
                </c:pt>
                <c:pt idx="784">
                  <c:v>4.00764826647E-4</c:v>
                </c:pt>
                <c:pt idx="785">
                  <c:v>3.9924695098800001E-4</c:v>
                </c:pt>
                <c:pt idx="786">
                  <c:v>3.99172095813E-4</c:v>
                </c:pt>
                <c:pt idx="787">
                  <c:v>3.9896330139399999E-4</c:v>
                </c:pt>
                <c:pt idx="788">
                  <c:v>3.9888037895800002E-4</c:v>
                </c:pt>
                <c:pt idx="789">
                  <c:v>3.9876964779700001E-4</c:v>
                </c:pt>
                <c:pt idx="790">
                  <c:v>3.9848693814000002E-4</c:v>
                </c:pt>
                <c:pt idx="791">
                  <c:v>3.98228764354E-4</c:v>
                </c:pt>
                <c:pt idx="792">
                  <c:v>3.9678107275299999E-4</c:v>
                </c:pt>
                <c:pt idx="793">
                  <c:v>3.9657861976499998E-4</c:v>
                </c:pt>
                <c:pt idx="794">
                  <c:v>3.9641373551100001E-4</c:v>
                </c:pt>
                <c:pt idx="795">
                  <c:v>3.9634353982199999E-4</c:v>
                </c:pt>
                <c:pt idx="796">
                  <c:v>3.9408271703400002E-4</c:v>
                </c:pt>
                <c:pt idx="797">
                  <c:v>3.9386875142400003E-4</c:v>
                </c:pt>
                <c:pt idx="798">
                  <c:v>3.9341980644500002E-4</c:v>
                </c:pt>
                <c:pt idx="799">
                  <c:v>3.93236870615E-4</c:v>
                </c:pt>
                <c:pt idx="800">
                  <c:v>3.9294360026200003E-4</c:v>
                </c:pt>
                <c:pt idx="801">
                  <c:v>3.9224958382599997E-4</c:v>
                </c:pt>
                <c:pt idx="802">
                  <c:v>3.9175353421300001E-4</c:v>
                </c:pt>
                <c:pt idx="803">
                  <c:v>3.9171646055400001E-4</c:v>
                </c:pt>
                <c:pt idx="804">
                  <c:v>3.9166161275299999E-4</c:v>
                </c:pt>
                <c:pt idx="805">
                  <c:v>3.9105758082900002E-4</c:v>
                </c:pt>
                <c:pt idx="806">
                  <c:v>3.9052698970600002E-4</c:v>
                </c:pt>
                <c:pt idx="807">
                  <c:v>3.90394741986E-4</c:v>
                </c:pt>
                <c:pt idx="808">
                  <c:v>3.9019509802099998E-4</c:v>
                </c:pt>
                <c:pt idx="809">
                  <c:v>3.9009874855500001E-4</c:v>
                </c:pt>
                <c:pt idx="810">
                  <c:v>3.8963753934600001E-4</c:v>
                </c:pt>
                <c:pt idx="811">
                  <c:v>3.8882043200800002E-4</c:v>
                </c:pt>
                <c:pt idx="812">
                  <c:v>3.88651016266E-4</c:v>
                </c:pt>
                <c:pt idx="813">
                  <c:v>3.8835410224700003E-4</c:v>
                </c:pt>
                <c:pt idx="814">
                  <c:v>3.8804787344299998E-4</c:v>
                </c:pt>
                <c:pt idx="815">
                  <c:v>3.88009913378E-4</c:v>
                </c:pt>
                <c:pt idx="816">
                  <c:v>3.8773731300399997E-4</c:v>
                </c:pt>
                <c:pt idx="817">
                  <c:v>3.8748781373100001E-4</c:v>
                </c:pt>
                <c:pt idx="818">
                  <c:v>3.8745673420999998E-4</c:v>
                </c:pt>
                <c:pt idx="819">
                  <c:v>3.8725327338199998E-4</c:v>
                </c:pt>
                <c:pt idx="820">
                  <c:v>3.8601891803199999E-4</c:v>
                </c:pt>
                <c:pt idx="821">
                  <c:v>3.85748598544E-4</c:v>
                </c:pt>
                <c:pt idx="822">
                  <c:v>3.85748598544E-4</c:v>
                </c:pt>
                <c:pt idx="823">
                  <c:v>3.8559059877900002E-4</c:v>
                </c:pt>
                <c:pt idx="824">
                  <c:v>3.8535925699099998E-4</c:v>
                </c:pt>
                <c:pt idx="825">
                  <c:v>3.85271433225E-4</c:v>
                </c:pt>
                <c:pt idx="826">
                  <c:v>3.84682164085E-4</c:v>
                </c:pt>
                <c:pt idx="827">
                  <c:v>3.8459687957899998E-4</c:v>
                </c:pt>
                <c:pt idx="828">
                  <c:v>3.8344929041700003E-4</c:v>
                </c:pt>
                <c:pt idx="829">
                  <c:v>3.8333205391500002E-4</c:v>
                </c:pt>
                <c:pt idx="830">
                  <c:v>3.83001499667E-4</c:v>
                </c:pt>
                <c:pt idx="831">
                  <c:v>3.8277664270899999E-4</c:v>
                </c:pt>
                <c:pt idx="832">
                  <c:v>3.8223927486799998E-4</c:v>
                </c:pt>
                <c:pt idx="833">
                  <c:v>3.8220880707100002E-4</c:v>
                </c:pt>
                <c:pt idx="834">
                  <c:v>3.8211050706199999E-4</c:v>
                </c:pt>
                <c:pt idx="835">
                  <c:v>3.8199346735800002E-4</c:v>
                </c:pt>
                <c:pt idx="836">
                  <c:v>3.8199346735800002E-4</c:v>
                </c:pt>
                <c:pt idx="837">
                  <c:v>3.8176269657799999E-4</c:v>
                </c:pt>
                <c:pt idx="838">
                  <c:v>3.81442355406E-4</c:v>
                </c:pt>
                <c:pt idx="839">
                  <c:v>3.80838361335E-4</c:v>
                </c:pt>
                <c:pt idx="840">
                  <c:v>3.8054706475799997E-4</c:v>
                </c:pt>
                <c:pt idx="841">
                  <c:v>3.8036475262199999E-4</c:v>
                </c:pt>
                <c:pt idx="842">
                  <c:v>3.7979241900400001E-4</c:v>
                </c:pt>
                <c:pt idx="843">
                  <c:v>3.7946377340900001E-4</c:v>
                </c:pt>
                <c:pt idx="844">
                  <c:v>3.78345528372E-4</c:v>
                </c:pt>
                <c:pt idx="845">
                  <c:v>3.78190751452E-4</c:v>
                </c:pt>
                <c:pt idx="846">
                  <c:v>3.7798991879900001E-4</c:v>
                </c:pt>
                <c:pt idx="847">
                  <c:v>3.7705465715600001E-4</c:v>
                </c:pt>
                <c:pt idx="848">
                  <c:v>3.7697448750300002E-4</c:v>
                </c:pt>
                <c:pt idx="849">
                  <c:v>3.7570744325299998E-4</c:v>
                </c:pt>
                <c:pt idx="850">
                  <c:v>3.75486987674E-4</c:v>
                </c:pt>
                <c:pt idx="851">
                  <c:v>3.7547646872800001E-4</c:v>
                </c:pt>
                <c:pt idx="852">
                  <c:v>3.7520848769899998E-4</c:v>
                </c:pt>
                <c:pt idx="853">
                  <c:v>3.7517314288999998E-4</c:v>
                </c:pt>
                <c:pt idx="854">
                  <c:v>3.7513913019399998E-4</c:v>
                </c:pt>
                <c:pt idx="855">
                  <c:v>3.74769009237E-4</c:v>
                </c:pt>
                <c:pt idx="856">
                  <c:v>3.7472384471199998E-4</c:v>
                </c:pt>
                <c:pt idx="857">
                  <c:v>3.7467814348299998E-4</c:v>
                </c:pt>
                <c:pt idx="858">
                  <c:v>3.74407311578E-4</c:v>
                </c:pt>
                <c:pt idx="859">
                  <c:v>3.74287568558E-4</c:v>
                </c:pt>
                <c:pt idx="860">
                  <c:v>3.7416736628100001E-4</c:v>
                </c:pt>
                <c:pt idx="861">
                  <c:v>3.73693346633E-4</c:v>
                </c:pt>
                <c:pt idx="862">
                  <c:v>3.7357093964199999E-4</c:v>
                </c:pt>
                <c:pt idx="863">
                  <c:v>3.7357093964199999E-4</c:v>
                </c:pt>
                <c:pt idx="864">
                  <c:v>3.7357093964199999E-4</c:v>
                </c:pt>
                <c:pt idx="865">
                  <c:v>3.73439174446E-4</c:v>
                </c:pt>
                <c:pt idx="866">
                  <c:v>3.7329363072500002E-4</c:v>
                </c:pt>
                <c:pt idx="867">
                  <c:v>3.72665777685E-4</c:v>
                </c:pt>
                <c:pt idx="868">
                  <c:v>3.7226882364399999E-4</c:v>
                </c:pt>
                <c:pt idx="869">
                  <c:v>3.7189694678399997E-4</c:v>
                </c:pt>
                <c:pt idx="870">
                  <c:v>3.71565006453E-4</c:v>
                </c:pt>
                <c:pt idx="871">
                  <c:v>3.7118738564999998E-4</c:v>
                </c:pt>
                <c:pt idx="872">
                  <c:v>3.70698191381E-4</c:v>
                </c:pt>
                <c:pt idx="873">
                  <c:v>3.6978545914799997E-4</c:v>
                </c:pt>
                <c:pt idx="874">
                  <c:v>3.6974657101799998E-4</c:v>
                </c:pt>
                <c:pt idx="875">
                  <c:v>3.6964059147699999E-4</c:v>
                </c:pt>
                <c:pt idx="876">
                  <c:v>3.6928827764099999E-4</c:v>
                </c:pt>
                <c:pt idx="877">
                  <c:v>3.6916199579699999E-4</c:v>
                </c:pt>
                <c:pt idx="878">
                  <c:v>3.6909078203799998E-4</c:v>
                </c:pt>
                <c:pt idx="879">
                  <c:v>3.6909078203799998E-4</c:v>
                </c:pt>
                <c:pt idx="880">
                  <c:v>3.6878382601199998E-4</c:v>
                </c:pt>
                <c:pt idx="881">
                  <c:v>3.6865222723399997E-4</c:v>
                </c:pt>
                <c:pt idx="882">
                  <c:v>3.6800061424400001E-4</c:v>
                </c:pt>
                <c:pt idx="883">
                  <c:v>3.6794564206999998E-4</c:v>
                </c:pt>
                <c:pt idx="884">
                  <c:v>3.6748932083300001E-4</c:v>
                </c:pt>
                <c:pt idx="885">
                  <c:v>3.6740958341700001E-4</c:v>
                </c:pt>
                <c:pt idx="886">
                  <c:v>3.6737989646499998E-4</c:v>
                </c:pt>
                <c:pt idx="887">
                  <c:v>3.6734038027099998E-4</c:v>
                </c:pt>
                <c:pt idx="888">
                  <c:v>3.6703613660099999E-4</c:v>
                </c:pt>
                <c:pt idx="889">
                  <c:v>3.66509753948E-4</c:v>
                </c:pt>
                <c:pt idx="890">
                  <c:v>3.6621132942399998E-4</c:v>
                </c:pt>
                <c:pt idx="891">
                  <c:v>3.66146208593E-4</c:v>
                </c:pt>
                <c:pt idx="892">
                  <c:v>3.6602940064699998E-4</c:v>
                </c:pt>
                <c:pt idx="893">
                  <c:v>3.6595014397099998E-4</c:v>
                </c:pt>
                <c:pt idx="894">
                  <c:v>3.6568570647299998E-4</c:v>
                </c:pt>
                <c:pt idx="895">
                  <c:v>3.6565518062599999E-4</c:v>
                </c:pt>
                <c:pt idx="896">
                  <c:v>3.65474691901E-4</c:v>
                </c:pt>
                <c:pt idx="897">
                  <c:v>3.6542675458599999E-4</c:v>
                </c:pt>
                <c:pt idx="898">
                  <c:v>3.6540329592300001E-4</c:v>
                </c:pt>
                <c:pt idx="899">
                  <c:v>3.6414258222399999E-4</c:v>
                </c:pt>
                <c:pt idx="900">
                  <c:v>3.6414258222399999E-4</c:v>
                </c:pt>
                <c:pt idx="901">
                  <c:v>3.6401548785800001E-4</c:v>
                </c:pt>
                <c:pt idx="902">
                  <c:v>3.6386744293E-4</c:v>
                </c:pt>
                <c:pt idx="903">
                  <c:v>3.6381371489599998E-4</c:v>
                </c:pt>
                <c:pt idx="904">
                  <c:v>3.6370588897899998E-4</c:v>
                </c:pt>
                <c:pt idx="905">
                  <c:v>3.6369199551200001E-4</c:v>
                </c:pt>
                <c:pt idx="906">
                  <c:v>3.6337536449599999E-4</c:v>
                </c:pt>
                <c:pt idx="907">
                  <c:v>3.62904081262E-4</c:v>
                </c:pt>
                <c:pt idx="908">
                  <c:v>3.6283339216099998E-4</c:v>
                </c:pt>
                <c:pt idx="909">
                  <c:v>3.6246352095099999E-4</c:v>
                </c:pt>
                <c:pt idx="910">
                  <c:v>3.6226641280699999E-4</c:v>
                </c:pt>
                <c:pt idx="911">
                  <c:v>3.6223619256900002E-4</c:v>
                </c:pt>
                <c:pt idx="912">
                  <c:v>3.6220565419599999E-4</c:v>
                </c:pt>
                <c:pt idx="913">
                  <c:v>3.6220565419599999E-4</c:v>
                </c:pt>
                <c:pt idx="914">
                  <c:v>3.6161928615900001E-4</c:v>
                </c:pt>
                <c:pt idx="915">
                  <c:v>3.6099581418799997E-4</c:v>
                </c:pt>
                <c:pt idx="916">
                  <c:v>3.6090335773999999E-4</c:v>
                </c:pt>
                <c:pt idx="917">
                  <c:v>3.6077183828800002E-4</c:v>
                </c:pt>
                <c:pt idx="918">
                  <c:v>3.6076099419799998E-4</c:v>
                </c:pt>
                <c:pt idx="919">
                  <c:v>3.6060490120799998E-4</c:v>
                </c:pt>
                <c:pt idx="920">
                  <c:v>3.6057716104899998E-4</c:v>
                </c:pt>
                <c:pt idx="921">
                  <c:v>3.6052274265200001E-4</c:v>
                </c:pt>
                <c:pt idx="922">
                  <c:v>3.6046462618699999E-4</c:v>
                </c:pt>
                <c:pt idx="923">
                  <c:v>3.6044359244199998E-4</c:v>
                </c:pt>
                <c:pt idx="924">
                  <c:v>3.6014348418199999E-4</c:v>
                </c:pt>
                <c:pt idx="925">
                  <c:v>3.58524797418E-4</c:v>
                </c:pt>
                <c:pt idx="926">
                  <c:v>3.5849332248799999E-4</c:v>
                </c:pt>
                <c:pt idx="927">
                  <c:v>3.5838925247599999E-4</c:v>
                </c:pt>
                <c:pt idx="928">
                  <c:v>3.5803241019800001E-4</c:v>
                </c:pt>
                <c:pt idx="929">
                  <c:v>3.57967724592E-4</c:v>
                </c:pt>
                <c:pt idx="930">
                  <c:v>3.5787050473000002E-4</c:v>
                </c:pt>
                <c:pt idx="931">
                  <c:v>3.5785091794E-4</c:v>
                </c:pt>
                <c:pt idx="932">
                  <c:v>3.57790080666E-4</c:v>
                </c:pt>
                <c:pt idx="933">
                  <c:v>3.5734933869000001E-4</c:v>
                </c:pt>
                <c:pt idx="934">
                  <c:v>3.5694476890300002E-4</c:v>
                </c:pt>
                <c:pt idx="935">
                  <c:v>3.5681090134499999E-4</c:v>
                </c:pt>
                <c:pt idx="936">
                  <c:v>3.5679255693799999E-4</c:v>
                </c:pt>
                <c:pt idx="937">
                  <c:v>3.5679198665900002E-4</c:v>
                </c:pt>
                <c:pt idx="938">
                  <c:v>3.5663714382100001E-4</c:v>
                </c:pt>
                <c:pt idx="939">
                  <c:v>3.5631803484000002E-4</c:v>
                </c:pt>
                <c:pt idx="940">
                  <c:v>3.5625430525900001E-4</c:v>
                </c:pt>
                <c:pt idx="941">
                  <c:v>3.5591333551100002E-4</c:v>
                </c:pt>
                <c:pt idx="942">
                  <c:v>3.5588023249E-4</c:v>
                </c:pt>
                <c:pt idx="943">
                  <c:v>3.5587785610499998E-4</c:v>
                </c:pt>
                <c:pt idx="944">
                  <c:v>3.5587477098900002E-4</c:v>
                </c:pt>
                <c:pt idx="945">
                  <c:v>3.5587242312100001E-4</c:v>
                </c:pt>
                <c:pt idx="946">
                  <c:v>3.5538310528000002E-4</c:v>
                </c:pt>
                <c:pt idx="947">
                  <c:v>3.5487066166499999E-4</c:v>
                </c:pt>
                <c:pt idx="948">
                  <c:v>3.5478344772799997E-4</c:v>
                </c:pt>
                <c:pt idx="949">
                  <c:v>3.5478344772799997E-4</c:v>
                </c:pt>
                <c:pt idx="950">
                  <c:v>3.5478344772799997E-4</c:v>
                </c:pt>
                <c:pt idx="951">
                  <c:v>3.5478344772799997E-4</c:v>
                </c:pt>
                <c:pt idx="952">
                  <c:v>3.5462638558200001E-4</c:v>
                </c:pt>
                <c:pt idx="953">
                  <c:v>3.5460405804500002E-4</c:v>
                </c:pt>
                <c:pt idx="954">
                  <c:v>3.5451360338499999E-4</c:v>
                </c:pt>
                <c:pt idx="955">
                  <c:v>3.5450432545800002E-4</c:v>
                </c:pt>
                <c:pt idx="956">
                  <c:v>3.5450432545800002E-4</c:v>
                </c:pt>
                <c:pt idx="957">
                  <c:v>3.5450432545800002E-4</c:v>
                </c:pt>
                <c:pt idx="958">
                  <c:v>3.5450432545800002E-4</c:v>
                </c:pt>
                <c:pt idx="959">
                  <c:v>3.54490069305E-4</c:v>
                </c:pt>
                <c:pt idx="960">
                  <c:v>3.54483291713E-4</c:v>
                </c:pt>
                <c:pt idx="961">
                  <c:v>3.54483291713E-4</c:v>
                </c:pt>
                <c:pt idx="962">
                  <c:v>3.54483291713E-4</c:v>
                </c:pt>
                <c:pt idx="963">
                  <c:v>3.54483291713E-4</c:v>
                </c:pt>
                <c:pt idx="964">
                  <c:v>3.54483291713E-4</c:v>
                </c:pt>
                <c:pt idx="965">
                  <c:v>3.5446483573299998E-4</c:v>
                </c:pt>
                <c:pt idx="966">
                  <c:v>3.54391229151E-4</c:v>
                </c:pt>
                <c:pt idx="967">
                  <c:v>3.5437173255999999E-4</c:v>
                </c:pt>
                <c:pt idx="968">
                  <c:v>3.5420393233400003E-4</c:v>
                </c:pt>
                <c:pt idx="969">
                  <c:v>3.5406732943E-4</c:v>
                </c:pt>
                <c:pt idx="970">
                  <c:v>3.5403837110299999E-4</c:v>
                </c:pt>
                <c:pt idx="971">
                  <c:v>3.5403837110299999E-4</c:v>
                </c:pt>
                <c:pt idx="972">
                  <c:v>3.5403837110299999E-4</c:v>
                </c:pt>
                <c:pt idx="973">
                  <c:v>3.5403837110299999E-4</c:v>
                </c:pt>
                <c:pt idx="974">
                  <c:v>3.5403837110299999E-4</c:v>
                </c:pt>
                <c:pt idx="975">
                  <c:v>3.5403837110299999E-4</c:v>
                </c:pt>
                <c:pt idx="976">
                  <c:v>3.5385277887299999E-4</c:v>
                </c:pt>
                <c:pt idx="977">
                  <c:v>3.5385277887299999E-4</c:v>
                </c:pt>
                <c:pt idx="978">
                  <c:v>3.5385277887299999E-4</c:v>
                </c:pt>
                <c:pt idx="979">
                  <c:v>3.5383553295399999E-4</c:v>
                </c:pt>
                <c:pt idx="980">
                  <c:v>3.5369118984599998E-4</c:v>
                </c:pt>
                <c:pt idx="981">
                  <c:v>3.53470623516E-4</c:v>
                </c:pt>
                <c:pt idx="982">
                  <c:v>3.5335763189199999E-4</c:v>
                </c:pt>
                <c:pt idx="983">
                  <c:v>3.5335763189199999E-4</c:v>
                </c:pt>
                <c:pt idx="984">
                  <c:v>3.5319276457099999E-4</c:v>
                </c:pt>
                <c:pt idx="985">
                  <c:v>3.5319000498599997E-4</c:v>
                </c:pt>
                <c:pt idx="986">
                  <c:v>3.5313939889999998E-4</c:v>
                </c:pt>
                <c:pt idx="987">
                  <c:v>3.5296300388700002E-4</c:v>
                </c:pt>
                <c:pt idx="988">
                  <c:v>3.5292617486699999E-4</c:v>
                </c:pt>
                <c:pt idx="989">
                  <c:v>3.5269287531200001E-4</c:v>
                </c:pt>
                <c:pt idx="990">
                  <c:v>3.52656150792E-4</c:v>
                </c:pt>
                <c:pt idx="991">
                  <c:v>3.52620685999E-4</c:v>
                </c:pt>
                <c:pt idx="992">
                  <c:v>3.5261815313499998E-4</c:v>
                </c:pt>
                <c:pt idx="993">
                  <c:v>3.5261815313499998E-4</c:v>
                </c:pt>
                <c:pt idx="994">
                  <c:v>3.5259893196399998E-4</c:v>
                </c:pt>
                <c:pt idx="995">
                  <c:v>3.5259893196399998E-4</c:v>
                </c:pt>
                <c:pt idx="996">
                  <c:v>3.5252374383300001E-4</c:v>
                </c:pt>
                <c:pt idx="997">
                  <c:v>3.5246527228000003E-4</c:v>
                </c:pt>
                <c:pt idx="998">
                  <c:v>3.5240680072699999E-4</c:v>
                </c:pt>
                <c:pt idx="999">
                  <c:v>3.5234793772600002E-4</c:v>
                </c:pt>
                <c:pt idx="1000">
                  <c:v>3.5230412459200003E-4</c:v>
                </c:pt>
                <c:pt idx="1001">
                  <c:v>3.5228816721600002E-4</c:v>
                </c:pt>
                <c:pt idx="1002">
                  <c:v>3.5211731259900001E-4</c:v>
                </c:pt>
                <c:pt idx="1003">
                  <c:v>3.5211452796299998E-4</c:v>
                </c:pt>
                <c:pt idx="1004">
                  <c:v>3.5211452796299998E-4</c:v>
                </c:pt>
                <c:pt idx="1005">
                  <c:v>3.5186206962099998E-4</c:v>
                </c:pt>
                <c:pt idx="1006">
                  <c:v>3.5185282066199999E-4</c:v>
                </c:pt>
                <c:pt idx="1007">
                  <c:v>3.5167868218800001E-4</c:v>
                </c:pt>
                <c:pt idx="1008">
                  <c:v>3.5167868218800001E-4</c:v>
                </c:pt>
                <c:pt idx="1009">
                  <c:v>3.5166373622900002E-4</c:v>
                </c:pt>
                <c:pt idx="1010">
                  <c:v>3.5166373622900002E-4</c:v>
                </c:pt>
                <c:pt idx="1011">
                  <c:v>3.5161513090299997E-4</c:v>
                </c:pt>
                <c:pt idx="1012">
                  <c:v>3.5159527895399999E-4</c:v>
                </c:pt>
                <c:pt idx="1013">
                  <c:v>3.51515835448E-4</c:v>
                </c:pt>
                <c:pt idx="1014">
                  <c:v>3.5149645109999999E-4</c:v>
                </c:pt>
                <c:pt idx="1015">
                  <c:v>3.5139716634000003E-4</c:v>
                </c:pt>
                <c:pt idx="1016">
                  <c:v>3.51234254697E-4</c:v>
                </c:pt>
                <c:pt idx="1017">
                  <c:v>3.5120259840300001E-4</c:v>
                </c:pt>
                <c:pt idx="1018">
                  <c:v>3.5119136563400001E-4</c:v>
                </c:pt>
                <c:pt idx="1019">
                  <c:v>3.5118300852100002E-4</c:v>
                </c:pt>
                <c:pt idx="1020">
                  <c:v>3.5113536143299999E-4</c:v>
                </c:pt>
                <c:pt idx="1021">
                  <c:v>3.5113536143299999E-4</c:v>
                </c:pt>
                <c:pt idx="1022">
                  <c:v>3.51007324123E-4</c:v>
                </c:pt>
                <c:pt idx="1023">
                  <c:v>3.5097932652999999E-4</c:v>
                </c:pt>
                <c:pt idx="1024">
                  <c:v>3.5081404132199999E-4</c:v>
                </c:pt>
                <c:pt idx="1025">
                  <c:v>3.5075843241100002E-4</c:v>
                </c:pt>
                <c:pt idx="1026">
                  <c:v>3.5075605465699998E-4</c:v>
                </c:pt>
                <c:pt idx="1027">
                  <c:v>3.5075351430799998E-4</c:v>
                </c:pt>
                <c:pt idx="1028">
                  <c:v>3.5058515772300002E-4</c:v>
                </c:pt>
                <c:pt idx="1029">
                  <c:v>3.5058515772300002E-4</c:v>
                </c:pt>
                <c:pt idx="1030">
                  <c:v>3.5057147834700002E-4</c:v>
                </c:pt>
                <c:pt idx="1031">
                  <c:v>3.5057147834700002E-4</c:v>
                </c:pt>
                <c:pt idx="1032">
                  <c:v>3.5057147834700002E-4</c:v>
                </c:pt>
                <c:pt idx="1033">
                  <c:v>3.5057147834700002E-4</c:v>
                </c:pt>
                <c:pt idx="1034">
                  <c:v>3.5057147834700002E-4</c:v>
                </c:pt>
                <c:pt idx="1035">
                  <c:v>3.5057147834700002E-4</c:v>
                </c:pt>
                <c:pt idx="1036">
                  <c:v>3.5057147834700002E-4</c:v>
                </c:pt>
                <c:pt idx="1037">
                  <c:v>3.5057147834700002E-4</c:v>
                </c:pt>
                <c:pt idx="1038">
                  <c:v>3.5057147834700002E-4</c:v>
                </c:pt>
                <c:pt idx="1039">
                  <c:v>3.5057147834700002E-4</c:v>
                </c:pt>
                <c:pt idx="1040">
                  <c:v>3.5057147834700002E-4</c:v>
                </c:pt>
                <c:pt idx="1041">
                  <c:v>3.5057147834700002E-4</c:v>
                </c:pt>
                <c:pt idx="1042">
                  <c:v>3.5057147834700002E-4</c:v>
                </c:pt>
                <c:pt idx="1043">
                  <c:v>3.5053388428199999E-4</c:v>
                </c:pt>
                <c:pt idx="1044">
                  <c:v>3.5053388428199999E-4</c:v>
                </c:pt>
                <c:pt idx="1045">
                  <c:v>3.5053388428199999E-4</c:v>
                </c:pt>
                <c:pt idx="1046">
                  <c:v>3.5053388428199999E-4</c:v>
                </c:pt>
                <c:pt idx="1047">
                  <c:v>3.5053388428199999E-4</c:v>
                </c:pt>
                <c:pt idx="1048">
                  <c:v>3.5053388428199999E-4</c:v>
                </c:pt>
                <c:pt idx="1049">
                  <c:v>3.5053388428199999E-4</c:v>
                </c:pt>
                <c:pt idx="1050">
                  <c:v>3.5053388428199999E-4</c:v>
                </c:pt>
                <c:pt idx="1051">
                  <c:v>3.5053388428199999E-4</c:v>
                </c:pt>
                <c:pt idx="1052">
                  <c:v>3.5050792706199999E-4</c:v>
                </c:pt>
                <c:pt idx="1053">
                  <c:v>3.5050792706199999E-4</c:v>
                </c:pt>
                <c:pt idx="1054">
                  <c:v>3.5047541272900001E-4</c:v>
                </c:pt>
                <c:pt idx="1055">
                  <c:v>3.5042748676099999E-4</c:v>
                </c:pt>
                <c:pt idx="1056">
                  <c:v>3.5040264447399997E-4</c:v>
                </c:pt>
                <c:pt idx="1057">
                  <c:v>3.5040264447399997E-4</c:v>
                </c:pt>
                <c:pt idx="1058">
                  <c:v>3.5040264447399997E-4</c:v>
                </c:pt>
                <c:pt idx="1059">
                  <c:v>3.5038042461599998E-4</c:v>
                </c:pt>
                <c:pt idx="1060">
                  <c:v>3.5038042461599998E-4</c:v>
                </c:pt>
                <c:pt idx="1061">
                  <c:v>3.5038042461599998E-4</c:v>
                </c:pt>
                <c:pt idx="1062">
                  <c:v>3.5034022225899998E-4</c:v>
                </c:pt>
                <c:pt idx="1063">
                  <c:v>3.5034022225899998E-4</c:v>
                </c:pt>
                <c:pt idx="1064">
                  <c:v>3.5033751137500001E-4</c:v>
                </c:pt>
                <c:pt idx="1065">
                  <c:v>3.5033751137500001E-4</c:v>
                </c:pt>
                <c:pt idx="1066">
                  <c:v>3.5026434133699999E-4</c:v>
                </c:pt>
                <c:pt idx="1067">
                  <c:v>3.5009654111100002E-4</c:v>
                </c:pt>
                <c:pt idx="1068">
                  <c:v>3.50056623132E-4</c:v>
                </c:pt>
                <c:pt idx="1069">
                  <c:v>3.5003036604500001E-4</c:v>
                </c:pt>
                <c:pt idx="1070">
                  <c:v>3.5003036604500001E-4</c:v>
                </c:pt>
                <c:pt idx="1071">
                  <c:v>3.5000474144199998E-4</c:v>
                </c:pt>
                <c:pt idx="1072">
                  <c:v>3.5000474144199998E-4</c:v>
                </c:pt>
                <c:pt idx="1073">
                  <c:v>3.4997059553500002E-4</c:v>
                </c:pt>
                <c:pt idx="1074">
                  <c:v>3.4987331156700001E-4</c:v>
                </c:pt>
                <c:pt idx="1075">
                  <c:v>3.4987331156700001E-4</c:v>
                </c:pt>
                <c:pt idx="1076">
                  <c:v>3.4984341108899999E-4</c:v>
                </c:pt>
                <c:pt idx="1077">
                  <c:v>3.4984341108899999E-4</c:v>
                </c:pt>
                <c:pt idx="1078">
                  <c:v>3.49734014349E-4</c:v>
                </c:pt>
                <c:pt idx="1079">
                  <c:v>3.49734014349E-4</c:v>
                </c:pt>
                <c:pt idx="1080">
                  <c:v>3.49734014349E-4</c:v>
                </c:pt>
                <c:pt idx="1081">
                  <c:v>3.49734014349E-4</c:v>
                </c:pt>
                <c:pt idx="1082">
                  <c:v>3.49734014349E-4</c:v>
                </c:pt>
                <c:pt idx="1083">
                  <c:v>3.4965122857099999E-4</c:v>
                </c:pt>
                <c:pt idx="1084">
                  <c:v>3.4965122857099999E-4</c:v>
                </c:pt>
                <c:pt idx="1085">
                  <c:v>3.49650039694E-4</c:v>
                </c:pt>
                <c:pt idx="1086">
                  <c:v>3.4952597589600002E-4</c:v>
                </c:pt>
                <c:pt idx="1087">
                  <c:v>3.4952597589600002E-4</c:v>
                </c:pt>
                <c:pt idx="1088">
                  <c:v>3.4952597589600002E-4</c:v>
                </c:pt>
                <c:pt idx="1089">
                  <c:v>3.4952597589600002E-4</c:v>
                </c:pt>
                <c:pt idx="1090">
                  <c:v>3.4952597589600002E-4</c:v>
                </c:pt>
                <c:pt idx="1091">
                  <c:v>3.4952597589600002E-4</c:v>
                </c:pt>
                <c:pt idx="1092">
                  <c:v>3.49440768052E-4</c:v>
                </c:pt>
                <c:pt idx="1093">
                  <c:v>3.49440768052E-4</c:v>
                </c:pt>
                <c:pt idx="1094">
                  <c:v>3.49440768052E-4</c:v>
                </c:pt>
                <c:pt idx="1095">
                  <c:v>3.49440768052E-4</c:v>
                </c:pt>
                <c:pt idx="1096">
                  <c:v>3.49440768052E-4</c:v>
                </c:pt>
                <c:pt idx="1097">
                  <c:v>3.49440768052E-4</c:v>
                </c:pt>
                <c:pt idx="1098">
                  <c:v>3.49440768052E-4</c:v>
                </c:pt>
                <c:pt idx="1099">
                  <c:v>3.49440768052E-4</c:v>
                </c:pt>
                <c:pt idx="1100">
                  <c:v>3.49440768052E-4</c:v>
                </c:pt>
                <c:pt idx="1101">
                  <c:v>3.49440768052E-4</c:v>
                </c:pt>
                <c:pt idx="1102">
                  <c:v>3.49404183034E-4</c:v>
                </c:pt>
                <c:pt idx="1103">
                  <c:v>3.4939516810400002E-4</c:v>
                </c:pt>
                <c:pt idx="1104">
                  <c:v>3.4939516810400002E-4</c:v>
                </c:pt>
                <c:pt idx="1105">
                  <c:v>3.4932028292100002E-4</c:v>
                </c:pt>
                <c:pt idx="1106">
                  <c:v>3.4932028292100002E-4</c:v>
                </c:pt>
                <c:pt idx="1107">
                  <c:v>3.4854402473000001E-4</c:v>
                </c:pt>
                <c:pt idx="1108">
                  <c:v>3.4854402473000001E-4</c:v>
                </c:pt>
                <c:pt idx="1109">
                  <c:v>3.4854402473000001E-4</c:v>
                </c:pt>
                <c:pt idx="1110">
                  <c:v>3.4854402473000001E-4</c:v>
                </c:pt>
                <c:pt idx="1111">
                  <c:v>3.4854402473000001E-4</c:v>
                </c:pt>
                <c:pt idx="1112">
                  <c:v>3.4854402473000001E-4</c:v>
                </c:pt>
                <c:pt idx="1113">
                  <c:v>3.4854402473000001E-4</c:v>
                </c:pt>
                <c:pt idx="1114">
                  <c:v>3.4854402473000001E-4</c:v>
                </c:pt>
                <c:pt idx="1115">
                  <c:v>3.4854402473000001E-4</c:v>
                </c:pt>
                <c:pt idx="1116">
                  <c:v>3.4854402473000001E-4</c:v>
                </c:pt>
                <c:pt idx="1117">
                  <c:v>3.4854402473000001E-4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337984"/>
        <c:axId val="85339520"/>
      </c:lineChart>
      <c:catAx>
        <c:axId val="85337984"/>
        <c:scaling>
          <c:orientation val="minMax"/>
        </c:scaling>
        <c:delete val="0"/>
        <c:axPos val="b"/>
        <c:majorTickMark val="out"/>
        <c:minorTickMark val="none"/>
        <c:tickLblPos val="nextTo"/>
        <c:crossAx val="85339520"/>
        <c:crosses val="autoZero"/>
        <c:auto val="1"/>
        <c:lblAlgn val="ctr"/>
        <c:lblOffset val="100"/>
        <c:noMultiLvlLbl val="0"/>
      </c:catAx>
      <c:valAx>
        <c:axId val="85339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337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pagerank</c:v>
                </c:pt>
              </c:strCache>
            </c:strRef>
          </c:tx>
          <c:marker>
            <c:symbol val="none"/>
          </c:marker>
          <c:cat>
            <c:strRef>
              <c:f>工作表1!$A$2:$A$10</c:f>
              <c:strCache>
                <c:ptCount val="9"/>
                <c:pt idx="0">
                  <c:v>SophosLabs</c:v>
                </c:pt>
                <c:pt idx="1">
                  <c:v>Amit Yoran</c:v>
                </c:pt>
                <c:pt idx="2">
                  <c:v>Naked Security</c:v>
                </c:pt>
                <c:pt idx="3">
                  <c:v>Lookout</c:v>
                </c:pt>
                <c:pt idx="4">
                  <c:v>SUBWAY®</c:v>
                </c:pt>
                <c:pt idx="5">
                  <c:v>Michael Hiskey</c:v>
                </c:pt>
                <c:pt idx="6">
                  <c:v>devsecops</c:v>
                </c:pt>
                <c:pt idx="7">
                  <c:v>Moscone Center</c:v>
                </c:pt>
                <c:pt idx="8">
                  <c:v>Texiwill</c:v>
                </c:pt>
              </c:strCache>
            </c:strRef>
          </c:cat>
          <c:val>
            <c:numRef>
              <c:f>工作表1!$B$2:$B$10</c:f>
              <c:numCache>
                <c:formatCode>General</c:formatCode>
                <c:ptCount val="9"/>
                <c:pt idx="0">
                  <c:v>2.03764873023E-2</c:v>
                </c:pt>
                <c:pt idx="1">
                  <c:v>1.53578231714E-2</c:v>
                </c:pt>
                <c:pt idx="2">
                  <c:v>1.11627184559E-2</c:v>
                </c:pt>
                <c:pt idx="3">
                  <c:v>1.0339460325100001E-2</c:v>
                </c:pt>
                <c:pt idx="4">
                  <c:v>9.1436038633799996E-3</c:v>
                </c:pt>
                <c:pt idx="5">
                  <c:v>9.0575429229499994E-3</c:v>
                </c:pt>
                <c:pt idx="6">
                  <c:v>8.5500076027499993E-3</c:v>
                </c:pt>
                <c:pt idx="7">
                  <c:v>8.3060304991600005E-3</c:v>
                </c:pt>
                <c:pt idx="8">
                  <c:v>8.1661199325000003E-3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820800"/>
        <c:axId val="96342784"/>
      </c:lineChart>
      <c:catAx>
        <c:axId val="95820800"/>
        <c:scaling>
          <c:orientation val="minMax"/>
        </c:scaling>
        <c:delete val="0"/>
        <c:axPos val="b"/>
        <c:majorTickMark val="out"/>
        <c:minorTickMark val="none"/>
        <c:tickLblPos val="nextTo"/>
        <c:crossAx val="96342784"/>
        <c:crosses val="autoZero"/>
        <c:auto val="1"/>
        <c:lblAlgn val="ctr"/>
        <c:lblOffset val="100"/>
        <c:noMultiLvlLbl val="0"/>
      </c:catAx>
      <c:valAx>
        <c:axId val="96342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58208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EFC86-2E3C-495D-9ABE-6F7BCE42B7C2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16681-7973-4B22-BA57-A0DDF0476B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16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這裡說明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16681-7973-4B22-BA57-A0DDF0476BD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2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085A-F2E3-4EF2-8B7B-660706AFF526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6849-29AB-4D7B-80F4-C684CAD9C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52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085A-F2E3-4EF2-8B7B-660706AFF526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6849-29AB-4D7B-80F4-C684CAD9C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47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085A-F2E3-4EF2-8B7B-660706AFF526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6849-29AB-4D7B-80F4-C684CAD9C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23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085A-F2E3-4EF2-8B7B-660706AFF526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6849-29AB-4D7B-80F4-C684CAD9C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06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085A-F2E3-4EF2-8B7B-660706AFF526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6849-29AB-4D7B-80F4-C684CAD9C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0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085A-F2E3-4EF2-8B7B-660706AFF526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6849-29AB-4D7B-80F4-C684CAD9C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29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085A-F2E3-4EF2-8B7B-660706AFF526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6849-29AB-4D7B-80F4-C684CAD9C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26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085A-F2E3-4EF2-8B7B-660706AFF526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6849-29AB-4D7B-80F4-C684CAD9C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05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085A-F2E3-4EF2-8B7B-660706AFF526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6849-29AB-4D7B-80F4-C684CAD9C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47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085A-F2E3-4EF2-8B7B-660706AFF526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6849-29AB-4D7B-80F4-C684CAD9C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7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085A-F2E3-4EF2-8B7B-660706AFF526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6849-29AB-4D7B-80F4-C684CAD9C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3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5085A-F2E3-4EF2-8B7B-660706AFF526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6849-29AB-4D7B-80F4-C684CAD9C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96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Project 1 Ranking the opinion leader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第三組</a:t>
            </a:r>
            <a:endParaRPr lang="en-US" altLang="zh-TW" dirty="0" smtClean="0"/>
          </a:p>
          <a:p>
            <a:r>
              <a:rPr lang="en-US" altLang="zh-TW" dirty="0"/>
              <a:t>D10115015 </a:t>
            </a:r>
            <a:r>
              <a:rPr lang="zh-TW" altLang="en-US" dirty="0" smtClean="0"/>
              <a:t>張宗銓</a:t>
            </a:r>
            <a:endParaRPr lang="en-US" altLang="zh-TW" dirty="0" smtClean="0"/>
          </a:p>
          <a:p>
            <a:r>
              <a:rPr lang="en-US" altLang="zh-TW" dirty="0" smtClean="0"/>
              <a:t>D10107502 </a:t>
            </a:r>
            <a:r>
              <a:rPr lang="zh-TW" altLang="en-US" dirty="0"/>
              <a:t>黃崇</a:t>
            </a:r>
            <a:r>
              <a:rPr lang="zh-TW" altLang="en-US" dirty="0" smtClean="0"/>
              <a:t>閔</a:t>
            </a:r>
            <a:endParaRPr lang="en-US" altLang="zh-TW" dirty="0" smtClean="0"/>
          </a:p>
          <a:p>
            <a:r>
              <a:rPr lang="en-US" altLang="zh-TW" dirty="0" smtClean="0"/>
              <a:t>M10315020 </a:t>
            </a:r>
            <a:r>
              <a:rPr lang="zh-TW" altLang="en-US" dirty="0"/>
              <a:t>洪稟</a:t>
            </a:r>
            <a:r>
              <a:rPr lang="zh-TW" altLang="en-US" dirty="0" smtClean="0"/>
              <a:t>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741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Fetch data from </a:t>
            </a:r>
            <a:r>
              <a:rPr lang="en-US" altLang="zh-TW" dirty="0" err="1" smtClean="0"/>
              <a:t>Elasticsearch</a:t>
            </a:r>
            <a:r>
              <a:rPr lang="en-US" altLang="zh-TW" dirty="0" smtClean="0"/>
              <a:t> and filter out each post with hashtag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Formalize user-to-hashtag binary matrix and serialize to </a:t>
            </a:r>
            <a:r>
              <a:rPr lang="en-US" altLang="zh-TW" dirty="0" err="1" smtClean="0"/>
              <a:t>tsv</a:t>
            </a:r>
            <a:r>
              <a:rPr lang="en-US" altLang="zh-TW" dirty="0" smtClean="0"/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Formalize user-to-user proximity matrix and serialize to </a:t>
            </a:r>
            <a:r>
              <a:rPr lang="en-US" altLang="zh-TW" dirty="0" err="1" smtClean="0"/>
              <a:t>tsv</a:t>
            </a:r>
            <a:r>
              <a:rPr lang="en-US" altLang="zh-TW" dirty="0" smtClean="0"/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Calculate user’s page rank by using </a:t>
            </a:r>
            <a:r>
              <a:rPr lang="en-US" altLang="zh-TW" dirty="0" err="1" smtClean="0"/>
              <a:t>networkx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sorting result</a:t>
            </a:r>
          </a:p>
        </p:txBody>
      </p:sp>
    </p:spTree>
    <p:extLst>
      <p:ext uri="{BB962C8B-B14F-4D97-AF65-F5344CB8AC3E}">
        <p14:creationId xmlns:p14="http://schemas.microsoft.com/office/powerpoint/2010/main" val="193572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All user page rank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709488"/>
              </p:ext>
            </p:extLst>
          </p:nvPr>
        </p:nvGraphicFramePr>
        <p:xfrm>
          <a:off x="251520" y="1484784"/>
          <a:ext cx="8568952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242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Top 10 user page rank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680635"/>
              </p:ext>
            </p:extLst>
          </p:nvPr>
        </p:nvGraphicFramePr>
        <p:xfrm>
          <a:off x="467544" y="1268760"/>
          <a:ext cx="8136904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193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Top 1 user profile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538560"/>
            <a:ext cx="565785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48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Top 2 user profile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1628800"/>
            <a:ext cx="56515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80</Words>
  <Application>Microsoft Office PowerPoint</Application>
  <PresentationFormat>如螢幕大小 (4:3)</PresentationFormat>
  <Paragraphs>18</Paragraphs>
  <Slides>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Project 1 Ranking the opinion leader</vt:lpstr>
      <vt:lpstr>Method</vt:lpstr>
      <vt:lpstr>All user page rank</vt:lpstr>
      <vt:lpstr>Top 10 user page rank</vt:lpstr>
      <vt:lpstr>Top 1 user profile</vt:lpstr>
      <vt:lpstr>Top 2 user profile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Ranking the opinion leader</dc:title>
  <dc:creator>黃崇閔</dc:creator>
  <cp:lastModifiedBy>黃崇閔</cp:lastModifiedBy>
  <cp:revision>5</cp:revision>
  <dcterms:created xsi:type="dcterms:W3CDTF">2015-11-10T01:28:34Z</dcterms:created>
  <dcterms:modified xsi:type="dcterms:W3CDTF">2015-11-10T02:17:11Z</dcterms:modified>
</cp:coreProperties>
</file>