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1" r:id="rId2"/>
    <p:sldId id="257" r:id="rId3"/>
    <p:sldId id="258" r:id="rId4"/>
    <p:sldId id="282" r:id="rId5"/>
    <p:sldId id="260" r:id="rId6"/>
    <p:sldId id="259" r:id="rId7"/>
    <p:sldId id="262" r:id="rId8"/>
    <p:sldId id="264" r:id="rId9"/>
    <p:sldId id="263" r:id="rId10"/>
    <p:sldId id="267" r:id="rId11"/>
    <p:sldId id="268" r:id="rId12"/>
    <p:sldId id="266" r:id="rId13"/>
    <p:sldId id="271" r:id="rId14"/>
    <p:sldId id="275" r:id="rId15"/>
    <p:sldId id="274" r:id="rId16"/>
    <p:sldId id="289" r:id="rId17"/>
    <p:sldId id="294" r:id="rId18"/>
    <p:sldId id="295" r:id="rId19"/>
    <p:sldId id="296" r:id="rId20"/>
    <p:sldId id="298" r:id="rId21"/>
    <p:sldId id="301" r:id="rId22"/>
    <p:sldId id="300" r:id="rId23"/>
    <p:sldId id="285" r:id="rId24"/>
    <p:sldId id="284" r:id="rId25"/>
    <p:sldId id="273" r:id="rId26"/>
    <p:sldId id="272" r:id="rId27"/>
    <p:sldId id="280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D1D00-C0B2-4FE6-9E06-384A6811890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E7580D9D-6FC2-4483-82B9-A1BAE7E717AB}">
      <dgm:prSet phldrT="[Texto]"/>
      <dgm:spPr/>
      <dgm:t>
        <a:bodyPr/>
        <a:lstStyle/>
        <a:p>
          <a:r>
            <a:rPr lang="es-CL" dirty="0"/>
            <a:t>Herramienta para el análisis de datos</a:t>
          </a:r>
        </a:p>
      </dgm:t>
    </dgm:pt>
    <dgm:pt modelId="{B2FC40CD-95CB-4E16-992F-569E6ACE939C}" type="parTrans" cxnId="{F4AB21A0-E4FB-4495-8276-1ECCD8922C10}">
      <dgm:prSet/>
      <dgm:spPr/>
      <dgm:t>
        <a:bodyPr/>
        <a:lstStyle/>
        <a:p>
          <a:endParaRPr lang="es-CL"/>
        </a:p>
      </dgm:t>
    </dgm:pt>
    <dgm:pt modelId="{1A8B6583-FE83-4945-B8CF-7FE385C6AA58}" type="sibTrans" cxnId="{F4AB21A0-E4FB-4495-8276-1ECCD8922C10}">
      <dgm:prSet/>
      <dgm:spPr/>
      <dgm:t>
        <a:bodyPr/>
        <a:lstStyle/>
        <a:p>
          <a:endParaRPr lang="es-CL"/>
        </a:p>
      </dgm:t>
    </dgm:pt>
    <dgm:pt modelId="{9ED36326-E6D3-46C6-9DDC-9901629727B4}">
      <dgm:prSet phldrT="[Texto]"/>
      <dgm:spPr/>
      <dgm:t>
        <a:bodyPr/>
        <a:lstStyle/>
        <a:p>
          <a:r>
            <a:rPr lang="es-CL" dirty="0"/>
            <a:t>Filtros digitales y analógicos</a:t>
          </a:r>
        </a:p>
      </dgm:t>
    </dgm:pt>
    <dgm:pt modelId="{DDFEEF16-8575-4724-A1D8-A92B276A69F6}" type="parTrans" cxnId="{7EC39493-4068-435B-990F-2F3DDB368467}">
      <dgm:prSet/>
      <dgm:spPr/>
      <dgm:t>
        <a:bodyPr/>
        <a:lstStyle/>
        <a:p>
          <a:endParaRPr lang="es-CL"/>
        </a:p>
      </dgm:t>
    </dgm:pt>
    <dgm:pt modelId="{A5D7C03A-CC6E-403C-B067-2001C30D84F2}" type="sibTrans" cxnId="{7EC39493-4068-435B-990F-2F3DDB368467}">
      <dgm:prSet/>
      <dgm:spPr/>
      <dgm:t>
        <a:bodyPr/>
        <a:lstStyle/>
        <a:p>
          <a:endParaRPr lang="es-CL"/>
        </a:p>
      </dgm:t>
    </dgm:pt>
    <dgm:pt modelId="{F2A3EB42-3965-4503-9136-6B3E5DCDDC5B}">
      <dgm:prSet phldrT="[Texto]"/>
      <dgm:spPr/>
      <dgm:t>
        <a:bodyPr/>
        <a:lstStyle/>
        <a:p>
          <a:r>
            <a:rPr lang="es-CL" dirty="0"/>
            <a:t>Reducir el “ruido” y Comprimir datos </a:t>
          </a:r>
        </a:p>
      </dgm:t>
    </dgm:pt>
    <dgm:pt modelId="{60EE7EA3-840E-4D06-937E-85C52847B9A3}" type="sibTrans" cxnId="{57383491-C604-4CB2-BE1C-A13F38F811DA}">
      <dgm:prSet/>
      <dgm:spPr/>
      <dgm:t>
        <a:bodyPr/>
        <a:lstStyle/>
        <a:p>
          <a:endParaRPr lang="es-CL"/>
        </a:p>
      </dgm:t>
    </dgm:pt>
    <dgm:pt modelId="{3DF4D36A-1C6E-4010-8619-FC28D93D533C}" type="parTrans" cxnId="{57383491-C604-4CB2-BE1C-A13F38F811DA}">
      <dgm:prSet/>
      <dgm:spPr/>
      <dgm:t>
        <a:bodyPr/>
        <a:lstStyle/>
        <a:p>
          <a:endParaRPr lang="es-CL"/>
        </a:p>
      </dgm:t>
    </dgm:pt>
    <dgm:pt modelId="{AEF66D9D-CD2D-4FD6-8490-BD4D478175DF}" type="pres">
      <dgm:prSet presAssocID="{AD3D1D00-C0B2-4FE6-9E06-384A6811890E}" presName="Name0" presStyleCnt="0">
        <dgm:presLayoutVars>
          <dgm:chMax val="7"/>
          <dgm:chPref val="7"/>
          <dgm:dir/>
        </dgm:presLayoutVars>
      </dgm:prSet>
      <dgm:spPr/>
    </dgm:pt>
    <dgm:pt modelId="{65F4920D-C1AE-4535-836D-8B745076DBE3}" type="pres">
      <dgm:prSet presAssocID="{AD3D1D00-C0B2-4FE6-9E06-384A6811890E}" presName="Name1" presStyleCnt="0"/>
      <dgm:spPr/>
    </dgm:pt>
    <dgm:pt modelId="{B8EE200F-1A06-45ED-AAA9-AA57BA563D66}" type="pres">
      <dgm:prSet presAssocID="{AD3D1D00-C0B2-4FE6-9E06-384A6811890E}" presName="cycle" presStyleCnt="0"/>
      <dgm:spPr/>
    </dgm:pt>
    <dgm:pt modelId="{BAAD5988-A17B-4FF8-8EF7-02E646113654}" type="pres">
      <dgm:prSet presAssocID="{AD3D1D00-C0B2-4FE6-9E06-384A6811890E}" presName="srcNode" presStyleLbl="node1" presStyleIdx="0" presStyleCnt="3"/>
      <dgm:spPr/>
    </dgm:pt>
    <dgm:pt modelId="{AD8FC9FE-24AF-4471-84F3-3D2AD691FD71}" type="pres">
      <dgm:prSet presAssocID="{AD3D1D00-C0B2-4FE6-9E06-384A6811890E}" presName="conn" presStyleLbl="parChTrans1D2" presStyleIdx="0" presStyleCnt="1"/>
      <dgm:spPr/>
    </dgm:pt>
    <dgm:pt modelId="{849AF924-6CA4-4475-A51A-55A2EE6FB725}" type="pres">
      <dgm:prSet presAssocID="{AD3D1D00-C0B2-4FE6-9E06-384A6811890E}" presName="extraNode" presStyleLbl="node1" presStyleIdx="0" presStyleCnt="3"/>
      <dgm:spPr/>
    </dgm:pt>
    <dgm:pt modelId="{1F4B3668-10B6-4D09-A7E5-18E8A5A5C6B3}" type="pres">
      <dgm:prSet presAssocID="{AD3D1D00-C0B2-4FE6-9E06-384A6811890E}" presName="dstNode" presStyleLbl="node1" presStyleIdx="0" presStyleCnt="3"/>
      <dgm:spPr/>
    </dgm:pt>
    <dgm:pt modelId="{C73BC3D5-EFB1-4902-ACD8-E501A8BB07BA}" type="pres">
      <dgm:prSet presAssocID="{E7580D9D-6FC2-4483-82B9-A1BAE7E717AB}" presName="text_1" presStyleLbl="node1" presStyleIdx="0" presStyleCnt="3">
        <dgm:presLayoutVars>
          <dgm:bulletEnabled val="1"/>
        </dgm:presLayoutVars>
      </dgm:prSet>
      <dgm:spPr/>
    </dgm:pt>
    <dgm:pt modelId="{8C34644F-070E-4238-A449-30992672B321}" type="pres">
      <dgm:prSet presAssocID="{E7580D9D-6FC2-4483-82B9-A1BAE7E717AB}" presName="accent_1" presStyleCnt="0"/>
      <dgm:spPr/>
    </dgm:pt>
    <dgm:pt modelId="{A94E4A23-7F71-4C33-81B2-0BDCA2812D21}" type="pres">
      <dgm:prSet presAssocID="{E7580D9D-6FC2-4483-82B9-A1BAE7E717AB}" presName="accentRepeatNode" presStyleLbl="solidFgAcc1" presStyleIdx="0" presStyleCnt="3"/>
      <dgm:spPr/>
    </dgm:pt>
    <dgm:pt modelId="{9C0C86AD-3954-4297-9E8E-722B81EBAB7F}" type="pres">
      <dgm:prSet presAssocID="{F2A3EB42-3965-4503-9136-6B3E5DCDDC5B}" presName="text_2" presStyleLbl="node1" presStyleIdx="1" presStyleCnt="3">
        <dgm:presLayoutVars>
          <dgm:bulletEnabled val="1"/>
        </dgm:presLayoutVars>
      </dgm:prSet>
      <dgm:spPr/>
    </dgm:pt>
    <dgm:pt modelId="{2065BEA2-5E0B-4562-9044-D8A3D280F482}" type="pres">
      <dgm:prSet presAssocID="{F2A3EB42-3965-4503-9136-6B3E5DCDDC5B}" presName="accent_2" presStyleCnt="0"/>
      <dgm:spPr/>
    </dgm:pt>
    <dgm:pt modelId="{1DBF8897-E128-4EB2-A543-DEC555F0760C}" type="pres">
      <dgm:prSet presAssocID="{F2A3EB42-3965-4503-9136-6B3E5DCDDC5B}" presName="accentRepeatNode" presStyleLbl="solidFgAcc1" presStyleIdx="1" presStyleCnt="3"/>
      <dgm:spPr/>
    </dgm:pt>
    <dgm:pt modelId="{074E80E7-BBFB-4F25-B74B-7826DB9BB3C4}" type="pres">
      <dgm:prSet presAssocID="{9ED36326-E6D3-46C6-9DDC-9901629727B4}" presName="text_3" presStyleLbl="node1" presStyleIdx="2" presStyleCnt="3">
        <dgm:presLayoutVars>
          <dgm:bulletEnabled val="1"/>
        </dgm:presLayoutVars>
      </dgm:prSet>
      <dgm:spPr/>
    </dgm:pt>
    <dgm:pt modelId="{725388C9-0BC4-41D5-90D8-7D64277DD761}" type="pres">
      <dgm:prSet presAssocID="{9ED36326-E6D3-46C6-9DDC-9901629727B4}" presName="accent_3" presStyleCnt="0"/>
      <dgm:spPr/>
    </dgm:pt>
    <dgm:pt modelId="{8B2A1DE1-FA94-4608-A579-504C5AF12907}" type="pres">
      <dgm:prSet presAssocID="{9ED36326-E6D3-46C6-9DDC-9901629727B4}" presName="accentRepeatNode" presStyleLbl="solidFgAcc1" presStyleIdx="2" presStyleCnt="3"/>
      <dgm:spPr/>
    </dgm:pt>
  </dgm:ptLst>
  <dgm:cxnLst>
    <dgm:cxn modelId="{8512232D-633C-41D5-8F48-FEEA8AF8490A}" type="presOf" srcId="{1A8B6583-FE83-4945-B8CF-7FE385C6AA58}" destId="{AD8FC9FE-24AF-4471-84F3-3D2AD691FD71}" srcOrd="0" destOrd="0" presId="urn:microsoft.com/office/officeart/2008/layout/VerticalCurvedList"/>
    <dgm:cxn modelId="{0C04B864-3B71-4179-8EF0-BBAA0C700CC7}" type="presOf" srcId="{F2A3EB42-3965-4503-9136-6B3E5DCDDC5B}" destId="{9C0C86AD-3954-4297-9E8E-722B81EBAB7F}" srcOrd="0" destOrd="0" presId="urn:microsoft.com/office/officeart/2008/layout/VerticalCurvedList"/>
    <dgm:cxn modelId="{F8D55D73-877C-4C1D-AB73-2F95EB4BD558}" type="presOf" srcId="{AD3D1D00-C0B2-4FE6-9E06-384A6811890E}" destId="{AEF66D9D-CD2D-4FD6-8490-BD4D478175DF}" srcOrd="0" destOrd="0" presId="urn:microsoft.com/office/officeart/2008/layout/VerticalCurvedList"/>
    <dgm:cxn modelId="{6F2FF057-F91A-4B6E-9804-0761BD746E1B}" type="presOf" srcId="{9ED36326-E6D3-46C6-9DDC-9901629727B4}" destId="{074E80E7-BBFB-4F25-B74B-7826DB9BB3C4}" srcOrd="0" destOrd="0" presId="urn:microsoft.com/office/officeart/2008/layout/VerticalCurvedList"/>
    <dgm:cxn modelId="{8A52257C-F882-482F-9D03-36ED0AB19438}" type="presOf" srcId="{E7580D9D-6FC2-4483-82B9-A1BAE7E717AB}" destId="{C73BC3D5-EFB1-4902-ACD8-E501A8BB07BA}" srcOrd="0" destOrd="0" presId="urn:microsoft.com/office/officeart/2008/layout/VerticalCurvedList"/>
    <dgm:cxn modelId="{57383491-C604-4CB2-BE1C-A13F38F811DA}" srcId="{AD3D1D00-C0B2-4FE6-9E06-384A6811890E}" destId="{F2A3EB42-3965-4503-9136-6B3E5DCDDC5B}" srcOrd="1" destOrd="0" parTransId="{3DF4D36A-1C6E-4010-8619-FC28D93D533C}" sibTransId="{60EE7EA3-840E-4D06-937E-85C52847B9A3}"/>
    <dgm:cxn modelId="{7EC39493-4068-435B-990F-2F3DDB368467}" srcId="{AD3D1D00-C0B2-4FE6-9E06-384A6811890E}" destId="{9ED36326-E6D3-46C6-9DDC-9901629727B4}" srcOrd="2" destOrd="0" parTransId="{DDFEEF16-8575-4724-A1D8-A92B276A69F6}" sibTransId="{A5D7C03A-CC6E-403C-B067-2001C30D84F2}"/>
    <dgm:cxn modelId="{F4AB21A0-E4FB-4495-8276-1ECCD8922C10}" srcId="{AD3D1D00-C0B2-4FE6-9E06-384A6811890E}" destId="{E7580D9D-6FC2-4483-82B9-A1BAE7E717AB}" srcOrd="0" destOrd="0" parTransId="{B2FC40CD-95CB-4E16-992F-569E6ACE939C}" sibTransId="{1A8B6583-FE83-4945-B8CF-7FE385C6AA58}"/>
    <dgm:cxn modelId="{FFC88874-B700-4731-915A-BDC3A605E5D3}" type="presParOf" srcId="{AEF66D9D-CD2D-4FD6-8490-BD4D478175DF}" destId="{65F4920D-C1AE-4535-836D-8B745076DBE3}" srcOrd="0" destOrd="0" presId="urn:microsoft.com/office/officeart/2008/layout/VerticalCurvedList"/>
    <dgm:cxn modelId="{35DBA5D0-8FF9-4DA0-BAC3-96F061FAEAAC}" type="presParOf" srcId="{65F4920D-C1AE-4535-836D-8B745076DBE3}" destId="{B8EE200F-1A06-45ED-AAA9-AA57BA563D66}" srcOrd="0" destOrd="0" presId="urn:microsoft.com/office/officeart/2008/layout/VerticalCurvedList"/>
    <dgm:cxn modelId="{CADD798B-08E3-4626-822A-49FB6060FF6B}" type="presParOf" srcId="{B8EE200F-1A06-45ED-AAA9-AA57BA563D66}" destId="{BAAD5988-A17B-4FF8-8EF7-02E646113654}" srcOrd="0" destOrd="0" presId="urn:microsoft.com/office/officeart/2008/layout/VerticalCurvedList"/>
    <dgm:cxn modelId="{1B2EAD11-3489-4A54-ADC8-D34A5B8060A7}" type="presParOf" srcId="{B8EE200F-1A06-45ED-AAA9-AA57BA563D66}" destId="{AD8FC9FE-24AF-4471-84F3-3D2AD691FD71}" srcOrd="1" destOrd="0" presId="urn:microsoft.com/office/officeart/2008/layout/VerticalCurvedList"/>
    <dgm:cxn modelId="{A89B1FD7-BB65-4580-9EC2-8517CF37B42E}" type="presParOf" srcId="{B8EE200F-1A06-45ED-AAA9-AA57BA563D66}" destId="{849AF924-6CA4-4475-A51A-55A2EE6FB725}" srcOrd="2" destOrd="0" presId="urn:microsoft.com/office/officeart/2008/layout/VerticalCurvedList"/>
    <dgm:cxn modelId="{2105D18A-5505-4124-9978-FEBE8CDF6945}" type="presParOf" srcId="{B8EE200F-1A06-45ED-AAA9-AA57BA563D66}" destId="{1F4B3668-10B6-4D09-A7E5-18E8A5A5C6B3}" srcOrd="3" destOrd="0" presId="urn:microsoft.com/office/officeart/2008/layout/VerticalCurvedList"/>
    <dgm:cxn modelId="{D6A0E65A-344E-4850-825D-1EBECDCFC2AE}" type="presParOf" srcId="{65F4920D-C1AE-4535-836D-8B745076DBE3}" destId="{C73BC3D5-EFB1-4902-ACD8-E501A8BB07BA}" srcOrd="1" destOrd="0" presId="urn:microsoft.com/office/officeart/2008/layout/VerticalCurvedList"/>
    <dgm:cxn modelId="{0F12E5FA-AB0D-4FC7-8EAC-D791E2CFBC66}" type="presParOf" srcId="{65F4920D-C1AE-4535-836D-8B745076DBE3}" destId="{8C34644F-070E-4238-A449-30992672B321}" srcOrd="2" destOrd="0" presId="urn:microsoft.com/office/officeart/2008/layout/VerticalCurvedList"/>
    <dgm:cxn modelId="{F0E027AF-2CD2-4571-8D3A-34A7B943D968}" type="presParOf" srcId="{8C34644F-070E-4238-A449-30992672B321}" destId="{A94E4A23-7F71-4C33-81B2-0BDCA2812D21}" srcOrd="0" destOrd="0" presId="urn:microsoft.com/office/officeart/2008/layout/VerticalCurvedList"/>
    <dgm:cxn modelId="{9C918C50-4B6A-4483-8CF9-3E668AE092F1}" type="presParOf" srcId="{65F4920D-C1AE-4535-836D-8B745076DBE3}" destId="{9C0C86AD-3954-4297-9E8E-722B81EBAB7F}" srcOrd="3" destOrd="0" presId="urn:microsoft.com/office/officeart/2008/layout/VerticalCurvedList"/>
    <dgm:cxn modelId="{594BE52F-602E-4FE0-8556-8DB4FCD3710E}" type="presParOf" srcId="{65F4920D-C1AE-4535-836D-8B745076DBE3}" destId="{2065BEA2-5E0B-4562-9044-D8A3D280F482}" srcOrd="4" destOrd="0" presId="urn:microsoft.com/office/officeart/2008/layout/VerticalCurvedList"/>
    <dgm:cxn modelId="{316ADC1A-C417-47FA-9682-72B2D90409FA}" type="presParOf" srcId="{2065BEA2-5E0B-4562-9044-D8A3D280F482}" destId="{1DBF8897-E128-4EB2-A543-DEC555F0760C}" srcOrd="0" destOrd="0" presId="urn:microsoft.com/office/officeart/2008/layout/VerticalCurvedList"/>
    <dgm:cxn modelId="{0F86A46B-5EF5-424F-8051-C8DEDD87EBBA}" type="presParOf" srcId="{65F4920D-C1AE-4535-836D-8B745076DBE3}" destId="{074E80E7-BBFB-4F25-B74B-7826DB9BB3C4}" srcOrd="5" destOrd="0" presId="urn:microsoft.com/office/officeart/2008/layout/VerticalCurvedList"/>
    <dgm:cxn modelId="{3213233F-1185-4779-BCCA-652F172928BC}" type="presParOf" srcId="{65F4920D-C1AE-4535-836D-8B745076DBE3}" destId="{725388C9-0BC4-41D5-90D8-7D64277DD761}" srcOrd="6" destOrd="0" presId="urn:microsoft.com/office/officeart/2008/layout/VerticalCurvedList"/>
    <dgm:cxn modelId="{90604C38-39B2-4335-8AE2-E325974890E2}" type="presParOf" srcId="{725388C9-0BC4-41D5-90D8-7D64277DD761}" destId="{8B2A1DE1-FA94-4608-A579-504C5AF129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06EB3B-55BA-4DBB-A48B-5B4C11097D82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35E6F4C1-AA70-4649-B8BA-065BAA29EFE7}">
      <dgm:prSet phldrT="[Texto]"/>
      <dgm:spPr/>
      <dgm:t>
        <a:bodyPr/>
        <a:lstStyle/>
        <a:p>
          <a:r>
            <a:rPr lang="es-CL" dirty="0"/>
            <a:t>Paso Bajo</a:t>
          </a:r>
        </a:p>
      </dgm:t>
    </dgm:pt>
    <dgm:pt modelId="{F5B58817-8DEE-481B-B2BA-C98E4824399D}" type="parTrans" cxnId="{9B5067D4-3FE8-4EFC-8D88-76F9E2EC0F41}">
      <dgm:prSet/>
      <dgm:spPr/>
      <dgm:t>
        <a:bodyPr/>
        <a:lstStyle/>
        <a:p>
          <a:endParaRPr lang="es-CL"/>
        </a:p>
      </dgm:t>
    </dgm:pt>
    <dgm:pt modelId="{73751C45-9F54-4FFA-86CC-E545CFB63E86}" type="sibTrans" cxnId="{9B5067D4-3FE8-4EFC-8D88-76F9E2EC0F41}">
      <dgm:prSet/>
      <dgm:spPr/>
      <dgm:t>
        <a:bodyPr/>
        <a:lstStyle/>
        <a:p>
          <a:endParaRPr lang="es-CL"/>
        </a:p>
      </dgm:t>
    </dgm:pt>
    <dgm:pt modelId="{AE7934C3-C8DE-42A2-A107-2E9037C23AB9}">
      <dgm:prSet phldrT="[Texto]"/>
      <dgm:spPr/>
      <dgm:t>
        <a:bodyPr/>
        <a:lstStyle/>
        <a:p>
          <a:r>
            <a:rPr lang="es-CL" dirty="0"/>
            <a:t>Paso</a:t>
          </a:r>
        </a:p>
        <a:p>
          <a:r>
            <a:rPr lang="es-CL" dirty="0"/>
            <a:t>Alto</a:t>
          </a:r>
        </a:p>
      </dgm:t>
    </dgm:pt>
    <dgm:pt modelId="{81E74628-BEA4-4412-8857-3712E7D92DF8}" type="parTrans" cxnId="{07352F05-5E8F-4723-95CB-5C832759D0FC}">
      <dgm:prSet/>
      <dgm:spPr/>
      <dgm:t>
        <a:bodyPr/>
        <a:lstStyle/>
        <a:p>
          <a:endParaRPr lang="es-CL"/>
        </a:p>
      </dgm:t>
    </dgm:pt>
    <dgm:pt modelId="{C4EA8B06-6EC5-4496-A76F-A7109330ADFC}" type="sibTrans" cxnId="{07352F05-5E8F-4723-95CB-5C832759D0FC}">
      <dgm:prSet/>
      <dgm:spPr/>
      <dgm:t>
        <a:bodyPr/>
        <a:lstStyle/>
        <a:p>
          <a:endParaRPr lang="es-CL"/>
        </a:p>
      </dgm:t>
    </dgm:pt>
    <dgm:pt modelId="{605F06F7-9D27-4E6C-A174-520EBF045BDA}">
      <dgm:prSet phldrT="[Texto]"/>
      <dgm:spPr/>
      <dgm:t>
        <a:bodyPr/>
        <a:lstStyle/>
        <a:p>
          <a:r>
            <a:rPr lang="es-CL" dirty="0"/>
            <a:t>Paso</a:t>
          </a:r>
          <a:r>
            <a:rPr lang="es-CL" baseline="0" dirty="0"/>
            <a:t> Banda</a:t>
          </a:r>
          <a:endParaRPr lang="es-CL" dirty="0"/>
        </a:p>
      </dgm:t>
    </dgm:pt>
    <dgm:pt modelId="{2BC6C8EF-8419-43BE-9896-00930BE77968}" type="parTrans" cxnId="{1A262023-9720-4F40-B8FC-1B268E7F3E81}">
      <dgm:prSet/>
      <dgm:spPr/>
      <dgm:t>
        <a:bodyPr/>
        <a:lstStyle/>
        <a:p>
          <a:endParaRPr lang="es-CL"/>
        </a:p>
      </dgm:t>
    </dgm:pt>
    <dgm:pt modelId="{AA45078C-0464-4931-A024-0F36BB9D8C1A}" type="sibTrans" cxnId="{1A262023-9720-4F40-B8FC-1B268E7F3E81}">
      <dgm:prSet/>
      <dgm:spPr/>
      <dgm:t>
        <a:bodyPr/>
        <a:lstStyle/>
        <a:p>
          <a:endParaRPr lang="es-CL"/>
        </a:p>
      </dgm:t>
    </dgm:pt>
    <dgm:pt modelId="{9F51BD64-3B21-41F9-AEF5-6EA9E5D05F19}" type="asst">
      <dgm:prSet phldrT="[Texto]"/>
      <dgm:spPr/>
      <dgm:t>
        <a:bodyPr/>
        <a:lstStyle/>
        <a:p>
          <a:r>
            <a:rPr lang="es-CL" dirty="0"/>
            <a:t>Filtros lineales</a:t>
          </a:r>
        </a:p>
      </dgm:t>
    </dgm:pt>
    <dgm:pt modelId="{C346F0BA-64C0-4517-AC82-4DFF683CDC3A}" type="sibTrans" cxnId="{A9B42D2A-7E10-4675-A5E4-3D6FD9D09CFD}">
      <dgm:prSet/>
      <dgm:spPr/>
      <dgm:t>
        <a:bodyPr/>
        <a:lstStyle/>
        <a:p>
          <a:endParaRPr lang="es-CL"/>
        </a:p>
      </dgm:t>
    </dgm:pt>
    <dgm:pt modelId="{D844B303-9B75-4B94-85BE-BD8B396B07F3}" type="parTrans" cxnId="{A9B42D2A-7E10-4675-A5E4-3D6FD9D09CFD}">
      <dgm:prSet/>
      <dgm:spPr/>
      <dgm:t>
        <a:bodyPr/>
        <a:lstStyle/>
        <a:p>
          <a:endParaRPr lang="es-CL"/>
        </a:p>
      </dgm:t>
    </dgm:pt>
    <dgm:pt modelId="{C5F75B6F-9AED-4E63-B8C9-58FC84F1A0BF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L" dirty="0"/>
            <a:t>Paso</a:t>
          </a:r>
          <a:r>
            <a:rPr lang="es-CL" baseline="0" dirty="0"/>
            <a:t> Banda Eliminada</a:t>
          </a:r>
          <a:endParaRPr lang="es-CL" dirty="0"/>
        </a:p>
      </dgm:t>
    </dgm:pt>
    <dgm:pt modelId="{9D0BC779-9AA6-44F7-9FB0-EAF2F3B63DEF}" type="parTrans" cxnId="{678594F1-EEEE-4253-B671-E24E45DD8C0C}">
      <dgm:prSet/>
      <dgm:spPr/>
      <dgm:t>
        <a:bodyPr/>
        <a:lstStyle/>
        <a:p>
          <a:endParaRPr lang="es-CL"/>
        </a:p>
      </dgm:t>
    </dgm:pt>
    <dgm:pt modelId="{EEFBB499-EAC6-4227-BF63-E24C04F5BE66}" type="sibTrans" cxnId="{678594F1-EEEE-4253-B671-E24E45DD8C0C}">
      <dgm:prSet/>
      <dgm:spPr/>
      <dgm:t>
        <a:bodyPr/>
        <a:lstStyle/>
        <a:p>
          <a:endParaRPr lang="es-CL"/>
        </a:p>
      </dgm:t>
    </dgm:pt>
    <dgm:pt modelId="{90DE6F96-80F9-4964-9E5E-ECC7D2620BE7}">
      <dgm:prSet phldrT="[Texto]"/>
      <dgm:spPr/>
      <dgm:t>
        <a:bodyPr/>
        <a:lstStyle/>
        <a:p>
          <a:r>
            <a:rPr lang="es-CL" dirty="0"/>
            <a:t>Filtro de Kalman </a:t>
          </a:r>
        </a:p>
      </dgm:t>
    </dgm:pt>
    <dgm:pt modelId="{24B3A4F4-BA4B-4C67-9A7B-E6F21873FA09}" type="parTrans" cxnId="{3E1E9524-F4C6-4051-9BC3-BB8A98B995D2}">
      <dgm:prSet/>
      <dgm:spPr/>
      <dgm:t>
        <a:bodyPr/>
        <a:lstStyle/>
        <a:p>
          <a:endParaRPr lang="es-CL"/>
        </a:p>
      </dgm:t>
    </dgm:pt>
    <dgm:pt modelId="{C4C71A18-DBA0-4653-8889-0CA5C52DACB9}" type="sibTrans" cxnId="{3E1E9524-F4C6-4051-9BC3-BB8A98B995D2}">
      <dgm:prSet/>
      <dgm:spPr/>
      <dgm:t>
        <a:bodyPr/>
        <a:lstStyle/>
        <a:p>
          <a:endParaRPr lang="es-CL"/>
        </a:p>
      </dgm:t>
    </dgm:pt>
    <dgm:pt modelId="{5AB02C52-FA1F-466F-9179-ABBC99E24FD5}" type="pres">
      <dgm:prSet presAssocID="{6506EB3B-55BA-4DBB-A48B-5B4C11097D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A39EE5-AEA3-4339-86D0-66C0C1BE5595}" type="pres">
      <dgm:prSet presAssocID="{9F51BD64-3B21-41F9-AEF5-6EA9E5D05F19}" presName="hierRoot1" presStyleCnt="0">
        <dgm:presLayoutVars>
          <dgm:hierBranch val="init"/>
        </dgm:presLayoutVars>
      </dgm:prSet>
      <dgm:spPr/>
    </dgm:pt>
    <dgm:pt modelId="{B38C1749-E277-426D-8C46-333F87EF348F}" type="pres">
      <dgm:prSet presAssocID="{9F51BD64-3B21-41F9-AEF5-6EA9E5D05F19}" presName="rootComposite1" presStyleCnt="0"/>
      <dgm:spPr/>
    </dgm:pt>
    <dgm:pt modelId="{9A332A22-093B-40A2-A70E-067EEF0E88F7}" type="pres">
      <dgm:prSet presAssocID="{9F51BD64-3B21-41F9-AEF5-6EA9E5D05F19}" presName="rootText1" presStyleLbl="node0" presStyleIdx="0" presStyleCnt="1">
        <dgm:presLayoutVars>
          <dgm:chPref val="3"/>
        </dgm:presLayoutVars>
      </dgm:prSet>
      <dgm:spPr/>
    </dgm:pt>
    <dgm:pt modelId="{FF302588-F726-4A49-82AC-8CC061C772D8}" type="pres">
      <dgm:prSet presAssocID="{9F51BD64-3B21-41F9-AEF5-6EA9E5D05F19}" presName="rootConnector1" presStyleLbl="asst0" presStyleIdx="0" presStyleCnt="0"/>
      <dgm:spPr/>
    </dgm:pt>
    <dgm:pt modelId="{75DB77AA-0DB1-4109-8BDC-08463465D89E}" type="pres">
      <dgm:prSet presAssocID="{9F51BD64-3B21-41F9-AEF5-6EA9E5D05F19}" presName="hierChild2" presStyleCnt="0"/>
      <dgm:spPr/>
    </dgm:pt>
    <dgm:pt modelId="{25A53324-B3A5-4EA0-ADE5-732E01C63A03}" type="pres">
      <dgm:prSet presAssocID="{F5B58817-8DEE-481B-B2BA-C98E4824399D}" presName="Name37" presStyleLbl="parChTrans1D2" presStyleIdx="0" presStyleCnt="5"/>
      <dgm:spPr/>
    </dgm:pt>
    <dgm:pt modelId="{35905001-ABFF-4183-ACF6-E5A69755C1BD}" type="pres">
      <dgm:prSet presAssocID="{35E6F4C1-AA70-4649-B8BA-065BAA29EFE7}" presName="hierRoot2" presStyleCnt="0">
        <dgm:presLayoutVars>
          <dgm:hierBranch val="init"/>
        </dgm:presLayoutVars>
      </dgm:prSet>
      <dgm:spPr/>
    </dgm:pt>
    <dgm:pt modelId="{17CF6AD4-2B15-4510-9C35-3D24904B033A}" type="pres">
      <dgm:prSet presAssocID="{35E6F4C1-AA70-4649-B8BA-065BAA29EFE7}" presName="rootComposite" presStyleCnt="0"/>
      <dgm:spPr/>
    </dgm:pt>
    <dgm:pt modelId="{8F409DE5-2B95-4A34-BF27-ED39E4B7DCD4}" type="pres">
      <dgm:prSet presAssocID="{35E6F4C1-AA70-4649-B8BA-065BAA29EFE7}" presName="rootText" presStyleLbl="node2" presStyleIdx="0" presStyleCnt="5">
        <dgm:presLayoutVars>
          <dgm:chPref val="3"/>
        </dgm:presLayoutVars>
      </dgm:prSet>
      <dgm:spPr/>
    </dgm:pt>
    <dgm:pt modelId="{B79B9E83-37CA-4D99-B689-0CB51785C266}" type="pres">
      <dgm:prSet presAssocID="{35E6F4C1-AA70-4649-B8BA-065BAA29EFE7}" presName="rootConnector" presStyleLbl="node2" presStyleIdx="0" presStyleCnt="5"/>
      <dgm:spPr/>
    </dgm:pt>
    <dgm:pt modelId="{B8312C10-01CF-4398-9FDC-B9FACED30C87}" type="pres">
      <dgm:prSet presAssocID="{35E6F4C1-AA70-4649-B8BA-065BAA29EFE7}" presName="hierChild4" presStyleCnt="0"/>
      <dgm:spPr/>
    </dgm:pt>
    <dgm:pt modelId="{BF08A646-E0E3-4DEE-9164-C206D96C4B1F}" type="pres">
      <dgm:prSet presAssocID="{35E6F4C1-AA70-4649-B8BA-065BAA29EFE7}" presName="hierChild5" presStyleCnt="0"/>
      <dgm:spPr/>
    </dgm:pt>
    <dgm:pt modelId="{DCE3A35F-C638-408C-A828-420A01DC8D62}" type="pres">
      <dgm:prSet presAssocID="{81E74628-BEA4-4412-8857-3712E7D92DF8}" presName="Name37" presStyleLbl="parChTrans1D2" presStyleIdx="1" presStyleCnt="5"/>
      <dgm:spPr/>
    </dgm:pt>
    <dgm:pt modelId="{D90A89E0-0E9A-4F75-83D0-FF7F7DCDB072}" type="pres">
      <dgm:prSet presAssocID="{AE7934C3-C8DE-42A2-A107-2E9037C23AB9}" presName="hierRoot2" presStyleCnt="0">
        <dgm:presLayoutVars>
          <dgm:hierBranch val="init"/>
        </dgm:presLayoutVars>
      </dgm:prSet>
      <dgm:spPr/>
    </dgm:pt>
    <dgm:pt modelId="{8802385C-AC84-4B5F-AFE8-00B0DF33B8C5}" type="pres">
      <dgm:prSet presAssocID="{AE7934C3-C8DE-42A2-A107-2E9037C23AB9}" presName="rootComposite" presStyleCnt="0"/>
      <dgm:spPr/>
    </dgm:pt>
    <dgm:pt modelId="{2DD15C99-3AD6-4841-83BA-03650B46CC10}" type="pres">
      <dgm:prSet presAssocID="{AE7934C3-C8DE-42A2-A107-2E9037C23AB9}" presName="rootText" presStyleLbl="node2" presStyleIdx="1" presStyleCnt="5">
        <dgm:presLayoutVars>
          <dgm:chPref val="3"/>
        </dgm:presLayoutVars>
      </dgm:prSet>
      <dgm:spPr/>
    </dgm:pt>
    <dgm:pt modelId="{FDF43C79-BB8A-414A-B709-F3B9CC510FCC}" type="pres">
      <dgm:prSet presAssocID="{AE7934C3-C8DE-42A2-A107-2E9037C23AB9}" presName="rootConnector" presStyleLbl="node2" presStyleIdx="1" presStyleCnt="5"/>
      <dgm:spPr/>
    </dgm:pt>
    <dgm:pt modelId="{E96249AC-87C2-4735-BBC9-66E0B8C8592F}" type="pres">
      <dgm:prSet presAssocID="{AE7934C3-C8DE-42A2-A107-2E9037C23AB9}" presName="hierChild4" presStyleCnt="0"/>
      <dgm:spPr/>
    </dgm:pt>
    <dgm:pt modelId="{9B012992-978A-4A83-8717-07C084DFCCEF}" type="pres">
      <dgm:prSet presAssocID="{AE7934C3-C8DE-42A2-A107-2E9037C23AB9}" presName="hierChild5" presStyleCnt="0"/>
      <dgm:spPr/>
    </dgm:pt>
    <dgm:pt modelId="{79B82E04-FA80-48CD-8B47-4C0CB526E22A}" type="pres">
      <dgm:prSet presAssocID="{2BC6C8EF-8419-43BE-9896-00930BE77968}" presName="Name37" presStyleLbl="parChTrans1D2" presStyleIdx="2" presStyleCnt="5"/>
      <dgm:spPr/>
    </dgm:pt>
    <dgm:pt modelId="{89F568E8-79A8-4194-9577-467ABCF71DB9}" type="pres">
      <dgm:prSet presAssocID="{605F06F7-9D27-4E6C-A174-520EBF045BDA}" presName="hierRoot2" presStyleCnt="0">
        <dgm:presLayoutVars>
          <dgm:hierBranch val="init"/>
        </dgm:presLayoutVars>
      </dgm:prSet>
      <dgm:spPr/>
    </dgm:pt>
    <dgm:pt modelId="{77F9BE6C-022B-47A4-B3B2-B6546BB48076}" type="pres">
      <dgm:prSet presAssocID="{605F06F7-9D27-4E6C-A174-520EBF045BDA}" presName="rootComposite" presStyleCnt="0"/>
      <dgm:spPr/>
    </dgm:pt>
    <dgm:pt modelId="{88FCF98F-D46B-4E84-A495-7588DF941856}" type="pres">
      <dgm:prSet presAssocID="{605F06F7-9D27-4E6C-A174-520EBF045BDA}" presName="rootText" presStyleLbl="node2" presStyleIdx="2" presStyleCnt="5">
        <dgm:presLayoutVars>
          <dgm:chPref val="3"/>
        </dgm:presLayoutVars>
      </dgm:prSet>
      <dgm:spPr/>
    </dgm:pt>
    <dgm:pt modelId="{8FBA4600-15E9-4196-8DE2-E2256BE8E877}" type="pres">
      <dgm:prSet presAssocID="{605F06F7-9D27-4E6C-A174-520EBF045BDA}" presName="rootConnector" presStyleLbl="node2" presStyleIdx="2" presStyleCnt="5"/>
      <dgm:spPr/>
    </dgm:pt>
    <dgm:pt modelId="{E0F26BF1-262A-43A5-8EE6-409C7EE3E3BB}" type="pres">
      <dgm:prSet presAssocID="{605F06F7-9D27-4E6C-A174-520EBF045BDA}" presName="hierChild4" presStyleCnt="0"/>
      <dgm:spPr/>
    </dgm:pt>
    <dgm:pt modelId="{DAB0E99A-75A6-426F-B26A-BD1E8AB60EDC}" type="pres">
      <dgm:prSet presAssocID="{605F06F7-9D27-4E6C-A174-520EBF045BDA}" presName="hierChild5" presStyleCnt="0"/>
      <dgm:spPr/>
    </dgm:pt>
    <dgm:pt modelId="{6B9E2483-7724-42DF-BBF7-53694A000EF6}" type="pres">
      <dgm:prSet presAssocID="{9D0BC779-9AA6-44F7-9FB0-EAF2F3B63DEF}" presName="Name37" presStyleLbl="parChTrans1D2" presStyleIdx="3" presStyleCnt="5"/>
      <dgm:spPr/>
    </dgm:pt>
    <dgm:pt modelId="{4CE390EF-31DA-4BA1-9F38-0A53A15FF046}" type="pres">
      <dgm:prSet presAssocID="{C5F75B6F-9AED-4E63-B8C9-58FC84F1A0BF}" presName="hierRoot2" presStyleCnt="0">
        <dgm:presLayoutVars>
          <dgm:hierBranch val="init"/>
        </dgm:presLayoutVars>
      </dgm:prSet>
      <dgm:spPr/>
    </dgm:pt>
    <dgm:pt modelId="{6ED3C2E2-4347-48D2-AB15-D79FCD235B54}" type="pres">
      <dgm:prSet presAssocID="{C5F75B6F-9AED-4E63-B8C9-58FC84F1A0BF}" presName="rootComposite" presStyleCnt="0"/>
      <dgm:spPr/>
    </dgm:pt>
    <dgm:pt modelId="{B89E325A-4294-4215-A32F-838266545364}" type="pres">
      <dgm:prSet presAssocID="{C5F75B6F-9AED-4E63-B8C9-58FC84F1A0BF}" presName="rootText" presStyleLbl="node2" presStyleIdx="3" presStyleCnt="5">
        <dgm:presLayoutVars>
          <dgm:chPref val="3"/>
        </dgm:presLayoutVars>
      </dgm:prSet>
      <dgm:spPr/>
    </dgm:pt>
    <dgm:pt modelId="{2F2BB2B8-E41F-43E3-AD5A-B7468410C741}" type="pres">
      <dgm:prSet presAssocID="{C5F75B6F-9AED-4E63-B8C9-58FC84F1A0BF}" presName="rootConnector" presStyleLbl="node2" presStyleIdx="3" presStyleCnt="5"/>
      <dgm:spPr/>
    </dgm:pt>
    <dgm:pt modelId="{A0D8A412-EFED-47D8-AE05-B90061AE6297}" type="pres">
      <dgm:prSet presAssocID="{C5F75B6F-9AED-4E63-B8C9-58FC84F1A0BF}" presName="hierChild4" presStyleCnt="0"/>
      <dgm:spPr/>
    </dgm:pt>
    <dgm:pt modelId="{565D3642-94BA-466D-9AAA-50D0ED532931}" type="pres">
      <dgm:prSet presAssocID="{C5F75B6F-9AED-4E63-B8C9-58FC84F1A0BF}" presName="hierChild5" presStyleCnt="0"/>
      <dgm:spPr/>
    </dgm:pt>
    <dgm:pt modelId="{21DB98B5-001F-4E71-A929-F61481BC21E9}" type="pres">
      <dgm:prSet presAssocID="{24B3A4F4-BA4B-4C67-9A7B-E6F21873FA09}" presName="Name37" presStyleLbl="parChTrans1D2" presStyleIdx="4" presStyleCnt="5"/>
      <dgm:spPr/>
    </dgm:pt>
    <dgm:pt modelId="{26EB193A-D082-4F30-B2DF-4267E50659C2}" type="pres">
      <dgm:prSet presAssocID="{90DE6F96-80F9-4964-9E5E-ECC7D2620BE7}" presName="hierRoot2" presStyleCnt="0">
        <dgm:presLayoutVars>
          <dgm:hierBranch val="init"/>
        </dgm:presLayoutVars>
      </dgm:prSet>
      <dgm:spPr/>
    </dgm:pt>
    <dgm:pt modelId="{FA6F1B91-F270-4444-8B07-44C12A709ECE}" type="pres">
      <dgm:prSet presAssocID="{90DE6F96-80F9-4964-9E5E-ECC7D2620BE7}" presName="rootComposite" presStyleCnt="0"/>
      <dgm:spPr/>
    </dgm:pt>
    <dgm:pt modelId="{3CD33A2B-843A-4272-B005-DA250A1D0B6B}" type="pres">
      <dgm:prSet presAssocID="{90DE6F96-80F9-4964-9E5E-ECC7D2620BE7}" presName="rootText" presStyleLbl="node2" presStyleIdx="4" presStyleCnt="5">
        <dgm:presLayoutVars>
          <dgm:chPref val="3"/>
        </dgm:presLayoutVars>
      </dgm:prSet>
      <dgm:spPr/>
    </dgm:pt>
    <dgm:pt modelId="{7A619E0A-D870-46D4-9EC3-E70E3A9784A4}" type="pres">
      <dgm:prSet presAssocID="{90DE6F96-80F9-4964-9E5E-ECC7D2620BE7}" presName="rootConnector" presStyleLbl="node2" presStyleIdx="4" presStyleCnt="5"/>
      <dgm:spPr/>
    </dgm:pt>
    <dgm:pt modelId="{F00488CB-39D1-421D-B7BF-18CE90C8AF80}" type="pres">
      <dgm:prSet presAssocID="{90DE6F96-80F9-4964-9E5E-ECC7D2620BE7}" presName="hierChild4" presStyleCnt="0"/>
      <dgm:spPr/>
    </dgm:pt>
    <dgm:pt modelId="{991A2BF6-EE4E-478A-9387-4330C5B51951}" type="pres">
      <dgm:prSet presAssocID="{90DE6F96-80F9-4964-9E5E-ECC7D2620BE7}" presName="hierChild5" presStyleCnt="0"/>
      <dgm:spPr/>
    </dgm:pt>
    <dgm:pt modelId="{65FBEBE0-8235-4005-8DD6-718512731475}" type="pres">
      <dgm:prSet presAssocID="{9F51BD64-3B21-41F9-AEF5-6EA9E5D05F19}" presName="hierChild3" presStyleCnt="0"/>
      <dgm:spPr/>
    </dgm:pt>
  </dgm:ptLst>
  <dgm:cxnLst>
    <dgm:cxn modelId="{07352F05-5E8F-4723-95CB-5C832759D0FC}" srcId="{9F51BD64-3B21-41F9-AEF5-6EA9E5D05F19}" destId="{AE7934C3-C8DE-42A2-A107-2E9037C23AB9}" srcOrd="1" destOrd="0" parTransId="{81E74628-BEA4-4412-8857-3712E7D92DF8}" sibTransId="{C4EA8B06-6EC5-4496-A76F-A7109330ADFC}"/>
    <dgm:cxn modelId="{C0D9F31B-298C-47CF-8A7E-CD98A1E1D79A}" type="presOf" srcId="{C5F75B6F-9AED-4E63-B8C9-58FC84F1A0BF}" destId="{2F2BB2B8-E41F-43E3-AD5A-B7468410C741}" srcOrd="1" destOrd="0" presId="urn:microsoft.com/office/officeart/2005/8/layout/orgChart1"/>
    <dgm:cxn modelId="{9BD1AC1C-5161-413C-A8E6-19E1A4EB9917}" type="presOf" srcId="{9F51BD64-3B21-41F9-AEF5-6EA9E5D05F19}" destId="{FF302588-F726-4A49-82AC-8CC061C772D8}" srcOrd="1" destOrd="0" presId="urn:microsoft.com/office/officeart/2005/8/layout/orgChart1"/>
    <dgm:cxn modelId="{E98A3221-7BAD-404F-8666-90C30B2BBAEF}" type="presOf" srcId="{AE7934C3-C8DE-42A2-A107-2E9037C23AB9}" destId="{2DD15C99-3AD6-4841-83BA-03650B46CC10}" srcOrd="0" destOrd="0" presId="urn:microsoft.com/office/officeart/2005/8/layout/orgChart1"/>
    <dgm:cxn modelId="{1A262023-9720-4F40-B8FC-1B268E7F3E81}" srcId="{9F51BD64-3B21-41F9-AEF5-6EA9E5D05F19}" destId="{605F06F7-9D27-4E6C-A174-520EBF045BDA}" srcOrd="2" destOrd="0" parTransId="{2BC6C8EF-8419-43BE-9896-00930BE77968}" sibTransId="{AA45078C-0464-4931-A024-0F36BB9D8C1A}"/>
    <dgm:cxn modelId="{3E1E9524-F4C6-4051-9BC3-BB8A98B995D2}" srcId="{9F51BD64-3B21-41F9-AEF5-6EA9E5D05F19}" destId="{90DE6F96-80F9-4964-9E5E-ECC7D2620BE7}" srcOrd="4" destOrd="0" parTransId="{24B3A4F4-BA4B-4C67-9A7B-E6F21873FA09}" sibTransId="{C4C71A18-DBA0-4653-8889-0CA5C52DACB9}"/>
    <dgm:cxn modelId="{A9B42D2A-7E10-4675-A5E4-3D6FD9D09CFD}" srcId="{6506EB3B-55BA-4DBB-A48B-5B4C11097D82}" destId="{9F51BD64-3B21-41F9-AEF5-6EA9E5D05F19}" srcOrd="0" destOrd="0" parTransId="{D844B303-9B75-4B94-85BE-BD8B396B07F3}" sibTransId="{C346F0BA-64C0-4517-AC82-4DFF683CDC3A}"/>
    <dgm:cxn modelId="{F4405E5D-B64C-4B54-B989-529EB816DFEC}" type="presOf" srcId="{9F51BD64-3B21-41F9-AEF5-6EA9E5D05F19}" destId="{9A332A22-093B-40A2-A70E-067EEF0E88F7}" srcOrd="0" destOrd="0" presId="urn:microsoft.com/office/officeart/2005/8/layout/orgChart1"/>
    <dgm:cxn modelId="{077C7257-8873-4C16-8815-D5C9A23CF1CC}" type="presOf" srcId="{24B3A4F4-BA4B-4C67-9A7B-E6F21873FA09}" destId="{21DB98B5-001F-4E71-A929-F61481BC21E9}" srcOrd="0" destOrd="0" presId="urn:microsoft.com/office/officeart/2005/8/layout/orgChart1"/>
    <dgm:cxn modelId="{E2D81A85-7E44-4A43-94E9-9118BE18C6E9}" type="presOf" srcId="{6506EB3B-55BA-4DBB-A48B-5B4C11097D82}" destId="{5AB02C52-FA1F-466F-9179-ABBC99E24FD5}" srcOrd="0" destOrd="0" presId="urn:microsoft.com/office/officeart/2005/8/layout/orgChart1"/>
    <dgm:cxn modelId="{CAED4985-AF47-40E5-868D-9CDA35BC10B4}" type="presOf" srcId="{81E74628-BEA4-4412-8857-3712E7D92DF8}" destId="{DCE3A35F-C638-408C-A828-420A01DC8D62}" srcOrd="0" destOrd="0" presId="urn:microsoft.com/office/officeart/2005/8/layout/orgChart1"/>
    <dgm:cxn modelId="{E0C9F497-31A6-4106-9ABB-37D9A8ADE5E9}" type="presOf" srcId="{90DE6F96-80F9-4964-9E5E-ECC7D2620BE7}" destId="{3CD33A2B-843A-4272-B005-DA250A1D0B6B}" srcOrd="0" destOrd="0" presId="urn:microsoft.com/office/officeart/2005/8/layout/orgChart1"/>
    <dgm:cxn modelId="{A08BDBA6-5D55-4C7C-89CB-D1A5EEC2EC73}" type="presOf" srcId="{35E6F4C1-AA70-4649-B8BA-065BAA29EFE7}" destId="{B79B9E83-37CA-4D99-B689-0CB51785C266}" srcOrd="1" destOrd="0" presId="urn:microsoft.com/office/officeart/2005/8/layout/orgChart1"/>
    <dgm:cxn modelId="{342CC7AF-DA45-434A-B7D3-7A2F5BD2846A}" type="presOf" srcId="{90DE6F96-80F9-4964-9E5E-ECC7D2620BE7}" destId="{7A619E0A-D870-46D4-9EC3-E70E3A9784A4}" srcOrd="1" destOrd="0" presId="urn:microsoft.com/office/officeart/2005/8/layout/orgChart1"/>
    <dgm:cxn modelId="{F3D6BCC6-F4A9-466A-8921-557E288804E8}" type="presOf" srcId="{AE7934C3-C8DE-42A2-A107-2E9037C23AB9}" destId="{FDF43C79-BB8A-414A-B709-F3B9CC510FCC}" srcOrd="1" destOrd="0" presId="urn:microsoft.com/office/officeart/2005/8/layout/orgChart1"/>
    <dgm:cxn modelId="{1351BBD1-F637-4622-AD41-E9D02027BE50}" type="presOf" srcId="{35E6F4C1-AA70-4649-B8BA-065BAA29EFE7}" destId="{8F409DE5-2B95-4A34-BF27-ED39E4B7DCD4}" srcOrd="0" destOrd="0" presId="urn:microsoft.com/office/officeart/2005/8/layout/orgChart1"/>
    <dgm:cxn modelId="{C67A06D3-F78F-4582-882F-D7E9A80ED437}" type="presOf" srcId="{F5B58817-8DEE-481B-B2BA-C98E4824399D}" destId="{25A53324-B3A5-4EA0-ADE5-732E01C63A03}" srcOrd="0" destOrd="0" presId="urn:microsoft.com/office/officeart/2005/8/layout/orgChart1"/>
    <dgm:cxn modelId="{9B5067D4-3FE8-4EFC-8D88-76F9E2EC0F41}" srcId="{9F51BD64-3B21-41F9-AEF5-6EA9E5D05F19}" destId="{35E6F4C1-AA70-4649-B8BA-065BAA29EFE7}" srcOrd="0" destOrd="0" parTransId="{F5B58817-8DEE-481B-B2BA-C98E4824399D}" sibTransId="{73751C45-9F54-4FFA-86CC-E545CFB63E86}"/>
    <dgm:cxn modelId="{DC64EEDD-320D-4CB1-983B-7FA129A267FB}" type="presOf" srcId="{605F06F7-9D27-4E6C-A174-520EBF045BDA}" destId="{88FCF98F-D46B-4E84-A495-7588DF941856}" srcOrd="0" destOrd="0" presId="urn:microsoft.com/office/officeart/2005/8/layout/orgChart1"/>
    <dgm:cxn modelId="{F50861E0-61FB-4B46-BD06-4A935A60AB22}" type="presOf" srcId="{605F06F7-9D27-4E6C-A174-520EBF045BDA}" destId="{8FBA4600-15E9-4196-8DE2-E2256BE8E877}" srcOrd="1" destOrd="0" presId="urn:microsoft.com/office/officeart/2005/8/layout/orgChart1"/>
    <dgm:cxn modelId="{321BAEE5-5404-4507-B65E-6A5D1B34A0A5}" type="presOf" srcId="{9D0BC779-9AA6-44F7-9FB0-EAF2F3B63DEF}" destId="{6B9E2483-7724-42DF-BBF7-53694A000EF6}" srcOrd="0" destOrd="0" presId="urn:microsoft.com/office/officeart/2005/8/layout/orgChart1"/>
    <dgm:cxn modelId="{04F20DEA-0CFB-43F6-AECF-D0B15630056F}" type="presOf" srcId="{C5F75B6F-9AED-4E63-B8C9-58FC84F1A0BF}" destId="{B89E325A-4294-4215-A32F-838266545364}" srcOrd="0" destOrd="0" presId="urn:microsoft.com/office/officeart/2005/8/layout/orgChart1"/>
    <dgm:cxn modelId="{678594F1-EEEE-4253-B671-E24E45DD8C0C}" srcId="{9F51BD64-3B21-41F9-AEF5-6EA9E5D05F19}" destId="{C5F75B6F-9AED-4E63-B8C9-58FC84F1A0BF}" srcOrd="3" destOrd="0" parTransId="{9D0BC779-9AA6-44F7-9FB0-EAF2F3B63DEF}" sibTransId="{EEFBB499-EAC6-4227-BF63-E24C04F5BE66}"/>
    <dgm:cxn modelId="{89910AFB-8353-47BE-9914-3F585901AE32}" type="presOf" srcId="{2BC6C8EF-8419-43BE-9896-00930BE77968}" destId="{79B82E04-FA80-48CD-8B47-4C0CB526E22A}" srcOrd="0" destOrd="0" presId="urn:microsoft.com/office/officeart/2005/8/layout/orgChart1"/>
    <dgm:cxn modelId="{6805DB19-8F2C-4C66-897F-2DA2AD1860CF}" type="presParOf" srcId="{5AB02C52-FA1F-466F-9179-ABBC99E24FD5}" destId="{C7A39EE5-AEA3-4339-86D0-66C0C1BE5595}" srcOrd="0" destOrd="0" presId="urn:microsoft.com/office/officeart/2005/8/layout/orgChart1"/>
    <dgm:cxn modelId="{7C962705-47F9-42DD-8B0A-6780F2325C11}" type="presParOf" srcId="{C7A39EE5-AEA3-4339-86D0-66C0C1BE5595}" destId="{B38C1749-E277-426D-8C46-333F87EF348F}" srcOrd="0" destOrd="0" presId="urn:microsoft.com/office/officeart/2005/8/layout/orgChart1"/>
    <dgm:cxn modelId="{FCD9159E-7B48-437E-B52F-EE13937AB48D}" type="presParOf" srcId="{B38C1749-E277-426D-8C46-333F87EF348F}" destId="{9A332A22-093B-40A2-A70E-067EEF0E88F7}" srcOrd="0" destOrd="0" presId="urn:microsoft.com/office/officeart/2005/8/layout/orgChart1"/>
    <dgm:cxn modelId="{1716F0D9-FF69-4577-9D2D-9D399B2D2EFE}" type="presParOf" srcId="{B38C1749-E277-426D-8C46-333F87EF348F}" destId="{FF302588-F726-4A49-82AC-8CC061C772D8}" srcOrd="1" destOrd="0" presId="urn:microsoft.com/office/officeart/2005/8/layout/orgChart1"/>
    <dgm:cxn modelId="{00C5257F-8B27-4240-B42F-F2BBA1A05AE4}" type="presParOf" srcId="{C7A39EE5-AEA3-4339-86D0-66C0C1BE5595}" destId="{75DB77AA-0DB1-4109-8BDC-08463465D89E}" srcOrd="1" destOrd="0" presId="urn:microsoft.com/office/officeart/2005/8/layout/orgChart1"/>
    <dgm:cxn modelId="{47F055AB-3C5E-4BC5-99A7-3E80B2020578}" type="presParOf" srcId="{75DB77AA-0DB1-4109-8BDC-08463465D89E}" destId="{25A53324-B3A5-4EA0-ADE5-732E01C63A03}" srcOrd="0" destOrd="0" presId="urn:microsoft.com/office/officeart/2005/8/layout/orgChart1"/>
    <dgm:cxn modelId="{DC41BDDD-4E0F-45E3-9AD9-4DEF4E8E7B48}" type="presParOf" srcId="{75DB77AA-0DB1-4109-8BDC-08463465D89E}" destId="{35905001-ABFF-4183-ACF6-E5A69755C1BD}" srcOrd="1" destOrd="0" presId="urn:microsoft.com/office/officeart/2005/8/layout/orgChart1"/>
    <dgm:cxn modelId="{35E0FD67-F9E6-4616-80FF-01E6A7F4E9FC}" type="presParOf" srcId="{35905001-ABFF-4183-ACF6-E5A69755C1BD}" destId="{17CF6AD4-2B15-4510-9C35-3D24904B033A}" srcOrd="0" destOrd="0" presId="urn:microsoft.com/office/officeart/2005/8/layout/orgChart1"/>
    <dgm:cxn modelId="{DCD53D8B-21D9-4343-BEFA-7C8B5E360FCD}" type="presParOf" srcId="{17CF6AD4-2B15-4510-9C35-3D24904B033A}" destId="{8F409DE5-2B95-4A34-BF27-ED39E4B7DCD4}" srcOrd="0" destOrd="0" presId="urn:microsoft.com/office/officeart/2005/8/layout/orgChart1"/>
    <dgm:cxn modelId="{C9526402-0BA2-4F35-B4AD-2C86FD57CF26}" type="presParOf" srcId="{17CF6AD4-2B15-4510-9C35-3D24904B033A}" destId="{B79B9E83-37CA-4D99-B689-0CB51785C266}" srcOrd="1" destOrd="0" presId="urn:microsoft.com/office/officeart/2005/8/layout/orgChart1"/>
    <dgm:cxn modelId="{AB728633-4239-4FB8-931E-41B9761FDA62}" type="presParOf" srcId="{35905001-ABFF-4183-ACF6-E5A69755C1BD}" destId="{B8312C10-01CF-4398-9FDC-B9FACED30C87}" srcOrd="1" destOrd="0" presId="urn:microsoft.com/office/officeart/2005/8/layout/orgChart1"/>
    <dgm:cxn modelId="{091E5B8B-8F35-4059-893C-C681F20FEAE2}" type="presParOf" srcId="{35905001-ABFF-4183-ACF6-E5A69755C1BD}" destId="{BF08A646-E0E3-4DEE-9164-C206D96C4B1F}" srcOrd="2" destOrd="0" presId="urn:microsoft.com/office/officeart/2005/8/layout/orgChart1"/>
    <dgm:cxn modelId="{6D20A446-086D-42D0-B084-AECE07A5CD80}" type="presParOf" srcId="{75DB77AA-0DB1-4109-8BDC-08463465D89E}" destId="{DCE3A35F-C638-408C-A828-420A01DC8D62}" srcOrd="2" destOrd="0" presId="urn:microsoft.com/office/officeart/2005/8/layout/orgChart1"/>
    <dgm:cxn modelId="{E45A4601-2156-43B5-A296-D19448738D35}" type="presParOf" srcId="{75DB77AA-0DB1-4109-8BDC-08463465D89E}" destId="{D90A89E0-0E9A-4F75-83D0-FF7F7DCDB072}" srcOrd="3" destOrd="0" presId="urn:microsoft.com/office/officeart/2005/8/layout/orgChart1"/>
    <dgm:cxn modelId="{CB60BB6A-563D-47BC-9C21-5537BA78571A}" type="presParOf" srcId="{D90A89E0-0E9A-4F75-83D0-FF7F7DCDB072}" destId="{8802385C-AC84-4B5F-AFE8-00B0DF33B8C5}" srcOrd="0" destOrd="0" presId="urn:microsoft.com/office/officeart/2005/8/layout/orgChart1"/>
    <dgm:cxn modelId="{CC19A563-F3F5-4458-99AB-176FB326610D}" type="presParOf" srcId="{8802385C-AC84-4B5F-AFE8-00B0DF33B8C5}" destId="{2DD15C99-3AD6-4841-83BA-03650B46CC10}" srcOrd="0" destOrd="0" presId="urn:microsoft.com/office/officeart/2005/8/layout/orgChart1"/>
    <dgm:cxn modelId="{6A6A806B-E0E3-4ECE-A61C-C00F2ACBA9C5}" type="presParOf" srcId="{8802385C-AC84-4B5F-AFE8-00B0DF33B8C5}" destId="{FDF43C79-BB8A-414A-B709-F3B9CC510FCC}" srcOrd="1" destOrd="0" presId="urn:microsoft.com/office/officeart/2005/8/layout/orgChart1"/>
    <dgm:cxn modelId="{487C7189-753C-409D-B29B-4EBB298C2CAC}" type="presParOf" srcId="{D90A89E0-0E9A-4F75-83D0-FF7F7DCDB072}" destId="{E96249AC-87C2-4735-BBC9-66E0B8C8592F}" srcOrd="1" destOrd="0" presId="urn:microsoft.com/office/officeart/2005/8/layout/orgChart1"/>
    <dgm:cxn modelId="{6D660011-ACE1-4A63-9D99-E506B3ECCD95}" type="presParOf" srcId="{D90A89E0-0E9A-4F75-83D0-FF7F7DCDB072}" destId="{9B012992-978A-4A83-8717-07C084DFCCEF}" srcOrd="2" destOrd="0" presId="urn:microsoft.com/office/officeart/2005/8/layout/orgChart1"/>
    <dgm:cxn modelId="{DEE21801-EA87-4F9A-A0E4-E4D343F97530}" type="presParOf" srcId="{75DB77AA-0DB1-4109-8BDC-08463465D89E}" destId="{79B82E04-FA80-48CD-8B47-4C0CB526E22A}" srcOrd="4" destOrd="0" presId="urn:microsoft.com/office/officeart/2005/8/layout/orgChart1"/>
    <dgm:cxn modelId="{19D6C724-864D-4B8D-A5D6-26AE0C8DC05B}" type="presParOf" srcId="{75DB77AA-0DB1-4109-8BDC-08463465D89E}" destId="{89F568E8-79A8-4194-9577-467ABCF71DB9}" srcOrd="5" destOrd="0" presId="urn:microsoft.com/office/officeart/2005/8/layout/orgChart1"/>
    <dgm:cxn modelId="{ADA39D7C-2360-4027-901F-89A945EE22E4}" type="presParOf" srcId="{89F568E8-79A8-4194-9577-467ABCF71DB9}" destId="{77F9BE6C-022B-47A4-B3B2-B6546BB48076}" srcOrd="0" destOrd="0" presId="urn:microsoft.com/office/officeart/2005/8/layout/orgChart1"/>
    <dgm:cxn modelId="{D2658D46-38CB-4D55-BC67-3E7C566C0CA8}" type="presParOf" srcId="{77F9BE6C-022B-47A4-B3B2-B6546BB48076}" destId="{88FCF98F-D46B-4E84-A495-7588DF941856}" srcOrd="0" destOrd="0" presId="urn:microsoft.com/office/officeart/2005/8/layout/orgChart1"/>
    <dgm:cxn modelId="{6C3066C8-DE9C-4E61-8481-CF626D1CD5C7}" type="presParOf" srcId="{77F9BE6C-022B-47A4-B3B2-B6546BB48076}" destId="{8FBA4600-15E9-4196-8DE2-E2256BE8E877}" srcOrd="1" destOrd="0" presId="urn:microsoft.com/office/officeart/2005/8/layout/orgChart1"/>
    <dgm:cxn modelId="{214EBD55-AB76-4FA6-89B8-40737922F80D}" type="presParOf" srcId="{89F568E8-79A8-4194-9577-467ABCF71DB9}" destId="{E0F26BF1-262A-43A5-8EE6-409C7EE3E3BB}" srcOrd="1" destOrd="0" presId="urn:microsoft.com/office/officeart/2005/8/layout/orgChart1"/>
    <dgm:cxn modelId="{FDE8923D-0EC7-4F94-8954-D1434E4D69C4}" type="presParOf" srcId="{89F568E8-79A8-4194-9577-467ABCF71DB9}" destId="{DAB0E99A-75A6-426F-B26A-BD1E8AB60EDC}" srcOrd="2" destOrd="0" presId="urn:microsoft.com/office/officeart/2005/8/layout/orgChart1"/>
    <dgm:cxn modelId="{D79BC3A8-75D2-4C51-8592-032BF48B510F}" type="presParOf" srcId="{75DB77AA-0DB1-4109-8BDC-08463465D89E}" destId="{6B9E2483-7724-42DF-BBF7-53694A000EF6}" srcOrd="6" destOrd="0" presId="urn:microsoft.com/office/officeart/2005/8/layout/orgChart1"/>
    <dgm:cxn modelId="{69F6F13F-66B7-4146-87D8-742DB3A00F0C}" type="presParOf" srcId="{75DB77AA-0DB1-4109-8BDC-08463465D89E}" destId="{4CE390EF-31DA-4BA1-9F38-0A53A15FF046}" srcOrd="7" destOrd="0" presId="urn:microsoft.com/office/officeart/2005/8/layout/orgChart1"/>
    <dgm:cxn modelId="{BD3985D4-EF86-44B3-A7BE-016284A554BA}" type="presParOf" srcId="{4CE390EF-31DA-4BA1-9F38-0A53A15FF046}" destId="{6ED3C2E2-4347-48D2-AB15-D79FCD235B54}" srcOrd="0" destOrd="0" presId="urn:microsoft.com/office/officeart/2005/8/layout/orgChart1"/>
    <dgm:cxn modelId="{47CB70EB-2622-4E6E-934B-5E2FDA43521C}" type="presParOf" srcId="{6ED3C2E2-4347-48D2-AB15-D79FCD235B54}" destId="{B89E325A-4294-4215-A32F-838266545364}" srcOrd="0" destOrd="0" presId="urn:microsoft.com/office/officeart/2005/8/layout/orgChart1"/>
    <dgm:cxn modelId="{51366851-466C-4AD7-85CD-CAE18965E087}" type="presParOf" srcId="{6ED3C2E2-4347-48D2-AB15-D79FCD235B54}" destId="{2F2BB2B8-E41F-43E3-AD5A-B7468410C741}" srcOrd="1" destOrd="0" presId="urn:microsoft.com/office/officeart/2005/8/layout/orgChart1"/>
    <dgm:cxn modelId="{64481CD4-0FBD-4568-9C2A-0F660E97EFE6}" type="presParOf" srcId="{4CE390EF-31DA-4BA1-9F38-0A53A15FF046}" destId="{A0D8A412-EFED-47D8-AE05-B90061AE6297}" srcOrd="1" destOrd="0" presId="urn:microsoft.com/office/officeart/2005/8/layout/orgChart1"/>
    <dgm:cxn modelId="{527B6678-5B66-4CFF-8035-E325A03BA0A3}" type="presParOf" srcId="{4CE390EF-31DA-4BA1-9F38-0A53A15FF046}" destId="{565D3642-94BA-466D-9AAA-50D0ED532931}" srcOrd="2" destOrd="0" presId="urn:microsoft.com/office/officeart/2005/8/layout/orgChart1"/>
    <dgm:cxn modelId="{71FA1B2B-9C61-49CB-8018-F0515A366F3B}" type="presParOf" srcId="{75DB77AA-0DB1-4109-8BDC-08463465D89E}" destId="{21DB98B5-001F-4E71-A929-F61481BC21E9}" srcOrd="8" destOrd="0" presId="urn:microsoft.com/office/officeart/2005/8/layout/orgChart1"/>
    <dgm:cxn modelId="{D796E5DB-E48D-4CFB-A38D-BE8BDB472E6C}" type="presParOf" srcId="{75DB77AA-0DB1-4109-8BDC-08463465D89E}" destId="{26EB193A-D082-4F30-B2DF-4267E50659C2}" srcOrd="9" destOrd="0" presId="urn:microsoft.com/office/officeart/2005/8/layout/orgChart1"/>
    <dgm:cxn modelId="{0D7826EB-283A-481F-8240-AE1B64722DBD}" type="presParOf" srcId="{26EB193A-D082-4F30-B2DF-4267E50659C2}" destId="{FA6F1B91-F270-4444-8B07-44C12A709ECE}" srcOrd="0" destOrd="0" presId="urn:microsoft.com/office/officeart/2005/8/layout/orgChart1"/>
    <dgm:cxn modelId="{8B3AF7F0-FA0E-48A6-8D0B-3C78FA4A6374}" type="presParOf" srcId="{FA6F1B91-F270-4444-8B07-44C12A709ECE}" destId="{3CD33A2B-843A-4272-B005-DA250A1D0B6B}" srcOrd="0" destOrd="0" presId="urn:microsoft.com/office/officeart/2005/8/layout/orgChart1"/>
    <dgm:cxn modelId="{90D3C66B-5B16-459F-995D-2839489B69ED}" type="presParOf" srcId="{FA6F1B91-F270-4444-8B07-44C12A709ECE}" destId="{7A619E0A-D870-46D4-9EC3-E70E3A9784A4}" srcOrd="1" destOrd="0" presId="urn:microsoft.com/office/officeart/2005/8/layout/orgChart1"/>
    <dgm:cxn modelId="{99E0C466-47F4-40BC-9C7C-46D539706D20}" type="presParOf" srcId="{26EB193A-D082-4F30-B2DF-4267E50659C2}" destId="{F00488CB-39D1-421D-B7BF-18CE90C8AF80}" srcOrd="1" destOrd="0" presId="urn:microsoft.com/office/officeart/2005/8/layout/orgChart1"/>
    <dgm:cxn modelId="{CA0BBBC0-DDBA-4671-9324-36BF1625C3F0}" type="presParOf" srcId="{26EB193A-D082-4F30-B2DF-4267E50659C2}" destId="{991A2BF6-EE4E-478A-9387-4330C5B51951}" srcOrd="2" destOrd="0" presId="urn:microsoft.com/office/officeart/2005/8/layout/orgChart1"/>
    <dgm:cxn modelId="{E208797A-F500-48DA-8DAC-8438C3CFAF1F}" type="presParOf" srcId="{C7A39EE5-AEA3-4339-86D0-66C0C1BE5595}" destId="{65FBEBE0-8235-4005-8DD6-71851273147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61126D-90BC-478A-9DD6-E19ADFE3F9F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A2D7024-7887-4C99-84D0-B453F80203B9}">
      <dgm:prSet phldrT="[Texto]"/>
      <dgm:spPr/>
      <dgm:t>
        <a:bodyPr/>
        <a:lstStyle/>
        <a:p>
          <a:r>
            <a:rPr lang="es-CL" dirty="0"/>
            <a:t>Filtro de Kalman</a:t>
          </a:r>
        </a:p>
      </dgm:t>
    </dgm:pt>
    <dgm:pt modelId="{06FC938A-E18A-4D62-B544-72577069B244}" type="parTrans" cxnId="{E8795C39-4E2A-4457-9F58-5DF3CF273DA3}">
      <dgm:prSet/>
      <dgm:spPr/>
      <dgm:t>
        <a:bodyPr/>
        <a:lstStyle/>
        <a:p>
          <a:endParaRPr lang="es-CL"/>
        </a:p>
      </dgm:t>
    </dgm:pt>
    <dgm:pt modelId="{F887FB36-D636-4BA1-8013-A707F9571D8C}" type="sibTrans" cxnId="{E8795C39-4E2A-4457-9F58-5DF3CF273DA3}">
      <dgm:prSet/>
      <dgm:spPr>
        <a:ln>
          <a:solidFill>
            <a:schemeClr val="bg1"/>
          </a:solidFill>
        </a:ln>
      </dgm:spPr>
      <dgm:t>
        <a:bodyPr/>
        <a:lstStyle/>
        <a:p>
          <a:endParaRPr lang="es-CL" dirty="0"/>
        </a:p>
      </dgm:t>
    </dgm:pt>
    <dgm:pt modelId="{74C3D85E-7AD8-4B4D-8071-E75E0A5D49F7}">
      <dgm:prSet phldrT="[Texto]"/>
      <dgm:spPr/>
      <dgm:t>
        <a:bodyPr/>
        <a:lstStyle/>
        <a:p>
          <a:r>
            <a:rPr lang="es-CL" dirty="0"/>
            <a:t>Predicción</a:t>
          </a:r>
        </a:p>
      </dgm:t>
    </dgm:pt>
    <dgm:pt modelId="{17BFA003-36E0-47E6-8131-426D98C3DB74}" type="parTrans" cxnId="{2BC562C8-C810-42CC-A97F-2FFBC3F02CD5}">
      <dgm:prSet/>
      <dgm:spPr/>
      <dgm:t>
        <a:bodyPr/>
        <a:lstStyle/>
        <a:p>
          <a:endParaRPr lang="es-CL"/>
        </a:p>
      </dgm:t>
    </dgm:pt>
    <dgm:pt modelId="{01277487-FA66-47FF-A409-4A93CD9BB494}" type="sibTrans" cxnId="{2BC562C8-C810-42CC-A97F-2FFBC3F02CD5}">
      <dgm:prSet/>
      <dgm:spPr/>
      <dgm:t>
        <a:bodyPr/>
        <a:lstStyle/>
        <a:p>
          <a:r>
            <a:rPr lang="es-CL" dirty="0"/>
            <a:t>Predecir estado actual</a:t>
          </a:r>
        </a:p>
      </dgm:t>
    </dgm:pt>
    <dgm:pt modelId="{3A8DD152-CAE4-48A6-88AF-4C3E62B7F04B}">
      <dgm:prSet phldrT="[Texto]"/>
      <dgm:spPr/>
      <dgm:t>
        <a:bodyPr/>
        <a:lstStyle/>
        <a:p>
          <a:r>
            <a:rPr lang="es-CL" dirty="0"/>
            <a:t>Corrección</a:t>
          </a:r>
        </a:p>
      </dgm:t>
    </dgm:pt>
    <dgm:pt modelId="{B6D7AC08-2965-4479-94A5-3CBBF10B8255}" type="parTrans" cxnId="{6F7367C0-0084-462F-BC71-8897B29ECD20}">
      <dgm:prSet/>
      <dgm:spPr/>
      <dgm:t>
        <a:bodyPr/>
        <a:lstStyle/>
        <a:p>
          <a:endParaRPr lang="es-CL"/>
        </a:p>
      </dgm:t>
    </dgm:pt>
    <dgm:pt modelId="{8A52EFA1-26D6-4384-AA55-F759931AA180}" type="sibTrans" cxnId="{6F7367C0-0084-462F-BC71-8897B29ECD20}">
      <dgm:prSet/>
      <dgm:spPr/>
      <dgm:t>
        <a:bodyPr/>
        <a:lstStyle/>
        <a:p>
          <a:r>
            <a:rPr lang="es-CL" dirty="0"/>
            <a:t>Corregir la primera predicción</a:t>
          </a:r>
        </a:p>
      </dgm:t>
    </dgm:pt>
    <dgm:pt modelId="{D0AC4DB2-D4ED-429E-A10E-4AF9203F84ED}" type="pres">
      <dgm:prSet presAssocID="{4561126D-90BC-478A-9DD6-E19ADFE3F9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455A3B-1C0F-44A7-9040-75BDDFEDA504}" type="pres">
      <dgm:prSet presAssocID="{8A2D7024-7887-4C99-84D0-B453F80203B9}" presName="hierRoot1" presStyleCnt="0">
        <dgm:presLayoutVars>
          <dgm:hierBranch val="init"/>
        </dgm:presLayoutVars>
      </dgm:prSet>
      <dgm:spPr/>
    </dgm:pt>
    <dgm:pt modelId="{65F315D4-C0AA-47CE-98D0-19038E082FB6}" type="pres">
      <dgm:prSet presAssocID="{8A2D7024-7887-4C99-84D0-B453F80203B9}" presName="rootComposite1" presStyleCnt="0"/>
      <dgm:spPr/>
    </dgm:pt>
    <dgm:pt modelId="{52E05F2B-E75A-4D81-89FA-F0528F06068D}" type="pres">
      <dgm:prSet presAssocID="{8A2D7024-7887-4C99-84D0-B453F80203B9}" presName="rootText1" presStyleLbl="node0" presStyleIdx="0" presStyleCnt="1">
        <dgm:presLayoutVars>
          <dgm:chMax/>
          <dgm:chPref val="3"/>
        </dgm:presLayoutVars>
      </dgm:prSet>
      <dgm:spPr/>
    </dgm:pt>
    <dgm:pt modelId="{77D040DD-B607-4658-B24D-F0ADC320646A}" type="pres">
      <dgm:prSet presAssocID="{8A2D7024-7887-4C99-84D0-B453F80203B9}" presName="titleText1" presStyleLbl="fgAcc0" presStyleIdx="0" presStyleCnt="1" custLinFactX="39595" custLinFactY="200000" custLinFactNeighborX="100000" custLinFactNeighborY="239267">
        <dgm:presLayoutVars>
          <dgm:chMax val="0"/>
          <dgm:chPref val="0"/>
        </dgm:presLayoutVars>
      </dgm:prSet>
      <dgm:spPr/>
    </dgm:pt>
    <dgm:pt modelId="{DEF78467-7950-4C6A-8204-507AC07A512F}" type="pres">
      <dgm:prSet presAssocID="{8A2D7024-7887-4C99-84D0-B453F80203B9}" presName="rootConnector1" presStyleLbl="node1" presStyleIdx="0" presStyleCnt="2"/>
      <dgm:spPr/>
    </dgm:pt>
    <dgm:pt modelId="{502A3F0D-67A9-41E8-84F5-0DB7634853F9}" type="pres">
      <dgm:prSet presAssocID="{8A2D7024-7887-4C99-84D0-B453F80203B9}" presName="hierChild2" presStyleCnt="0"/>
      <dgm:spPr/>
    </dgm:pt>
    <dgm:pt modelId="{659F5948-B3A0-44B1-B75B-E190952B1755}" type="pres">
      <dgm:prSet presAssocID="{17BFA003-36E0-47E6-8131-426D98C3DB74}" presName="Name37" presStyleLbl="parChTrans1D2" presStyleIdx="0" presStyleCnt="2"/>
      <dgm:spPr/>
    </dgm:pt>
    <dgm:pt modelId="{1319C18C-20BA-4517-BE72-C088480CE603}" type="pres">
      <dgm:prSet presAssocID="{74C3D85E-7AD8-4B4D-8071-E75E0A5D49F7}" presName="hierRoot2" presStyleCnt="0">
        <dgm:presLayoutVars>
          <dgm:hierBranch val="init"/>
        </dgm:presLayoutVars>
      </dgm:prSet>
      <dgm:spPr/>
    </dgm:pt>
    <dgm:pt modelId="{ECAFCBED-57BB-4B07-9EE4-92BB270BD078}" type="pres">
      <dgm:prSet presAssocID="{74C3D85E-7AD8-4B4D-8071-E75E0A5D49F7}" presName="rootComposite" presStyleCnt="0"/>
      <dgm:spPr/>
    </dgm:pt>
    <dgm:pt modelId="{9C0E9DB8-BC0E-424B-BE0B-E59FBE23D1D1}" type="pres">
      <dgm:prSet presAssocID="{74C3D85E-7AD8-4B4D-8071-E75E0A5D49F7}" presName="rootText" presStyleLbl="node1" presStyleIdx="0" presStyleCnt="2">
        <dgm:presLayoutVars>
          <dgm:chMax/>
          <dgm:chPref val="3"/>
        </dgm:presLayoutVars>
      </dgm:prSet>
      <dgm:spPr/>
    </dgm:pt>
    <dgm:pt modelId="{4B2975EA-315A-4A12-A3D7-01592705DDF6}" type="pres">
      <dgm:prSet presAssocID="{74C3D85E-7AD8-4B4D-8071-E75E0A5D49F7}" presName="titleText2" presStyleLbl="fgAcc1" presStyleIdx="0" presStyleCnt="2">
        <dgm:presLayoutVars>
          <dgm:chMax val="0"/>
          <dgm:chPref val="0"/>
        </dgm:presLayoutVars>
      </dgm:prSet>
      <dgm:spPr/>
    </dgm:pt>
    <dgm:pt modelId="{1A1E3AEF-8499-47AB-9A79-B1E4350B7668}" type="pres">
      <dgm:prSet presAssocID="{74C3D85E-7AD8-4B4D-8071-E75E0A5D49F7}" presName="rootConnector" presStyleLbl="node2" presStyleIdx="0" presStyleCnt="0"/>
      <dgm:spPr/>
    </dgm:pt>
    <dgm:pt modelId="{8A8BF84D-2700-49F0-8AFB-00FBD1CE11CF}" type="pres">
      <dgm:prSet presAssocID="{74C3D85E-7AD8-4B4D-8071-E75E0A5D49F7}" presName="hierChild4" presStyleCnt="0"/>
      <dgm:spPr/>
    </dgm:pt>
    <dgm:pt modelId="{ED0A564C-BEF0-4F3E-8731-BD107019D0B3}" type="pres">
      <dgm:prSet presAssocID="{74C3D85E-7AD8-4B4D-8071-E75E0A5D49F7}" presName="hierChild5" presStyleCnt="0"/>
      <dgm:spPr/>
    </dgm:pt>
    <dgm:pt modelId="{54A91F49-864D-47B7-B616-EDEC0C3BF6CE}" type="pres">
      <dgm:prSet presAssocID="{B6D7AC08-2965-4479-94A5-3CBBF10B8255}" presName="Name37" presStyleLbl="parChTrans1D2" presStyleIdx="1" presStyleCnt="2"/>
      <dgm:spPr/>
    </dgm:pt>
    <dgm:pt modelId="{BAF0CEE5-2B97-4D9F-B257-654041680987}" type="pres">
      <dgm:prSet presAssocID="{3A8DD152-CAE4-48A6-88AF-4C3E62B7F04B}" presName="hierRoot2" presStyleCnt="0">
        <dgm:presLayoutVars>
          <dgm:hierBranch val="init"/>
        </dgm:presLayoutVars>
      </dgm:prSet>
      <dgm:spPr/>
    </dgm:pt>
    <dgm:pt modelId="{12FDF99E-CBAA-49E8-84A6-836D0580FB86}" type="pres">
      <dgm:prSet presAssocID="{3A8DD152-CAE4-48A6-88AF-4C3E62B7F04B}" presName="rootComposite" presStyleCnt="0"/>
      <dgm:spPr/>
    </dgm:pt>
    <dgm:pt modelId="{FEBB2B43-81DD-40CF-B614-D1960A2E44F8}" type="pres">
      <dgm:prSet presAssocID="{3A8DD152-CAE4-48A6-88AF-4C3E62B7F04B}" presName="rootText" presStyleLbl="node1" presStyleIdx="1" presStyleCnt="2">
        <dgm:presLayoutVars>
          <dgm:chMax/>
          <dgm:chPref val="3"/>
        </dgm:presLayoutVars>
      </dgm:prSet>
      <dgm:spPr/>
    </dgm:pt>
    <dgm:pt modelId="{465CF65C-87F3-4BB2-AEAB-F09805952ACF}" type="pres">
      <dgm:prSet presAssocID="{3A8DD152-CAE4-48A6-88AF-4C3E62B7F04B}" presName="titleText2" presStyleLbl="fgAcc1" presStyleIdx="1" presStyleCnt="2">
        <dgm:presLayoutVars>
          <dgm:chMax val="0"/>
          <dgm:chPref val="0"/>
        </dgm:presLayoutVars>
      </dgm:prSet>
      <dgm:spPr/>
    </dgm:pt>
    <dgm:pt modelId="{3F4F5F3C-2688-4FB9-87C5-8E65EC0A4B71}" type="pres">
      <dgm:prSet presAssocID="{3A8DD152-CAE4-48A6-88AF-4C3E62B7F04B}" presName="rootConnector" presStyleLbl="node2" presStyleIdx="0" presStyleCnt="0"/>
      <dgm:spPr/>
    </dgm:pt>
    <dgm:pt modelId="{324F2CEA-79DA-4F61-9E5A-8DD4661F6A0A}" type="pres">
      <dgm:prSet presAssocID="{3A8DD152-CAE4-48A6-88AF-4C3E62B7F04B}" presName="hierChild4" presStyleCnt="0"/>
      <dgm:spPr/>
    </dgm:pt>
    <dgm:pt modelId="{B308D227-98B9-47FE-99CF-3EA14EF90438}" type="pres">
      <dgm:prSet presAssocID="{3A8DD152-CAE4-48A6-88AF-4C3E62B7F04B}" presName="hierChild5" presStyleCnt="0"/>
      <dgm:spPr/>
    </dgm:pt>
    <dgm:pt modelId="{B6F2C48A-AFF5-4DB2-8D2B-1E30257FC4E4}" type="pres">
      <dgm:prSet presAssocID="{8A2D7024-7887-4C99-84D0-B453F80203B9}" presName="hierChild3" presStyleCnt="0"/>
      <dgm:spPr/>
    </dgm:pt>
  </dgm:ptLst>
  <dgm:cxnLst>
    <dgm:cxn modelId="{E8795C39-4E2A-4457-9F58-5DF3CF273DA3}" srcId="{4561126D-90BC-478A-9DD6-E19ADFE3F9FE}" destId="{8A2D7024-7887-4C99-84D0-B453F80203B9}" srcOrd="0" destOrd="0" parTransId="{06FC938A-E18A-4D62-B544-72577069B244}" sibTransId="{F887FB36-D636-4BA1-8013-A707F9571D8C}"/>
    <dgm:cxn modelId="{0E3A923A-C69A-44D2-BD83-88B070DEF24A}" type="presOf" srcId="{F887FB36-D636-4BA1-8013-A707F9571D8C}" destId="{77D040DD-B607-4658-B24D-F0ADC320646A}" srcOrd="0" destOrd="0" presId="urn:microsoft.com/office/officeart/2008/layout/NameandTitleOrganizationalChart"/>
    <dgm:cxn modelId="{105B504D-8826-4F7C-A068-EF4E2F6E018E}" type="presOf" srcId="{3A8DD152-CAE4-48A6-88AF-4C3E62B7F04B}" destId="{3F4F5F3C-2688-4FB9-87C5-8E65EC0A4B71}" srcOrd="1" destOrd="0" presId="urn:microsoft.com/office/officeart/2008/layout/NameandTitleOrganizationalChart"/>
    <dgm:cxn modelId="{99050556-6A30-47DD-96D6-7152659342D2}" type="presOf" srcId="{3A8DD152-CAE4-48A6-88AF-4C3E62B7F04B}" destId="{FEBB2B43-81DD-40CF-B614-D1960A2E44F8}" srcOrd="0" destOrd="0" presId="urn:microsoft.com/office/officeart/2008/layout/NameandTitleOrganizationalChart"/>
    <dgm:cxn modelId="{3D22B377-EA71-48CF-B401-04B9940D6713}" type="presOf" srcId="{17BFA003-36E0-47E6-8131-426D98C3DB74}" destId="{659F5948-B3A0-44B1-B75B-E190952B1755}" srcOrd="0" destOrd="0" presId="urn:microsoft.com/office/officeart/2008/layout/NameandTitleOrganizationalChart"/>
    <dgm:cxn modelId="{ABB4B57F-DA53-4BE0-AB60-4E9C64DF5986}" type="presOf" srcId="{8A2D7024-7887-4C99-84D0-B453F80203B9}" destId="{52E05F2B-E75A-4D81-89FA-F0528F06068D}" srcOrd="0" destOrd="0" presId="urn:microsoft.com/office/officeart/2008/layout/NameandTitleOrganizationalChart"/>
    <dgm:cxn modelId="{0144BE8F-4F90-4762-857B-72B4AE1582EB}" type="presOf" srcId="{8A2D7024-7887-4C99-84D0-B453F80203B9}" destId="{DEF78467-7950-4C6A-8204-507AC07A512F}" srcOrd="1" destOrd="0" presId="urn:microsoft.com/office/officeart/2008/layout/NameandTitleOrganizationalChart"/>
    <dgm:cxn modelId="{B2858093-0483-431B-848C-8E30E427527F}" type="presOf" srcId="{74C3D85E-7AD8-4B4D-8071-E75E0A5D49F7}" destId="{1A1E3AEF-8499-47AB-9A79-B1E4350B7668}" srcOrd="1" destOrd="0" presId="urn:microsoft.com/office/officeart/2008/layout/NameandTitleOrganizationalChart"/>
    <dgm:cxn modelId="{62ACA997-B8B9-4B0B-99E8-E07A9F8089C7}" type="presOf" srcId="{8A52EFA1-26D6-4384-AA55-F759931AA180}" destId="{465CF65C-87F3-4BB2-AEAB-F09805952ACF}" srcOrd="0" destOrd="0" presId="urn:microsoft.com/office/officeart/2008/layout/NameandTitleOrganizationalChart"/>
    <dgm:cxn modelId="{6F7367C0-0084-462F-BC71-8897B29ECD20}" srcId="{8A2D7024-7887-4C99-84D0-B453F80203B9}" destId="{3A8DD152-CAE4-48A6-88AF-4C3E62B7F04B}" srcOrd="1" destOrd="0" parTransId="{B6D7AC08-2965-4479-94A5-3CBBF10B8255}" sibTransId="{8A52EFA1-26D6-4384-AA55-F759931AA180}"/>
    <dgm:cxn modelId="{2BC562C8-C810-42CC-A97F-2FFBC3F02CD5}" srcId="{8A2D7024-7887-4C99-84D0-B453F80203B9}" destId="{74C3D85E-7AD8-4B4D-8071-E75E0A5D49F7}" srcOrd="0" destOrd="0" parTransId="{17BFA003-36E0-47E6-8131-426D98C3DB74}" sibTransId="{01277487-FA66-47FF-A409-4A93CD9BB494}"/>
    <dgm:cxn modelId="{1B4ED5D6-7FFF-4FD1-9EDE-B36D9C7F7BB7}" type="presOf" srcId="{B6D7AC08-2965-4479-94A5-3CBBF10B8255}" destId="{54A91F49-864D-47B7-B616-EDEC0C3BF6CE}" srcOrd="0" destOrd="0" presId="urn:microsoft.com/office/officeart/2008/layout/NameandTitleOrganizationalChart"/>
    <dgm:cxn modelId="{09E48BDF-9871-4F92-B9C4-B6FF105CD3F4}" type="presOf" srcId="{74C3D85E-7AD8-4B4D-8071-E75E0A5D49F7}" destId="{9C0E9DB8-BC0E-424B-BE0B-E59FBE23D1D1}" srcOrd="0" destOrd="0" presId="urn:microsoft.com/office/officeart/2008/layout/NameandTitleOrganizationalChart"/>
    <dgm:cxn modelId="{C0C66FE3-5AD7-4A70-9BCD-2DEC2CEE2A1B}" type="presOf" srcId="{01277487-FA66-47FF-A409-4A93CD9BB494}" destId="{4B2975EA-315A-4A12-A3D7-01592705DDF6}" srcOrd="0" destOrd="0" presId="urn:microsoft.com/office/officeart/2008/layout/NameandTitleOrganizationalChart"/>
    <dgm:cxn modelId="{D29247ED-78B9-4D58-AC12-0FE47F23817B}" type="presOf" srcId="{4561126D-90BC-478A-9DD6-E19ADFE3F9FE}" destId="{D0AC4DB2-D4ED-429E-A10E-4AF9203F84ED}" srcOrd="0" destOrd="0" presId="urn:microsoft.com/office/officeart/2008/layout/NameandTitleOrganizationalChart"/>
    <dgm:cxn modelId="{9596E1CD-7B06-4A0C-817C-203A773DAAF2}" type="presParOf" srcId="{D0AC4DB2-D4ED-429E-A10E-4AF9203F84ED}" destId="{53455A3B-1C0F-44A7-9040-75BDDFEDA504}" srcOrd="0" destOrd="0" presId="urn:microsoft.com/office/officeart/2008/layout/NameandTitleOrganizationalChart"/>
    <dgm:cxn modelId="{CA6A8AFF-A6D2-49C6-BAF1-E491E100F503}" type="presParOf" srcId="{53455A3B-1C0F-44A7-9040-75BDDFEDA504}" destId="{65F315D4-C0AA-47CE-98D0-19038E082FB6}" srcOrd="0" destOrd="0" presId="urn:microsoft.com/office/officeart/2008/layout/NameandTitleOrganizationalChart"/>
    <dgm:cxn modelId="{E7B0A285-2DC5-4162-8F40-A0A10D07DBBB}" type="presParOf" srcId="{65F315D4-C0AA-47CE-98D0-19038E082FB6}" destId="{52E05F2B-E75A-4D81-89FA-F0528F06068D}" srcOrd="0" destOrd="0" presId="urn:microsoft.com/office/officeart/2008/layout/NameandTitleOrganizationalChart"/>
    <dgm:cxn modelId="{C2ABB5AB-A493-48CC-B96A-EB6522AA6DF3}" type="presParOf" srcId="{65F315D4-C0AA-47CE-98D0-19038E082FB6}" destId="{77D040DD-B607-4658-B24D-F0ADC320646A}" srcOrd="1" destOrd="0" presId="urn:microsoft.com/office/officeart/2008/layout/NameandTitleOrganizationalChart"/>
    <dgm:cxn modelId="{449EF617-97A7-41D3-9FFB-06F8E2810DC3}" type="presParOf" srcId="{65F315D4-C0AA-47CE-98D0-19038E082FB6}" destId="{DEF78467-7950-4C6A-8204-507AC07A512F}" srcOrd="2" destOrd="0" presId="urn:microsoft.com/office/officeart/2008/layout/NameandTitleOrganizationalChart"/>
    <dgm:cxn modelId="{BB6E2485-B9E7-4CFE-942B-347A9B51F653}" type="presParOf" srcId="{53455A3B-1C0F-44A7-9040-75BDDFEDA504}" destId="{502A3F0D-67A9-41E8-84F5-0DB7634853F9}" srcOrd="1" destOrd="0" presId="urn:microsoft.com/office/officeart/2008/layout/NameandTitleOrganizationalChart"/>
    <dgm:cxn modelId="{6A68F79A-2EA6-4FFC-B9CA-8C580F3C3562}" type="presParOf" srcId="{502A3F0D-67A9-41E8-84F5-0DB7634853F9}" destId="{659F5948-B3A0-44B1-B75B-E190952B1755}" srcOrd="0" destOrd="0" presId="urn:microsoft.com/office/officeart/2008/layout/NameandTitleOrganizationalChart"/>
    <dgm:cxn modelId="{ED0D6A11-4A21-4DC8-ADC5-801562B3C5ED}" type="presParOf" srcId="{502A3F0D-67A9-41E8-84F5-0DB7634853F9}" destId="{1319C18C-20BA-4517-BE72-C088480CE603}" srcOrd="1" destOrd="0" presId="urn:microsoft.com/office/officeart/2008/layout/NameandTitleOrganizationalChart"/>
    <dgm:cxn modelId="{A30EE7A4-69B1-4A43-BD41-9B9FD9201249}" type="presParOf" srcId="{1319C18C-20BA-4517-BE72-C088480CE603}" destId="{ECAFCBED-57BB-4B07-9EE4-92BB270BD078}" srcOrd="0" destOrd="0" presId="urn:microsoft.com/office/officeart/2008/layout/NameandTitleOrganizationalChart"/>
    <dgm:cxn modelId="{7A860B79-9EE6-4627-8784-EE2950F9F33C}" type="presParOf" srcId="{ECAFCBED-57BB-4B07-9EE4-92BB270BD078}" destId="{9C0E9DB8-BC0E-424B-BE0B-E59FBE23D1D1}" srcOrd="0" destOrd="0" presId="urn:microsoft.com/office/officeart/2008/layout/NameandTitleOrganizationalChart"/>
    <dgm:cxn modelId="{A4A76AC1-8EA7-4DBC-8153-C9E1C896B3CA}" type="presParOf" srcId="{ECAFCBED-57BB-4B07-9EE4-92BB270BD078}" destId="{4B2975EA-315A-4A12-A3D7-01592705DDF6}" srcOrd="1" destOrd="0" presId="urn:microsoft.com/office/officeart/2008/layout/NameandTitleOrganizationalChart"/>
    <dgm:cxn modelId="{20D981E3-6F16-4D8A-83AB-620BDF22D86E}" type="presParOf" srcId="{ECAFCBED-57BB-4B07-9EE4-92BB270BD078}" destId="{1A1E3AEF-8499-47AB-9A79-B1E4350B7668}" srcOrd="2" destOrd="0" presId="urn:microsoft.com/office/officeart/2008/layout/NameandTitleOrganizationalChart"/>
    <dgm:cxn modelId="{C7E6AB2F-398B-4751-9062-130712D5B6B7}" type="presParOf" srcId="{1319C18C-20BA-4517-BE72-C088480CE603}" destId="{8A8BF84D-2700-49F0-8AFB-00FBD1CE11CF}" srcOrd="1" destOrd="0" presId="urn:microsoft.com/office/officeart/2008/layout/NameandTitleOrganizationalChart"/>
    <dgm:cxn modelId="{585F33B2-4C6E-4F00-B357-B7737989B535}" type="presParOf" srcId="{1319C18C-20BA-4517-BE72-C088480CE603}" destId="{ED0A564C-BEF0-4F3E-8731-BD107019D0B3}" srcOrd="2" destOrd="0" presId="urn:microsoft.com/office/officeart/2008/layout/NameandTitleOrganizationalChart"/>
    <dgm:cxn modelId="{33971AC0-C1D1-4606-8070-E2DAEBE7C8B8}" type="presParOf" srcId="{502A3F0D-67A9-41E8-84F5-0DB7634853F9}" destId="{54A91F49-864D-47B7-B616-EDEC0C3BF6CE}" srcOrd="2" destOrd="0" presId="urn:microsoft.com/office/officeart/2008/layout/NameandTitleOrganizationalChart"/>
    <dgm:cxn modelId="{8684F0E6-F586-4D33-8AE0-BC11379500AB}" type="presParOf" srcId="{502A3F0D-67A9-41E8-84F5-0DB7634853F9}" destId="{BAF0CEE5-2B97-4D9F-B257-654041680987}" srcOrd="3" destOrd="0" presId="urn:microsoft.com/office/officeart/2008/layout/NameandTitleOrganizationalChart"/>
    <dgm:cxn modelId="{B78E1E22-7086-4FB5-817F-AEF711717E48}" type="presParOf" srcId="{BAF0CEE5-2B97-4D9F-B257-654041680987}" destId="{12FDF99E-CBAA-49E8-84A6-836D0580FB86}" srcOrd="0" destOrd="0" presId="urn:microsoft.com/office/officeart/2008/layout/NameandTitleOrganizationalChart"/>
    <dgm:cxn modelId="{47721068-6B77-4714-9F2A-B7B097A37833}" type="presParOf" srcId="{12FDF99E-CBAA-49E8-84A6-836D0580FB86}" destId="{FEBB2B43-81DD-40CF-B614-D1960A2E44F8}" srcOrd="0" destOrd="0" presId="urn:microsoft.com/office/officeart/2008/layout/NameandTitleOrganizationalChart"/>
    <dgm:cxn modelId="{F733643B-6F4E-4530-A73C-8942B7806545}" type="presParOf" srcId="{12FDF99E-CBAA-49E8-84A6-836D0580FB86}" destId="{465CF65C-87F3-4BB2-AEAB-F09805952ACF}" srcOrd="1" destOrd="0" presId="urn:microsoft.com/office/officeart/2008/layout/NameandTitleOrganizationalChart"/>
    <dgm:cxn modelId="{A79AE6E5-8A0F-4AA2-87C3-CE676931D88E}" type="presParOf" srcId="{12FDF99E-CBAA-49E8-84A6-836D0580FB86}" destId="{3F4F5F3C-2688-4FB9-87C5-8E65EC0A4B71}" srcOrd="2" destOrd="0" presId="urn:microsoft.com/office/officeart/2008/layout/NameandTitleOrganizationalChart"/>
    <dgm:cxn modelId="{491CF6AD-6A4E-4885-BAD4-43D549B89388}" type="presParOf" srcId="{BAF0CEE5-2B97-4D9F-B257-654041680987}" destId="{324F2CEA-79DA-4F61-9E5A-8DD4661F6A0A}" srcOrd="1" destOrd="0" presId="urn:microsoft.com/office/officeart/2008/layout/NameandTitleOrganizationalChart"/>
    <dgm:cxn modelId="{DD98A6DA-CDCE-487D-957A-7584BA79D145}" type="presParOf" srcId="{BAF0CEE5-2B97-4D9F-B257-654041680987}" destId="{B308D227-98B9-47FE-99CF-3EA14EF90438}" srcOrd="2" destOrd="0" presId="urn:microsoft.com/office/officeart/2008/layout/NameandTitleOrganizationalChart"/>
    <dgm:cxn modelId="{296428E7-7480-4AFA-A343-B2824433052C}" type="presParOf" srcId="{53455A3B-1C0F-44A7-9040-75BDDFEDA504}" destId="{B6F2C48A-AFF5-4DB2-8D2B-1E30257FC4E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FC9FE-24AF-4471-84F3-3D2AD691FD71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BC3D5-EFB1-4902-ACD8-E501A8BB07BA}">
      <dsp:nvSpPr>
        <dsp:cNvPr id="0" name=""/>
        <dsp:cNvSpPr/>
      </dsp:nvSpPr>
      <dsp:spPr>
        <a:xfrm>
          <a:off x="559333" y="402272"/>
          <a:ext cx="4021229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Herramienta para el análisis de datos</a:t>
          </a:r>
        </a:p>
      </dsp:txBody>
      <dsp:txXfrm>
        <a:off x="559333" y="402272"/>
        <a:ext cx="4021229" cy="804545"/>
      </dsp:txXfrm>
    </dsp:sp>
    <dsp:sp modelId="{A94E4A23-7F71-4C33-81B2-0BDCA2812D21}">
      <dsp:nvSpPr>
        <dsp:cNvPr id="0" name=""/>
        <dsp:cNvSpPr/>
      </dsp:nvSpPr>
      <dsp:spPr>
        <a:xfrm>
          <a:off x="56492" y="301704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C86AD-3954-4297-9E8E-722B81EBAB7F}">
      <dsp:nvSpPr>
        <dsp:cNvPr id="0" name=""/>
        <dsp:cNvSpPr/>
      </dsp:nvSpPr>
      <dsp:spPr>
        <a:xfrm>
          <a:off x="851785" y="1609089"/>
          <a:ext cx="3728777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Reducir el “ruido” y Comprimir datos </a:t>
          </a:r>
        </a:p>
      </dsp:txBody>
      <dsp:txXfrm>
        <a:off x="851785" y="1609089"/>
        <a:ext cx="3728777" cy="804545"/>
      </dsp:txXfrm>
    </dsp:sp>
    <dsp:sp modelId="{1DBF8897-E128-4EB2-A543-DEC555F0760C}">
      <dsp:nvSpPr>
        <dsp:cNvPr id="0" name=""/>
        <dsp:cNvSpPr/>
      </dsp:nvSpPr>
      <dsp:spPr>
        <a:xfrm>
          <a:off x="348944" y="1508521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E80E7-BBFB-4F25-B74B-7826DB9BB3C4}">
      <dsp:nvSpPr>
        <dsp:cNvPr id="0" name=""/>
        <dsp:cNvSpPr/>
      </dsp:nvSpPr>
      <dsp:spPr>
        <a:xfrm>
          <a:off x="559333" y="2815907"/>
          <a:ext cx="4021229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Filtros digitales y analógicos</a:t>
          </a:r>
        </a:p>
      </dsp:txBody>
      <dsp:txXfrm>
        <a:off x="559333" y="2815907"/>
        <a:ext cx="4021229" cy="804545"/>
      </dsp:txXfrm>
    </dsp:sp>
    <dsp:sp modelId="{8B2A1DE1-FA94-4608-A579-504C5AF12907}">
      <dsp:nvSpPr>
        <dsp:cNvPr id="0" name=""/>
        <dsp:cNvSpPr/>
      </dsp:nvSpPr>
      <dsp:spPr>
        <a:xfrm>
          <a:off x="56492" y="2715339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B98B5-001F-4E71-A929-F61481BC21E9}">
      <dsp:nvSpPr>
        <dsp:cNvPr id="0" name=""/>
        <dsp:cNvSpPr/>
      </dsp:nvSpPr>
      <dsp:spPr>
        <a:xfrm>
          <a:off x="4694830" y="1171077"/>
          <a:ext cx="3890255" cy="337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792"/>
              </a:lnTo>
              <a:lnTo>
                <a:pt x="3890255" y="168792"/>
              </a:lnTo>
              <a:lnTo>
                <a:pt x="3890255" y="3375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E2483-7724-42DF-BBF7-53694A000EF6}">
      <dsp:nvSpPr>
        <dsp:cNvPr id="0" name=""/>
        <dsp:cNvSpPr/>
      </dsp:nvSpPr>
      <dsp:spPr>
        <a:xfrm>
          <a:off x="4694830" y="1171077"/>
          <a:ext cx="1945127" cy="337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792"/>
              </a:lnTo>
              <a:lnTo>
                <a:pt x="1945127" y="168792"/>
              </a:lnTo>
              <a:lnTo>
                <a:pt x="1945127" y="3375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82E04-FA80-48CD-8B47-4C0CB526E22A}">
      <dsp:nvSpPr>
        <dsp:cNvPr id="0" name=""/>
        <dsp:cNvSpPr/>
      </dsp:nvSpPr>
      <dsp:spPr>
        <a:xfrm>
          <a:off x="4649110" y="1171077"/>
          <a:ext cx="91440" cy="337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5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3A35F-C638-408C-A828-420A01DC8D62}">
      <dsp:nvSpPr>
        <dsp:cNvPr id="0" name=""/>
        <dsp:cNvSpPr/>
      </dsp:nvSpPr>
      <dsp:spPr>
        <a:xfrm>
          <a:off x="2749702" y="1171077"/>
          <a:ext cx="1945127" cy="337584"/>
        </a:xfrm>
        <a:custGeom>
          <a:avLst/>
          <a:gdLst/>
          <a:ahLst/>
          <a:cxnLst/>
          <a:rect l="0" t="0" r="0" b="0"/>
          <a:pathLst>
            <a:path>
              <a:moveTo>
                <a:pt x="1945127" y="0"/>
              </a:moveTo>
              <a:lnTo>
                <a:pt x="1945127" y="168792"/>
              </a:lnTo>
              <a:lnTo>
                <a:pt x="0" y="168792"/>
              </a:lnTo>
              <a:lnTo>
                <a:pt x="0" y="3375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53324-B3A5-4EA0-ADE5-732E01C63A03}">
      <dsp:nvSpPr>
        <dsp:cNvPr id="0" name=""/>
        <dsp:cNvSpPr/>
      </dsp:nvSpPr>
      <dsp:spPr>
        <a:xfrm>
          <a:off x="804574" y="1171077"/>
          <a:ext cx="3890255" cy="337584"/>
        </a:xfrm>
        <a:custGeom>
          <a:avLst/>
          <a:gdLst/>
          <a:ahLst/>
          <a:cxnLst/>
          <a:rect l="0" t="0" r="0" b="0"/>
          <a:pathLst>
            <a:path>
              <a:moveTo>
                <a:pt x="3890255" y="0"/>
              </a:moveTo>
              <a:lnTo>
                <a:pt x="3890255" y="168792"/>
              </a:lnTo>
              <a:lnTo>
                <a:pt x="0" y="168792"/>
              </a:lnTo>
              <a:lnTo>
                <a:pt x="0" y="3375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32A22-093B-40A2-A70E-067EEF0E88F7}">
      <dsp:nvSpPr>
        <dsp:cNvPr id="0" name=""/>
        <dsp:cNvSpPr/>
      </dsp:nvSpPr>
      <dsp:spPr>
        <a:xfrm>
          <a:off x="3891058" y="367305"/>
          <a:ext cx="1607543" cy="803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Filtros lineales</a:t>
          </a:r>
        </a:p>
      </dsp:txBody>
      <dsp:txXfrm>
        <a:off x="3891058" y="367305"/>
        <a:ext cx="1607543" cy="803771"/>
      </dsp:txXfrm>
    </dsp:sp>
    <dsp:sp modelId="{8F409DE5-2B95-4A34-BF27-ED39E4B7DCD4}">
      <dsp:nvSpPr>
        <dsp:cNvPr id="0" name=""/>
        <dsp:cNvSpPr/>
      </dsp:nvSpPr>
      <dsp:spPr>
        <a:xfrm>
          <a:off x="802" y="1508661"/>
          <a:ext cx="1607543" cy="803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Paso Bajo</a:t>
          </a:r>
        </a:p>
      </dsp:txBody>
      <dsp:txXfrm>
        <a:off x="802" y="1508661"/>
        <a:ext cx="1607543" cy="803771"/>
      </dsp:txXfrm>
    </dsp:sp>
    <dsp:sp modelId="{2DD15C99-3AD6-4841-83BA-03650B46CC10}">
      <dsp:nvSpPr>
        <dsp:cNvPr id="0" name=""/>
        <dsp:cNvSpPr/>
      </dsp:nvSpPr>
      <dsp:spPr>
        <a:xfrm>
          <a:off x="1945930" y="1508661"/>
          <a:ext cx="1607543" cy="803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Paso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Alto</a:t>
          </a:r>
        </a:p>
      </dsp:txBody>
      <dsp:txXfrm>
        <a:off x="1945930" y="1508661"/>
        <a:ext cx="1607543" cy="803771"/>
      </dsp:txXfrm>
    </dsp:sp>
    <dsp:sp modelId="{88FCF98F-D46B-4E84-A495-7588DF941856}">
      <dsp:nvSpPr>
        <dsp:cNvPr id="0" name=""/>
        <dsp:cNvSpPr/>
      </dsp:nvSpPr>
      <dsp:spPr>
        <a:xfrm>
          <a:off x="3891058" y="1508661"/>
          <a:ext cx="1607543" cy="803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Paso</a:t>
          </a:r>
          <a:r>
            <a:rPr lang="es-CL" sz="2300" kern="1200" baseline="0" dirty="0"/>
            <a:t> Banda</a:t>
          </a:r>
          <a:endParaRPr lang="es-CL" sz="2300" kern="1200" dirty="0"/>
        </a:p>
      </dsp:txBody>
      <dsp:txXfrm>
        <a:off x="3891058" y="1508661"/>
        <a:ext cx="1607543" cy="803771"/>
      </dsp:txXfrm>
    </dsp:sp>
    <dsp:sp modelId="{B89E325A-4294-4215-A32F-838266545364}">
      <dsp:nvSpPr>
        <dsp:cNvPr id="0" name=""/>
        <dsp:cNvSpPr/>
      </dsp:nvSpPr>
      <dsp:spPr>
        <a:xfrm>
          <a:off x="5836186" y="1508661"/>
          <a:ext cx="1607543" cy="803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L" sz="2300" kern="1200" dirty="0"/>
            <a:t>Paso</a:t>
          </a:r>
          <a:r>
            <a:rPr lang="es-CL" sz="2300" kern="1200" baseline="0" dirty="0"/>
            <a:t> Banda Eliminada</a:t>
          </a:r>
          <a:endParaRPr lang="es-CL" sz="2300" kern="1200" dirty="0"/>
        </a:p>
      </dsp:txBody>
      <dsp:txXfrm>
        <a:off x="5836186" y="1508661"/>
        <a:ext cx="1607543" cy="803771"/>
      </dsp:txXfrm>
    </dsp:sp>
    <dsp:sp modelId="{3CD33A2B-843A-4272-B005-DA250A1D0B6B}">
      <dsp:nvSpPr>
        <dsp:cNvPr id="0" name=""/>
        <dsp:cNvSpPr/>
      </dsp:nvSpPr>
      <dsp:spPr>
        <a:xfrm>
          <a:off x="7781313" y="1508661"/>
          <a:ext cx="1607543" cy="803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/>
            <a:t>Filtro de Kalman </a:t>
          </a:r>
        </a:p>
      </dsp:txBody>
      <dsp:txXfrm>
        <a:off x="7781313" y="1508661"/>
        <a:ext cx="1607543" cy="803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91F49-864D-47B7-B616-EDEC0C3BF6CE}">
      <dsp:nvSpPr>
        <dsp:cNvPr id="0" name=""/>
        <dsp:cNvSpPr/>
      </dsp:nvSpPr>
      <dsp:spPr>
        <a:xfrm>
          <a:off x="3901016" y="2128010"/>
          <a:ext cx="2186615" cy="975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322"/>
              </a:lnTo>
              <a:lnTo>
                <a:pt x="2186615" y="581322"/>
              </a:lnTo>
              <a:lnTo>
                <a:pt x="2186615" y="97512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F5948-B3A0-44B1-B75B-E190952B1755}">
      <dsp:nvSpPr>
        <dsp:cNvPr id="0" name=""/>
        <dsp:cNvSpPr/>
      </dsp:nvSpPr>
      <dsp:spPr>
        <a:xfrm>
          <a:off x="1714400" y="2128010"/>
          <a:ext cx="2186615" cy="975121"/>
        </a:xfrm>
        <a:custGeom>
          <a:avLst/>
          <a:gdLst/>
          <a:ahLst/>
          <a:cxnLst/>
          <a:rect l="0" t="0" r="0" b="0"/>
          <a:pathLst>
            <a:path>
              <a:moveTo>
                <a:pt x="2186615" y="0"/>
              </a:moveTo>
              <a:lnTo>
                <a:pt x="2186615" y="581322"/>
              </a:lnTo>
              <a:lnTo>
                <a:pt x="0" y="581322"/>
              </a:lnTo>
              <a:lnTo>
                <a:pt x="0" y="97512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05F2B-E75A-4D81-89FA-F0528F06068D}">
      <dsp:nvSpPr>
        <dsp:cNvPr id="0" name=""/>
        <dsp:cNvSpPr/>
      </dsp:nvSpPr>
      <dsp:spPr>
        <a:xfrm>
          <a:off x="2271183" y="440299"/>
          <a:ext cx="3259666" cy="1687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238155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0" kern="1200" dirty="0"/>
            <a:t>Filtro de Kalman</a:t>
          </a:r>
        </a:p>
      </dsp:txBody>
      <dsp:txXfrm>
        <a:off x="2271183" y="440299"/>
        <a:ext cx="3259666" cy="1687710"/>
      </dsp:txXfrm>
    </dsp:sp>
    <dsp:sp modelId="{77D040DD-B607-4658-B24D-F0ADC320646A}">
      <dsp:nvSpPr>
        <dsp:cNvPr id="0" name=""/>
        <dsp:cNvSpPr/>
      </dsp:nvSpPr>
      <dsp:spPr>
        <a:xfrm>
          <a:off x="5194300" y="4224149"/>
          <a:ext cx="2933699" cy="5625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91440" bIns="228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3600" kern="1200" dirty="0"/>
        </a:p>
      </dsp:txBody>
      <dsp:txXfrm>
        <a:off x="5194300" y="4224149"/>
        <a:ext cx="2933699" cy="562570"/>
      </dsp:txXfrm>
    </dsp:sp>
    <dsp:sp modelId="{9C0E9DB8-BC0E-424B-BE0B-E59FBE23D1D1}">
      <dsp:nvSpPr>
        <dsp:cNvPr id="0" name=""/>
        <dsp:cNvSpPr/>
      </dsp:nvSpPr>
      <dsp:spPr>
        <a:xfrm>
          <a:off x="84567" y="3103132"/>
          <a:ext cx="3259666" cy="1687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238155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0" kern="1200" dirty="0"/>
            <a:t>Predicción</a:t>
          </a:r>
        </a:p>
      </dsp:txBody>
      <dsp:txXfrm>
        <a:off x="84567" y="3103132"/>
        <a:ext cx="3259666" cy="1687710"/>
      </dsp:txXfrm>
    </dsp:sp>
    <dsp:sp modelId="{4B2975EA-315A-4A12-A3D7-01592705DDF6}">
      <dsp:nvSpPr>
        <dsp:cNvPr id="0" name=""/>
        <dsp:cNvSpPr/>
      </dsp:nvSpPr>
      <dsp:spPr>
        <a:xfrm>
          <a:off x="736500" y="4415796"/>
          <a:ext cx="2933700" cy="5625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Predecir estado actual</a:t>
          </a:r>
        </a:p>
      </dsp:txBody>
      <dsp:txXfrm>
        <a:off x="736500" y="4415796"/>
        <a:ext cx="2933700" cy="562570"/>
      </dsp:txXfrm>
    </dsp:sp>
    <dsp:sp modelId="{FEBB2B43-81DD-40CF-B614-D1960A2E44F8}">
      <dsp:nvSpPr>
        <dsp:cNvPr id="0" name=""/>
        <dsp:cNvSpPr/>
      </dsp:nvSpPr>
      <dsp:spPr>
        <a:xfrm>
          <a:off x="4457799" y="3103132"/>
          <a:ext cx="3259666" cy="1687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238155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0" kern="1200" dirty="0"/>
            <a:t>Corrección</a:t>
          </a:r>
        </a:p>
      </dsp:txBody>
      <dsp:txXfrm>
        <a:off x="4457799" y="3103132"/>
        <a:ext cx="3259666" cy="1687710"/>
      </dsp:txXfrm>
    </dsp:sp>
    <dsp:sp modelId="{465CF65C-87F3-4BB2-AEAB-F09805952ACF}">
      <dsp:nvSpPr>
        <dsp:cNvPr id="0" name=""/>
        <dsp:cNvSpPr/>
      </dsp:nvSpPr>
      <dsp:spPr>
        <a:xfrm>
          <a:off x="5109732" y="4415796"/>
          <a:ext cx="2933700" cy="5625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Corregir la primera predicción</a:t>
          </a:r>
        </a:p>
      </dsp:txBody>
      <dsp:txXfrm>
        <a:off x="5109732" y="4415796"/>
        <a:ext cx="2933700" cy="562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08-F320-41DD-AF71-5E3636B899FA}" type="datetimeFigureOut">
              <a:rPr lang="es-CL" smtClean="0"/>
              <a:t>15-12-2022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3407-D21A-4DBB-9302-8AC6902DD219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08-F320-41DD-AF71-5E3636B899FA}" type="datetimeFigureOut">
              <a:rPr lang="es-CL" smtClean="0"/>
              <a:t>15-12-2022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3407-D21A-4DBB-9302-8AC6902DD21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7446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08-F320-41DD-AF71-5E3636B899FA}" type="datetimeFigureOut">
              <a:rPr lang="es-CL" smtClean="0"/>
              <a:t>15-12-2022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3407-D21A-4DBB-9302-8AC6902DD21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57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08-F320-41DD-AF71-5E3636B899FA}" type="datetimeFigureOut">
              <a:rPr lang="es-CL" smtClean="0"/>
              <a:t>15-12-2022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3407-D21A-4DBB-9302-8AC6902DD21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2869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08-F320-41DD-AF71-5E3636B899FA}" type="datetimeFigureOut">
              <a:rPr lang="es-CL" smtClean="0"/>
              <a:t>15-12-2022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3407-D21A-4DBB-9302-8AC6902DD219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8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08-F320-41DD-AF71-5E3636B899FA}" type="datetimeFigureOut">
              <a:rPr lang="es-CL" smtClean="0"/>
              <a:t>15-12-2022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3407-D21A-4DBB-9302-8AC6902DD21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7292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08-F320-41DD-AF71-5E3636B899FA}" type="datetimeFigureOut">
              <a:rPr lang="es-CL" smtClean="0"/>
              <a:t>15-12-2022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3407-D21A-4DBB-9302-8AC6902DD21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297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08-F320-41DD-AF71-5E3636B899FA}" type="datetimeFigureOut">
              <a:rPr lang="es-CL" smtClean="0"/>
              <a:t>15-12-2022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3407-D21A-4DBB-9302-8AC6902DD21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994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08-F320-41DD-AF71-5E3636B899FA}" type="datetimeFigureOut">
              <a:rPr lang="es-CL" smtClean="0"/>
              <a:t>15-12-2022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3407-D21A-4DBB-9302-8AC6902DD21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246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03708-F320-41DD-AF71-5E3636B899FA}" type="datetimeFigureOut">
              <a:rPr lang="es-CL" smtClean="0"/>
              <a:t>15-12-2022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43407-D21A-4DBB-9302-8AC6902DD21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9618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3708-F320-41DD-AF71-5E3636B899FA}" type="datetimeFigureOut">
              <a:rPr lang="es-CL" smtClean="0"/>
              <a:t>15-12-2022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3407-D21A-4DBB-9302-8AC6902DD21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0270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A03708-F320-41DD-AF71-5E3636B899FA}" type="datetimeFigureOut">
              <a:rPr lang="es-CL" smtClean="0"/>
              <a:t>15-12-2022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443407-D21A-4DBB-9302-8AC6902DD219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4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aching.pl/viewcache.php?cacheid=58753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opencaching.pl/viewcache.php?cacheid=58753" TargetMode="Externa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opencaching.pl/viewcache.php?cacheid=58753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73BDD-ADDB-6608-A735-BAA1B0030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6077243" cy="3566160"/>
          </a:xfrm>
        </p:spPr>
        <p:txBody>
          <a:bodyPr/>
          <a:lstStyle/>
          <a:p>
            <a:r>
              <a:rPr lang="es-CL" sz="8000" dirty="0"/>
              <a:t>Filtrado de datos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A30BD6-858B-E8E7-8ED9-28702070F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2" y="4455621"/>
            <a:ext cx="6074472" cy="1143000"/>
          </a:xfrm>
        </p:spPr>
        <p:txBody>
          <a:bodyPr>
            <a:normAutofit fontScale="62500" lnSpcReduction="20000"/>
          </a:bodyPr>
          <a:lstStyle/>
          <a:p>
            <a:r>
              <a:rPr lang="es-CL" sz="2400" dirty="0"/>
              <a:t>Integrantes: Rodolfo Godoy y Cristina Verdugo</a:t>
            </a:r>
          </a:p>
          <a:p>
            <a:r>
              <a:rPr lang="es-CL" sz="2400" dirty="0"/>
              <a:t>Profesor: Eloy </a:t>
            </a:r>
            <a:r>
              <a:rPr lang="es-CL" dirty="0"/>
              <a:t>Alvarado Narváez</a:t>
            </a:r>
            <a:r>
              <a:rPr lang="es-CL" sz="2400" dirty="0"/>
              <a:t>  </a:t>
            </a:r>
          </a:p>
          <a:p>
            <a:r>
              <a:rPr lang="es-CL" sz="2400" dirty="0"/>
              <a:t>Asignatura: Estadística</a:t>
            </a:r>
          </a:p>
          <a:p>
            <a:endParaRPr lang="es-CL" dirty="0"/>
          </a:p>
        </p:txBody>
      </p:sp>
      <p:pic>
        <p:nvPicPr>
          <p:cNvPr id="4" name="Picture 4" descr="datos, sistema de filtrado de información concepto ilustración diseño plano  vector eps10. elemento gráfico moderno para página de destino, interfaz de  usuario de estado vacío, infografía, icono 8032488 Vector en Vecteezy">
            <a:extLst>
              <a:ext uri="{FF2B5EF4-FFF2-40B4-BE49-F238E27FC236}">
                <a16:creationId xmlns:a16="http://schemas.microsoft.com/office/drawing/2014/main" id="{3275F1A2-64E3-7095-0EC4-FCB1EF6C40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5" t="7894" r="11851" b="9605"/>
          <a:stretch/>
        </p:blipFill>
        <p:spPr bwMode="auto">
          <a:xfrm>
            <a:off x="6822831" y="758952"/>
            <a:ext cx="4960033" cy="551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escargas corporativas de la Universidad de Valparaíso, Chile">
            <a:extLst>
              <a:ext uri="{FF2B5EF4-FFF2-40B4-BE49-F238E27FC236}">
                <a16:creationId xmlns:a16="http://schemas.microsoft.com/office/drawing/2014/main" id="{D3EF9EAC-B279-EC3B-D615-3E6C97DA5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36" y="372647"/>
            <a:ext cx="244056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3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B3F06-CC7F-DF5D-6B63-CFF1F22B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Filtro Banda eliminada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DB3ECE4-0F25-6BB9-32F0-8E58CB76F3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2146514"/>
            <a:ext cx="10353192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</a:rPr>
              <a:t>E</a:t>
            </a:r>
            <a:r>
              <a:rPr lang="es-MX" sz="2800" b="0" i="0" u="none" strike="noStrike" dirty="0">
                <a:effectLst/>
                <a:latin typeface="Arial" panose="020B0604020202020204" pitchFamily="34" charset="0"/>
              </a:rPr>
              <a:t>limina en su salida todas las señales que tengan una frecuencia comprendida entre una frecuencia de corte inferior y otra de corte superior. </a:t>
            </a:r>
            <a:r>
              <a:rPr lang="es-MX" sz="2400" dirty="0">
                <a:latin typeface="Arial" panose="020B0604020202020204" pitchFamily="34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b="0" i="0" u="none" strike="noStrike" dirty="0">
                <a:effectLst/>
                <a:latin typeface="Arial" panose="020B0604020202020204" pitchFamily="34" charset="0"/>
              </a:rPr>
              <a:t>Eliminan una banda completa de frecuencias de las introducidas en su entrada. 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58642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8899060B-FC2C-55EE-2475-547677D3F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11" y="779361"/>
            <a:ext cx="11109873" cy="4790606"/>
          </a:xfrm>
        </p:spPr>
      </p:pic>
    </p:spTree>
    <p:extLst>
      <p:ext uri="{BB962C8B-B14F-4D97-AF65-F5344CB8AC3E}">
        <p14:creationId xmlns:p14="http://schemas.microsoft.com/office/powerpoint/2010/main" val="391875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FF781-DF82-4597-E983-26542BF2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5285935"/>
            <a:ext cx="10113645" cy="822960"/>
          </a:xfrm>
        </p:spPr>
        <p:txBody>
          <a:bodyPr/>
          <a:lstStyle/>
          <a:p>
            <a:r>
              <a:rPr lang="es-CL" sz="4400" dirty="0"/>
              <a:t>Filtro de Kalman</a:t>
            </a:r>
          </a:p>
        </p:txBody>
      </p:sp>
      <p:pic>
        <p:nvPicPr>
          <p:cNvPr id="2050" name="Picture 2" descr="Rudolf Kálmán, el ingeniero olvidado que dejó su huella en el mundo moderno">
            <a:extLst>
              <a:ext uri="{FF2B5EF4-FFF2-40B4-BE49-F238E27FC236}">
                <a16:creationId xmlns:a16="http://schemas.microsoft.com/office/drawing/2014/main" id="{E1E11E84-CA4F-97FB-3551-A2DDED13DDD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1" b="217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2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8030A-422C-3967-393A-6121B19B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Filtro de Kalman: 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CAAEC-EBC5-0DDE-E237-C773C299A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1394"/>
            <a:ext cx="5176911" cy="402336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MX" dirty="0">
                <a:latin typeface="Arial" panose="020B0604020202020204" pitchFamily="34" charset="0"/>
              </a:rPr>
              <a:t> </a:t>
            </a:r>
            <a:r>
              <a:rPr lang="es-MX" sz="2800" dirty="0">
                <a:latin typeface="Arial" panose="020B0604020202020204" pitchFamily="34" charset="0"/>
              </a:rPr>
              <a:t>E</a:t>
            </a:r>
            <a:r>
              <a:rPr lang="es-MX" sz="2800" b="0" i="0" dirty="0">
                <a:effectLst/>
                <a:latin typeface="Arial" panose="020B0604020202020204" pitchFamily="34" charset="0"/>
              </a:rPr>
              <a:t>s un algoritmo desarrollado por Rudolf E. Kalman en 1960 que sirve para poder identificar el estado oculto (no medible) de un sistema dinámico lineal.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sz="2800" b="0" i="0" dirty="0">
                <a:effectLst/>
                <a:latin typeface="Arial" panose="020B0604020202020204" pitchFamily="34" charset="0"/>
              </a:rPr>
              <a:t> Uno de los hitos mas importantes en el uso de este filtro en el siglo 20 fue su implementación en vehículos espaciales (Misión APOLO).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dirty="0"/>
          </a:p>
        </p:txBody>
      </p:sp>
      <p:pic>
        <p:nvPicPr>
          <p:cNvPr id="1026" name="Picture 2" descr="Rudolf E. Kalman - WikicharliE">
            <a:extLst>
              <a:ext uri="{FF2B5EF4-FFF2-40B4-BE49-F238E27FC236}">
                <a16:creationId xmlns:a16="http://schemas.microsoft.com/office/drawing/2014/main" id="{6A3995F7-F478-7736-3FCC-F43215650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99"/>
          <a:stretch/>
        </p:blipFill>
        <p:spPr bwMode="auto">
          <a:xfrm>
            <a:off x="6657533" y="2091394"/>
            <a:ext cx="4498147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80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1413DF-6737-9521-9CD7-6A07401D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CL" dirty="0"/>
              <a:t>Conceptos Previos</a:t>
            </a:r>
          </a:p>
        </p:txBody>
      </p:sp>
      <p:pic>
        <p:nvPicPr>
          <p:cNvPr id="4" name="Picture 4" descr="Diferencia entre exactitud y precisión - Diferenciador">
            <a:extLst>
              <a:ext uri="{FF2B5EF4-FFF2-40B4-BE49-F238E27FC236}">
                <a16:creationId xmlns:a16="http://schemas.microsoft.com/office/drawing/2014/main" id="{A5694297-C7F6-8B67-97E0-0427B42C5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" r="2" b="2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7CF5E284-61BA-C930-55D7-C29F6CB62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374919"/>
            <a:ext cx="3690257" cy="36701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Precision.</a:t>
            </a:r>
          </a:p>
          <a:p>
            <a:pPr marL="457200" indent="-45720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Exactitud.</a:t>
            </a:r>
          </a:p>
          <a:p>
            <a:pPr marL="457200" indent="-45720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es-CL" sz="3600" dirty="0"/>
              <a:t>Estimación</a:t>
            </a:r>
            <a:r>
              <a:rPr lang="en-US" sz="3600" dirty="0"/>
              <a:t>.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233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BF323-B06E-39CF-00F2-C4D02A05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0251"/>
            <a:ext cx="10776272" cy="1450757"/>
          </a:xfrm>
        </p:spPr>
        <p:txBody>
          <a:bodyPr/>
          <a:lstStyle/>
          <a:p>
            <a:r>
              <a:rPr lang="es-CL" dirty="0"/>
              <a:t>Necesidad de un algoritmo de predicción: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CE80ED3-5EB0-E7F0-D9D5-B62693A881ED}"/>
              </a:ext>
            </a:extLst>
          </p:cNvPr>
          <p:cNvCxnSpPr>
            <a:cxnSpLocks/>
          </p:cNvCxnSpPr>
          <p:nvPr/>
        </p:nvCxnSpPr>
        <p:spPr>
          <a:xfrm>
            <a:off x="1285164" y="3429000"/>
            <a:ext cx="96216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55D91400-6EFD-685E-EF9D-76550A13D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30670" y="1743954"/>
            <a:ext cx="2539682" cy="253968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00D7392-E8D2-B98C-4893-A61C79C5C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236" y="2287905"/>
            <a:ext cx="2324100" cy="5905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831AFAB-999C-8CC9-0263-7E64FD406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220" y="1886902"/>
            <a:ext cx="2619375" cy="12668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AF8E0D0-FAFB-B43E-B8F9-27C047349BC6}"/>
              </a:ext>
            </a:extLst>
          </p:cNvPr>
          <p:cNvSpPr txBox="1"/>
          <p:nvPr/>
        </p:nvSpPr>
        <p:spPr>
          <a:xfrm>
            <a:off x="1730991" y="3930555"/>
            <a:ext cx="4365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Algunos conceptos:</a:t>
            </a:r>
          </a:p>
          <a:p>
            <a:endParaRPr lang="es-MX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800" dirty="0"/>
              <a:t>Estado del Sistema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800" dirty="0"/>
              <a:t>Modelo Dinámico</a:t>
            </a:r>
            <a:endParaRPr lang="es-CL" sz="28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E169EC6-74BD-8D4F-B58B-D32191F278EC}"/>
              </a:ext>
            </a:extLst>
          </p:cNvPr>
          <p:cNvSpPr txBox="1"/>
          <p:nvPr/>
        </p:nvSpPr>
        <p:spPr>
          <a:xfrm>
            <a:off x="5865156" y="4792330"/>
            <a:ext cx="4162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s-MX" sz="2800" dirty="0"/>
              <a:t>Ruido de Medición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MX" sz="2800" dirty="0"/>
              <a:t>Ruido del Proceso</a:t>
            </a:r>
            <a:endParaRPr lang="es-CL" sz="2800" dirty="0"/>
          </a:p>
        </p:txBody>
      </p:sp>
      <p:pic>
        <p:nvPicPr>
          <p:cNvPr id="2050" name="Picture 2" descr="Radar - Iconos gratis de tecnología">
            <a:extLst>
              <a:ext uri="{FF2B5EF4-FFF2-40B4-BE49-F238E27FC236}">
                <a16:creationId xmlns:a16="http://schemas.microsoft.com/office/drawing/2014/main" id="{79064C11-F520-E20A-708D-E2CA5376C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878455"/>
            <a:ext cx="1045506" cy="104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7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770F7964-1F1E-C19E-F3F2-3ECA1F5760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01210"/>
              </p:ext>
            </p:extLst>
          </p:nvPr>
        </p:nvGraphicFramePr>
        <p:xfrm>
          <a:off x="2032000" y="48765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06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CB8946F-B908-BBC6-47AF-FDDF37DC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2565"/>
            <a:ext cx="10058400" cy="1450757"/>
          </a:xfrm>
        </p:spPr>
        <p:txBody>
          <a:bodyPr/>
          <a:lstStyle/>
          <a:p>
            <a:r>
              <a:rPr lang="es-CL" dirty="0"/>
              <a:t>1ra Fase: Predicción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428F94-5B36-B6BF-0644-BA71CB8BD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69"/>
          <a:stretch/>
        </p:blipFill>
        <p:spPr>
          <a:xfrm>
            <a:off x="750626" y="1958709"/>
            <a:ext cx="6523630" cy="41806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1B8A3B-15B5-4648-8DEB-42F5CF797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823" y="1958709"/>
            <a:ext cx="4107551" cy="8572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F5ECED4-FEA4-914B-DBFF-89EE9825675D}"/>
              </a:ext>
            </a:extLst>
          </p:cNvPr>
          <p:cNvCxnSpPr/>
          <p:nvPr/>
        </p:nvCxnSpPr>
        <p:spPr>
          <a:xfrm>
            <a:off x="8311487" y="2633003"/>
            <a:ext cx="764275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3C53900-3C2D-20A7-4B2E-4BAF72261529}"/>
              </a:ext>
            </a:extLst>
          </p:cNvPr>
          <p:cNvCxnSpPr/>
          <p:nvPr/>
        </p:nvCxnSpPr>
        <p:spPr>
          <a:xfrm>
            <a:off x="9498842" y="2633003"/>
            <a:ext cx="1733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E512095-25EC-6141-5C6F-7B126215E1CC}"/>
              </a:ext>
            </a:extLst>
          </p:cNvPr>
          <p:cNvSpPr txBox="1"/>
          <p:nvPr/>
        </p:nvSpPr>
        <p:spPr>
          <a:xfrm>
            <a:off x="7347471" y="3307298"/>
            <a:ext cx="4325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/>
              <a:t>Posición actual </a:t>
            </a:r>
            <a:r>
              <a:rPr lang="es-CL" sz="2400" dirty="0"/>
              <a:t>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050" dirty="0"/>
          </a:p>
          <a:p>
            <a:r>
              <a:rPr lang="es-CL" sz="2400" dirty="0"/>
              <a:t>    </a:t>
            </a:r>
            <a:r>
              <a:rPr lang="es-CL" sz="2400" dirty="0">
                <a:solidFill>
                  <a:schemeClr val="accent5">
                    <a:lumMod val="75000"/>
                  </a:schemeClr>
                </a:solidFill>
              </a:rPr>
              <a:t>posición del instante anterior</a:t>
            </a:r>
          </a:p>
          <a:p>
            <a:endParaRPr lang="es-CL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CL" sz="2400" dirty="0"/>
              <a:t>   +  </a:t>
            </a:r>
            <a:r>
              <a:rPr lang="es-CL" sz="2400" dirty="0">
                <a:solidFill>
                  <a:schemeClr val="accent1">
                    <a:lumMod val="75000"/>
                  </a:schemeClr>
                </a:solidFill>
              </a:rPr>
              <a:t>velocidad * tiempo pasado</a:t>
            </a:r>
          </a:p>
        </p:txBody>
      </p:sp>
      <p:pic>
        <p:nvPicPr>
          <p:cNvPr id="10" name="Imagen 9" descr="Forma&#10;&#10;Descripción generada automáticamente con confianza baja">
            <a:extLst>
              <a:ext uri="{FF2B5EF4-FFF2-40B4-BE49-F238E27FC236}">
                <a16:creationId xmlns:a16="http://schemas.microsoft.com/office/drawing/2014/main" id="{A96A056E-5B71-BDA1-3407-743677E25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38213" y="4792654"/>
            <a:ext cx="1017441" cy="101744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2E4AB09-249F-12B4-064C-4ADF1AFED9F2}"/>
              </a:ext>
            </a:extLst>
          </p:cNvPr>
          <p:cNvSpPr txBox="1"/>
          <p:nvPr/>
        </p:nvSpPr>
        <p:spPr>
          <a:xfrm>
            <a:off x="4408228" y="2413604"/>
            <a:ext cx="1119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Pi = 0 m</a:t>
            </a:r>
          </a:p>
          <a:p>
            <a:r>
              <a:rPr lang="es-CL" dirty="0"/>
              <a:t>Vi = 3 m/s</a:t>
            </a:r>
          </a:p>
        </p:txBody>
      </p:sp>
    </p:spTree>
    <p:extLst>
      <p:ext uri="{BB962C8B-B14F-4D97-AF65-F5344CB8AC3E}">
        <p14:creationId xmlns:p14="http://schemas.microsoft.com/office/powerpoint/2010/main" val="49788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F1096-42CF-B425-7E30-3A28E2E8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Variable aleatoria: posición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054D3E-4182-EF4E-0B60-B1177D36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25" y="1851093"/>
            <a:ext cx="7498832" cy="41384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296DB0-9636-EBFF-1909-639875E60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860" y="1851093"/>
            <a:ext cx="3948725" cy="20479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D4BD0F-76DE-F3C0-BD61-422C5EA74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66" y="4138670"/>
            <a:ext cx="3541409" cy="15965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268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FD9AB-6999-5E9C-91A7-244FD3DA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Variables aleatoria: posición y velocidad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DF11F1-41C1-53AB-B23F-7E18F860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7195"/>
            <a:ext cx="2451138" cy="1590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90940F-ECFD-A607-7E71-0D2FDD2EC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35" y="3660899"/>
            <a:ext cx="4010025" cy="1104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D350EF9-A6E1-4A95-D826-DCE341817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09" y="5075872"/>
            <a:ext cx="3724275" cy="1009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F47765A-74F9-3C0F-0090-8A5A2B02D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736" y="1973256"/>
            <a:ext cx="7106950" cy="41122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670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942C5-8B2E-3E56-43FD-FAE79047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Temas: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658BE8-7C52-03F5-B4A7-B6F83387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CL" sz="3200" dirty="0"/>
              <a:t> </a:t>
            </a:r>
            <a:r>
              <a:rPr lang="es-MX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Definición de Filtros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MX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Tipos de Filtros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MX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Filtro de Kalman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MX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Ejemplos de filtros en la vida cotidiana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MX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Conclusiones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36462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2F7700-6C33-A7CA-32BB-D9D370757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39" y="311669"/>
            <a:ext cx="9394836" cy="58368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9273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9177405-4CB9-5A6E-52D9-6F7D1FB3BA86}"/>
              </a:ext>
            </a:extLst>
          </p:cNvPr>
          <p:cNvSpPr txBox="1">
            <a:spLocks/>
          </p:cNvSpPr>
          <p:nvPr/>
        </p:nvSpPr>
        <p:spPr>
          <a:xfrm>
            <a:off x="1191065" y="33874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2da Fase: Corrección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8EE27D-F679-9A4D-345C-F012E4810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"/>
          <a:stretch/>
        </p:blipFill>
        <p:spPr>
          <a:xfrm>
            <a:off x="1304382" y="1901925"/>
            <a:ext cx="9696553" cy="4253487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1F72910A-C27F-B563-C518-5EF9C19DF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91687" y="4372045"/>
            <a:ext cx="1017441" cy="1017441"/>
          </a:xfrm>
          <a:prstGeom prst="rect">
            <a:avLst/>
          </a:prstGeom>
        </p:spPr>
      </p:pic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D41E13FE-C414-0A63-1604-68BB76C36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65512" y="4582667"/>
            <a:ext cx="748596" cy="7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23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D78C65-C938-C9CF-03F2-2B5394E50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0"/>
          <a:stretch/>
        </p:blipFill>
        <p:spPr>
          <a:xfrm>
            <a:off x="1025816" y="229169"/>
            <a:ext cx="10358732" cy="5980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1379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FF29FC-364F-26A7-DD71-A705B8974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7" y="1943099"/>
            <a:ext cx="5306102" cy="17426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CBDDF06-AA3A-A227-5929-4E69F93C4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09" y="1943099"/>
            <a:ext cx="5287769" cy="37543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85B7DDC-2249-613D-976C-B6DBE15C97D7}"/>
              </a:ext>
            </a:extLst>
          </p:cNvPr>
          <p:cNvSpPr txBox="1"/>
          <p:nvPr/>
        </p:nvSpPr>
        <p:spPr>
          <a:xfrm>
            <a:off x="1146412" y="1064526"/>
            <a:ext cx="772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Ecuaciones utilizadas para el Filtro de Kalman</a:t>
            </a:r>
            <a:endParaRPr lang="es-CL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E858736-5FC4-2F10-2AD5-40920F200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01" y="3806189"/>
            <a:ext cx="2752799" cy="23188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5152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E38BCCC-3C4C-ECE2-DD7D-992FDCC6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9" y="1135066"/>
            <a:ext cx="3066756" cy="229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66BE905-F02C-A780-2347-BFB441052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98" y="3630122"/>
            <a:ext cx="2924399" cy="249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28910CE-318C-D5C5-FD30-16393C7989A1}"/>
              </a:ext>
            </a:extLst>
          </p:cNvPr>
          <p:cNvSpPr txBox="1">
            <a:spLocks/>
          </p:cNvSpPr>
          <p:nvPr/>
        </p:nvSpPr>
        <p:spPr>
          <a:xfrm>
            <a:off x="295421" y="407753"/>
            <a:ext cx="10058400" cy="6541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4000" dirty="0"/>
              <a:t>Ejemplos de la vida cotidiana del uso del Filtro K.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25A920-35E2-6FB4-D137-282D83EDA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97" y="1135066"/>
            <a:ext cx="4354124" cy="499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rear gráficas en 3D - MATLAB &amp; Simulink Example - MathWorks España">
            <a:extLst>
              <a:ext uri="{FF2B5EF4-FFF2-40B4-BE49-F238E27FC236}">
                <a16:creationId xmlns:a16="http://schemas.microsoft.com/office/drawing/2014/main" id="{D5332162-1042-6B91-D196-DBF2828F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168" y="1135066"/>
            <a:ext cx="3436034" cy="25770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 estrena el nuevo Tesla Model S, con hasta 840 km de autonomía">
            <a:extLst>
              <a:ext uri="{FF2B5EF4-FFF2-40B4-BE49-F238E27FC236}">
                <a16:creationId xmlns:a16="http://schemas.microsoft.com/office/drawing/2014/main" id="{AAD9D3E8-1CD4-8E06-A16B-69CB4507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6" r="7401"/>
          <a:stretch/>
        </p:blipFill>
        <p:spPr bwMode="auto">
          <a:xfrm>
            <a:off x="8305121" y="3898906"/>
            <a:ext cx="3330054" cy="222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77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58465-1F8E-5F16-D242-3A2BFBEF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17" y="5279637"/>
            <a:ext cx="10113645" cy="822960"/>
          </a:xfrm>
        </p:spPr>
        <p:txBody>
          <a:bodyPr/>
          <a:lstStyle/>
          <a:p>
            <a:r>
              <a:rPr lang="es-CL" dirty="0"/>
              <a:t>Otros filtros en la vida cotidiana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9E040BE6-90C7-A9FF-98D7-333AD8509F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62" b="2762"/>
          <a:stretch/>
        </p:blipFill>
        <p:spPr/>
      </p:pic>
    </p:spTree>
    <p:extLst>
      <p:ext uri="{BB962C8B-B14F-4D97-AF65-F5344CB8AC3E}">
        <p14:creationId xmlns:p14="http://schemas.microsoft.com/office/powerpoint/2010/main" val="3247795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D882A-2967-1FE3-E974-50984557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Otros Filtros existentes: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F69DD-240B-2F67-D018-454BFDDA7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2343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s-CL" sz="2800" b="1" dirty="0"/>
              <a:t>Filtro bayesiano: </a:t>
            </a:r>
            <a:r>
              <a:rPr lang="es-CL" sz="2800" dirty="0"/>
              <a:t>popular técnica estadística de filtrado de email. Se suelen utilizar un conjunto de palabras características para identificar los correos spam.</a:t>
            </a:r>
          </a:p>
          <a:p>
            <a:pPr marL="457200" indent="-457200">
              <a:buFont typeface="+mj-lt"/>
              <a:buAutoNum type="alphaLcParenR"/>
            </a:pPr>
            <a:r>
              <a:rPr lang="es-CL" sz="2800" b="1" dirty="0"/>
              <a:t>Filtro de Fourier: </a:t>
            </a:r>
            <a:r>
              <a:rPr lang="es-MX" sz="2400" b="0" i="0" dirty="0">
                <a:effectLst/>
                <a:latin typeface="Roboto" panose="02000000000000000000" pitchFamily="2" charset="0"/>
              </a:rPr>
              <a:t>herramienta para procesar y analizar datos discretos, se utiliza en aplicaciones de procesamiento de señales y matemáticas computacionales. </a:t>
            </a:r>
            <a:r>
              <a:rPr lang="es-MX" sz="2400" dirty="0">
                <a:latin typeface="Roboto" panose="02000000000000000000" pitchFamily="2" charset="0"/>
              </a:rPr>
              <a:t>C</a:t>
            </a:r>
            <a:r>
              <a:rPr lang="es-MX" sz="2400" b="0" i="0" dirty="0">
                <a:effectLst/>
                <a:latin typeface="Roboto" panose="02000000000000000000" pitchFamily="2" charset="0"/>
              </a:rPr>
              <a:t>uando los datos se representan como una función de tiempo o espacio, la transformada de Fourier descompone los datos en componentes de frecuencia.</a:t>
            </a:r>
          </a:p>
        </p:txBody>
      </p:sp>
    </p:spTree>
    <p:extLst>
      <p:ext uri="{BB962C8B-B14F-4D97-AF65-F5344CB8AC3E}">
        <p14:creationId xmlns:p14="http://schemas.microsoft.com/office/powerpoint/2010/main" val="2534742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97200-4AE2-2054-ACC8-2960F8BC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F33EFD-CA24-84E8-9CB8-FC3ECFB0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sz="2800" dirty="0"/>
              <a:t> </a:t>
            </a:r>
            <a:r>
              <a:rPr lang="es-CL" sz="3200" dirty="0"/>
              <a:t>Los filtros pueden ser herramientas muy útiles para el manejo de datos.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3200" dirty="0"/>
              <a:t> Se usan constantemente en el desarrollo la vida cotidiana.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3200" dirty="0"/>
              <a:t> Se debe escoger el filtro mas adecuado dependiendo de la tarea que se quiere realizar.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63075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284F4BF-526B-07C5-BF6A-8E46B63C5B25}"/>
              </a:ext>
            </a:extLst>
          </p:cNvPr>
          <p:cNvSpPr txBox="1"/>
          <p:nvPr/>
        </p:nvSpPr>
        <p:spPr>
          <a:xfrm>
            <a:off x="4087758" y="2413337"/>
            <a:ext cx="4016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384070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B6FDB-3228-1F09-E33F-3F0FE5D0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Filtros: definición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E008BF-80D1-BD29-942A-94ADB5663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917224"/>
              </p:ext>
            </p:extLst>
          </p:nvPr>
        </p:nvGraphicFramePr>
        <p:xfrm>
          <a:off x="1096962" y="1846263"/>
          <a:ext cx="46350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299876A-130E-570E-FB9F-76E26B7A574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"/>
          <a:stretch/>
        </p:blipFill>
        <p:spPr>
          <a:xfrm>
            <a:off x="6126480" y="1973065"/>
            <a:ext cx="5029200" cy="389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4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6B589-94E5-8D13-63AE-E7DAA4A5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una señal y que es el ruido?</a:t>
            </a:r>
          </a:p>
        </p:txBody>
      </p:sp>
      <p:pic>
        <p:nvPicPr>
          <p:cNvPr id="7170" name="Picture 2" descr="1 Introducción - Tecnología Industrial Bachillerato">
            <a:extLst>
              <a:ext uri="{FF2B5EF4-FFF2-40B4-BE49-F238E27FC236}">
                <a16:creationId xmlns:a16="http://schemas.microsoft.com/office/drawing/2014/main" id="{3A06BF14-0C59-B344-06DE-BE2D866080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75" y="1934305"/>
            <a:ext cx="5360845" cy="40227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OMUNICACIONES DIGITALES: ALTERACIONES EN LAS COMUNICACIONES">
            <a:extLst>
              <a:ext uri="{FF2B5EF4-FFF2-40B4-BE49-F238E27FC236}">
                <a16:creationId xmlns:a16="http://schemas.microsoft.com/office/drawing/2014/main" id="{8C53C775-B602-284D-31FB-AE6548DA0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29" y="1947954"/>
            <a:ext cx="5360845" cy="40227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41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BE78-EEA0-FF9F-7C0C-E347C68C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375170"/>
            <a:ext cx="10113645" cy="822960"/>
          </a:xfrm>
        </p:spPr>
        <p:txBody>
          <a:bodyPr/>
          <a:lstStyle/>
          <a:p>
            <a:r>
              <a:rPr lang="es-CL" sz="4400" dirty="0"/>
              <a:t>Filtros Electrónicos</a:t>
            </a:r>
          </a:p>
        </p:txBody>
      </p:sp>
      <p:pic>
        <p:nvPicPr>
          <p:cNvPr id="12" name="Marcador de posición de imagen 11" descr="Imagen que contiene grande, sostener, firmar, azul&#10;&#10;Descripción generada automáticamente">
            <a:extLst>
              <a:ext uri="{FF2B5EF4-FFF2-40B4-BE49-F238E27FC236}">
                <a16:creationId xmlns:a16="http://schemas.microsoft.com/office/drawing/2014/main" id="{5D4DF2D6-8415-5BFC-646E-5648BBD607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5" b="231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424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9DCBAB1-3E4C-B087-6DE6-D8C54BBC5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366842"/>
              </p:ext>
            </p:extLst>
          </p:nvPr>
        </p:nvGraphicFramePr>
        <p:xfrm>
          <a:off x="1401170" y="3610172"/>
          <a:ext cx="9389660" cy="2679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0A4E036A-5205-098D-F5D1-C0BF967D957A}"/>
              </a:ext>
            </a:extLst>
          </p:cNvPr>
          <p:cNvSpPr txBox="1"/>
          <p:nvPr/>
        </p:nvSpPr>
        <p:spPr>
          <a:xfrm>
            <a:off x="1066800" y="1751704"/>
            <a:ext cx="10631606" cy="224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Existen dos tipos: Analógico y Digital.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Elemento que discrimina una determinada frecuencia de una señal eléctrica, pudiendo modificar tanto su amplitud como su fase.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2400" dirty="0">
                <a:solidFill>
                  <a:srgbClr val="202122"/>
                </a:solidFill>
                <a:latin typeface="Arial" panose="020B0604020202020204" pitchFamily="34" charset="0"/>
              </a:rPr>
              <a:t>Algunos ejemplos:</a:t>
            </a:r>
            <a:endParaRPr lang="es-CL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76819DA-CA13-8C8D-AB55-64C76B32D571}"/>
              </a:ext>
            </a:extLst>
          </p:cNvPr>
          <p:cNvSpPr txBox="1">
            <a:spLocks/>
          </p:cNvSpPr>
          <p:nvPr/>
        </p:nvSpPr>
        <p:spPr>
          <a:xfrm>
            <a:off x="1066800" y="768316"/>
            <a:ext cx="10058400" cy="850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Filtrados electrónicos: ¿Qué son?</a:t>
            </a:r>
          </a:p>
        </p:txBody>
      </p:sp>
    </p:spTree>
    <p:extLst>
      <p:ext uri="{BB962C8B-B14F-4D97-AF65-F5344CB8AC3E}">
        <p14:creationId xmlns:p14="http://schemas.microsoft.com/office/powerpoint/2010/main" val="402035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E24C90-574B-0680-9991-49B3BED1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CL" dirty="0"/>
              <a:t>Filtro de paso bajo: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C8B104-587A-D0D9-646B-6836E5B39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/>
          <a:stretch/>
        </p:blipFill>
        <p:spPr>
          <a:xfrm>
            <a:off x="643192" y="1172532"/>
            <a:ext cx="5451627" cy="4192894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FE2F4-3E04-7A1E-3CD1-4DC31C7C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3200" dirty="0"/>
              <a:t> Filtro electrónico caracterizado por permitir el paso de las frecuencias más bajas y atenuar las frecuencias más altas.</a:t>
            </a:r>
            <a:endParaRPr lang="es-C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6C8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083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3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E24C90-574B-0680-9991-49B3BED1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CL" dirty="0"/>
              <a:t>Filtro de paso alto: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FE2F4-3E04-7A1E-3CD1-4DC31C7C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336801"/>
            <a:ext cx="4575184" cy="367018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800" b="0" i="0" u="none" strike="noStrike" dirty="0">
                <a:effectLst/>
                <a:latin typeface="Arial" panose="020B0604020202020204" pitchFamily="34" charset="0"/>
              </a:rPr>
              <a:t> Contrario al Filtro Paso </a:t>
            </a:r>
            <a:r>
              <a:rPr lang="es-MX" sz="2800" dirty="0">
                <a:latin typeface="Arial" panose="020B0604020202020204" pitchFamily="34" charset="0"/>
              </a:rPr>
              <a:t>Bajo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800" dirty="0">
                <a:latin typeface="Arial" panose="020B0604020202020204" pitchFamily="34" charset="0"/>
              </a:rPr>
              <a:t> A</a:t>
            </a:r>
            <a:r>
              <a:rPr lang="es-MX" sz="2800" b="0" i="0" u="none" strike="noStrike" dirty="0">
                <a:effectLst/>
                <a:latin typeface="Arial" panose="020B0604020202020204" pitchFamily="34" charset="0"/>
              </a:rPr>
              <a:t>tenúa levemente las frecuencias que son mayores que la frecuencia de corte.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800" dirty="0">
                <a:latin typeface="Arial" panose="020B0604020202020204" pitchFamily="34" charset="0"/>
              </a:rPr>
              <a:t> I</a:t>
            </a:r>
            <a:r>
              <a:rPr lang="es-MX" sz="2800" b="0" i="0" u="none" strike="noStrike" dirty="0">
                <a:effectLst/>
                <a:latin typeface="Arial" panose="020B0604020202020204" pitchFamily="34" charset="0"/>
              </a:rPr>
              <a:t>ntroducen mucha atenuación a las que son menores que dicha frecuencia. </a:t>
            </a:r>
            <a:endParaRPr lang="es-CL" sz="2800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717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1" name="Rectangle 1045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B9183B-5C24-9E0F-4A62-DD5FA871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3" y="523684"/>
            <a:ext cx="5333318" cy="549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1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4A6A2E-3966-BB9F-FA5A-FAB825F9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36" y="-66484"/>
            <a:ext cx="3882683" cy="2111477"/>
          </a:xfrm>
        </p:spPr>
        <p:txBody>
          <a:bodyPr>
            <a:normAutofit/>
          </a:bodyPr>
          <a:lstStyle/>
          <a:p>
            <a:r>
              <a:rPr lang="es-CL" sz="4000" dirty="0"/>
              <a:t>Filtro de banda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F59B2-60F5-5841-BDE0-7FEA9A0A8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36" y="2277604"/>
            <a:ext cx="3471806" cy="34710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400" dirty="0">
                <a:latin typeface="Arial" panose="020B0604020202020204" pitchFamily="34" charset="0"/>
              </a:rPr>
              <a:t> E</a:t>
            </a:r>
            <a:r>
              <a:rPr lang="es-MX" sz="2400" b="0" i="0" u="none" strike="noStrike" dirty="0">
                <a:effectLst/>
                <a:latin typeface="Arial" panose="020B0604020202020204" pitchFamily="34" charset="0"/>
              </a:rPr>
              <a:t>xisten dos frecuencias de corte, una inferior y otra superior.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>
                <a:latin typeface="Arial" panose="020B0604020202020204" pitchFamily="34" charset="0"/>
              </a:rPr>
              <a:t> S</a:t>
            </a:r>
            <a:r>
              <a:rPr lang="es-MX" sz="2400" b="0" i="0" u="none" strike="noStrike" dirty="0">
                <a:effectLst/>
                <a:latin typeface="Arial" panose="020B0604020202020204" pitchFamily="34" charset="0"/>
              </a:rPr>
              <a:t>ólo permiten el paso de un rango o banda de frecuencias sin atenuar.</a:t>
            </a:r>
            <a:r>
              <a:rPr lang="es-MX" sz="2400" b="0" i="1" u="none" strike="noStrike" dirty="0">
                <a:effectLst/>
                <a:latin typeface="Arial" panose="020B0604020202020204" pitchFamily="34" charset="0"/>
              </a:rPr>
              <a:t> </a:t>
            </a:r>
            <a:endParaRPr lang="es-CL" sz="2400" dirty="0"/>
          </a:p>
        </p:txBody>
      </p:sp>
      <p:pic>
        <p:nvPicPr>
          <p:cNvPr id="8" name="Picture 2" descr="Filtro pasa banda (BPF) - musiki">
            <a:extLst>
              <a:ext uri="{FF2B5EF4-FFF2-40B4-BE49-F238E27FC236}">
                <a16:creationId xmlns:a16="http://schemas.microsoft.com/office/drawing/2014/main" id="{3E7D6729-724F-41DC-BA0F-CA36CFE2C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0619" y="994085"/>
            <a:ext cx="6729842" cy="504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717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28ED86-4E9F-D65A-4E58-B780C05F62D8}"/>
              </a:ext>
            </a:extLst>
          </p:cNvPr>
          <p:cNvCxnSpPr>
            <a:cxnSpLocks/>
          </p:cNvCxnSpPr>
          <p:nvPr/>
        </p:nvCxnSpPr>
        <p:spPr>
          <a:xfrm>
            <a:off x="877936" y="2044993"/>
            <a:ext cx="37779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7712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618</TotalTime>
  <Words>563</Words>
  <Application>Microsoft Office PowerPoint</Application>
  <PresentationFormat>Panorámica</PresentationFormat>
  <Paragraphs>83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Roboto</vt:lpstr>
      <vt:lpstr>Wingdings</vt:lpstr>
      <vt:lpstr>Retrospección</vt:lpstr>
      <vt:lpstr>Filtrado de datos</vt:lpstr>
      <vt:lpstr>Temas:</vt:lpstr>
      <vt:lpstr>Filtros: definición</vt:lpstr>
      <vt:lpstr>¿Qué es una señal y que es el ruido?</vt:lpstr>
      <vt:lpstr>Filtros Electrónicos</vt:lpstr>
      <vt:lpstr>Presentación de PowerPoint</vt:lpstr>
      <vt:lpstr>Filtro de paso bajo:</vt:lpstr>
      <vt:lpstr>Filtro de paso alto:</vt:lpstr>
      <vt:lpstr>Filtro de banda</vt:lpstr>
      <vt:lpstr>Filtro Banda eliminada</vt:lpstr>
      <vt:lpstr>Presentación de PowerPoint</vt:lpstr>
      <vt:lpstr>Filtro de Kalman</vt:lpstr>
      <vt:lpstr>Filtro de Kalman: ¿Qué es?</vt:lpstr>
      <vt:lpstr>Conceptos Previos</vt:lpstr>
      <vt:lpstr>Necesidad de un algoritmo de predicción:</vt:lpstr>
      <vt:lpstr>Presentación de PowerPoint</vt:lpstr>
      <vt:lpstr>1ra Fase: Predicción</vt:lpstr>
      <vt:lpstr>Variable aleatoria: posición</vt:lpstr>
      <vt:lpstr>Variables aleatoria: posición y velocidad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Otros filtros en la vida cotidiana</vt:lpstr>
      <vt:lpstr>Otros Filtros existentes:</vt:lpstr>
      <vt:lpstr>Conclusiones: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Filtrado de datos</dc:title>
  <dc:creator>Cristina Verdugo</dc:creator>
  <cp:lastModifiedBy>Cristina Verdugo</cp:lastModifiedBy>
  <cp:revision>15</cp:revision>
  <dcterms:created xsi:type="dcterms:W3CDTF">2022-12-11T20:11:27Z</dcterms:created>
  <dcterms:modified xsi:type="dcterms:W3CDTF">2022-12-15T05:29:56Z</dcterms:modified>
</cp:coreProperties>
</file>