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26A8F-86CE-1297-6EB3-80D3F480B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D09B6-EB68-6C2A-6543-C91D1F2D3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B5D4-4D80-8A34-4FB7-06749A89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81B9-A6FD-4BF2-B5A4-50265FCDFE6F}" type="datetimeFigureOut">
              <a:rPr lang="es-CL" smtClean="0"/>
              <a:t>06-03-2024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ED218-061E-E293-32B8-4B626716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6811A-5CFF-D037-8C5E-1525EFE2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F4D-A30C-4376-A050-DFFC39EF1C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912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BDBE3-CAA8-3835-C508-87B41ACA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734A6E-B499-1007-6E49-911C91B24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75F7F-3D78-E27D-02FA-F9E38E21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81B9-A6FD-4BF2-B5A4-50265FCDFE6F}" type="datetimeFigureOut">
              <a:rPr lang="es-CL" smtClean="0"/>
              <a:t>06-03-2024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EDA6B-497F-7EFD-C3B5-D5138C86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4B28A-F9CE-3C2E-8110-CD1A98B9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F4D-A30C-4376-A050-DFFC39EF1C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555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86C05F-4F35-AF6D-890C-1B35A8EFA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40610B-6715-D1A5-A232-B3649CC89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8DE51-9F10-0B58-2DD8-768B29A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81B9-A6FD-4BF2-B5A4-50265FCDFE6F}" type="datetimeFigureOut">
              <a:rPr lang="es-CL" smtClean="0"/>
              <a:t>06-03-2024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79779-06DC-4EB1-ED71-93A9964B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9FC35-F1B6-642F-F0C8-EDEFAD9D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F4D-A30C-4376-A050-DFFC39EF1C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936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0F203-F0EC-A382-5273-D8E3A76D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9F0BF7-50C9-15F1-7268-94FDCB9F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76108-1D23-84B0-E23E-DCE0E5CF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81B9-A6FD-4BF2-B5A4-50265FCDFE6F}" type="datetimeFigureOut">
              <a:rPr lang="es-CL" smtClean="0"/>
              <a:t>06-03-2024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2CD214-50BE-3E5B-4D60-C1D83C5F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8953B-3CA9-0C41-0CFD-6D18649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F4D-A30C-4376-A050-DFFC39EF1C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85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8CFB-117C-3349-EF23-0DA270C6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3B2B02-1936-A03E-BE0F-1A788185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97A4D-98AA-E30C-8F9E-18D4612F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81B9-A6FD-4BF2-B5A4-50265FCDFE6F}" type="datetimeFigureOut">
              <a:rPr lang="es-CL" smtClean="0"/>
              <a:t>06-03-2024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20E680-9197-E32B-DD3D-7D1FBDB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DDCC5B-7986-A93B-AFD9-A3699449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F4D-A30C-4376-A050-DFFC39EF1C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72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DCEA7-139B-52FF-66D8-271C3684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42221-05ED-CD0F-B218-D84A7A939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F7E200-911E-26FE-74F8-162972C61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5177DA-4B15-67BC-3B21-8D6047C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81B9-A6FD-4BF2-B5A4-50265FCDFE6F}" type="datetimeFigureOut">
              <a:rPr lang="es-CL" smtClean="0"/>
              <a:t>06-03-2024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AC428-F05A-E8F2-598D-F526DEB3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3B795F-C396-87A4-17D5-773D8F13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F4D-A30C-4376-A050-DFFC39EF1C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22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3DC4A-CBEC-707A-9E94-1F9F7E9E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44324-6007-FA68-733F-7CF70B3F9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BF6F9B-132E-B1EC-5CA3-025BABBA0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D31485-1D76-7610-55B3-A6939BD81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9B76F1-D057-4D48-60A3-50C280E4B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9D1A25-48BD-024A-DAA9-A32AE508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81B9-A6FD-4BF2-B5A4-50265FCDFE6F}" type="datetimeFigureOut">
              <a:rPr lang="es-CL" smtClean="0"/>
              <a:t>06-03-2024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18F64A-FF75-B137-2A97-CF768FC1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8D8D8D-A0A3-E5C0-C823-80316C46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F4D-A30C-4376-A050-DFFC39EF1C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78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DDAF4-160D-0C44-1C72-E925275E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FB31D4-9248-E3C8-435C-3104C1A7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81B9-A6FD-4BF2-B5A4-50265FCDFE6F}" type="datetimeFigureOut">
              <a:rPr lang="es-CL" smtClean="0"/>
              <a:t>06-03-2024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6137E6-D7B5-B458-59FE-77C0F555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8363D9-D784-8542-A66F-AA65DF68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F4D-A30C-4376-A050-DFFC39EF1C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17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A0E548-BA42-0607-D421-80A54950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81B9-A6FD-4BF2-B5A4-50265FCDFE6F}" type="datetimeFigureOut">
              <a:rPr lang="es-CL" smtClean="0"/>
              <a:t>06-03-2024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53C78C-6146-F47C-7B3B-A616F87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B5511-FD95-BFA0-F3D4-DEE829DC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F4D-A30C-4376-A050-DFFC39EF1C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728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9B53D-3B7C-DDFA-7F25-84A47C7E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0B0BC-33A4-D25F-2B4B-B8ABFF51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FE5DD3-DDCC-A026-34D4-B2A5055E4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5B5FBD-84BF-02A3-D436-7927D20D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81B9-A6FD-4BF2-B5A4-50265FCDFE6F}" type="datetimeFigureOut">
              <a:rPr lang="es-CL" smtClean="0"/>
              <a:t>06-03-2024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91EBAF-D2E0-D9ED-6419-70EADEE2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08059-28B9-41B7-3FB5-9542A45B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F4D-A30C-4376-A050-DFFC39EF1C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357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8A0ED-672A-E02D-C551-894E24A9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B23EC7-0EB5-A73B-1104-EBCDF7DD4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E59F76-634C-71CD-6853-8EF93EFF8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250C75-825C-F468-EF88-3F64A6CF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81B9-A6FD-4BF2-B5A4-50265FCDFE6F}" type="datetimeFigureOut">
              <a:rPr lang="es-CL" smtClean="0"/>
              <a:t>06-03-2024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98FE09-1006-5544-AD87-8E3A4215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D11A9D-B729-3F51-95C2-D27BBB99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F4D-A30C-4376-A050-DFFC39EF1C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80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16BE00-A847-1353-86E4-2D3D3B44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0174D-E427-88F1-3D5D-870785FC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6BDEA3-DB5C-6F70-4B24-6E50A88ED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A81B9-A6FD-4BF2-B5A4-50265FCDFE6F}" type="datetimeFigureOut">
              <a:rPr lang="es-CL" smtClean="0"/>
              <a:t>06-03-2024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7370BF-CD0D-1CED-5056-F080F3D2C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DE15B-C6A1-354A-4438-BD7AE27A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8F4D-A30C-4376-A050-DFFC39EF1C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893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F68E6-9678-C8EF-1990-BA975E418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Electro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CCC6D-E1A8-1DE3-E0B8-C2ECE696A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119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B5C8E8-A77A-E932-B939-5FC0D510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471" y="1229728"/>
            <a:ext cx="4001058" cy="5906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C02CF4-F8CD-2D3A-98FB-F5CDA0E6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628" y="2151030"/>
            <a:ext cx="533474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2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34A9FB47-04F5-D2B5-04C4-7D1E495A4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56926"/>
            <a:ext cx="10905066" cy="35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0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9BDE54-F2E6-5CF4-5082-409D34F59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867" b="20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2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D2FB1FA5-2934-0CF9-9869-DEC218A7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41450"/>
            <a:ext cx="2401888" cy="1422400"/>
          </a:xfrm>
          <a:prstGeom prst="rect">
            <a:avLst/>
          </a:prstGeom>
        </p:spPr>
      </p:pic>
      <p:pic>
        <p:nvPicPr>
          <p:cNvPr id="7" name="Imagen 6" descr="Mapa de colores&#10;&#10;Descripción generada automáticamente con confianza baja">
            <a:extLst>
              <a:ext uri="{FF2B5EF4-FFF2-40B4-BE49-F238E27FC236}">
                <a16:creationId xmlns:a16="http://schemas.microsoft.com/office/drawing/2014/main" id="{D393A450-BCE1-0457-501B-3F3C4D79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913063"/>
            <a:ext cx="2401888" cy="2498725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0C4ED990-DA9A-D9F8-BE4B-781D0F5F3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288" y="1441450"/>
            <a:ext cx="4735513" cy="3968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B8E9B4-72AC-BD8D-E636-4B84FFD1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Distribuciones</a:t>
            </a:r>
          </a:p>
        </p:txBody>
      </p:sp>
    </p:spTree>
    <p:extLst>
      <p:ext uri="{BB962C8B-B14F-4D97-AF65-F5344CB8AC3E}">
        <p14:creationId xmlns:p14="http://schemas.microsoft.com/office/powerpoint/2010/main" val="361132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33231-70B0-7F0A-26D6-AE3A7824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FA6A2-C5E7-9159-5497-0DB5AA55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8285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Electro 2</vt:lpstr>
      <vt:lpstr>Presentación de PowerPoint</vt:lpstr>
      <vt:lpstr>Presentación de PowerPoint</vt:lpstr>
      <vt:lpstr>Presentación de PowerPoint</vt:lpstr>
      <vt:lpstr>Distribuciones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 2</dc:title>
  <dc:creator>Fabian Trigo</dc:creator>
  <cp:lastModifiedBy>Fabian Trigo</cp:lastModifiedBy>
  <cp:revision>2</cp:revision>
  <dcterms:created xsi:type="dcterms:W3CDTF">2024-02-26T03:35:32Z</dcterms:created>
  <dcterms:modified xsi:type="dcterms:W3CDTF">2024-03-06T21:28:36Z</dcterms:modified>
</cp:coreProperties>
</file>