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70538"/>
            <a:ext cx="4572000" cy="35169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/>
              <a:t>Positionierungselemente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097280"/>
            <a:ext cx="1371600" cy="771143"/>
          </a:xfrm>
          <a:prstGeom prst="rect">
            <a:avLst/>
          </a:prstGeom>
        </p:spPr>
      </p:pic>
      <p:cxnSp>
        <p:nvCxnSpPr>
          <p:cNvPr id="6" name="Connector 5"/>
          <p:cNvCxnSpPr/>
          <p:nvPr/>
        </p:nvCxnSpPr>
        <p:spPr>
          <a:xfrm flipV="1">
            <a:off x="4591538.461538462" y="685800.0"/>
            <a:ext cx="3638061.538461538" cy="2923930.76923076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/>
              <a:t>Bedien- und Kontrollelemente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7280"/>
            <a:ext cx="1371600" cy="771143"/>
          </a:xfrm>
          <a:prstGeom prst="rect">
            <a:avLst/>
          </a:prstGeom>
        </p:spPr>
      </p:pic>
      <p:cxnSp>
        <p:nvCxnSpPr>
          <p:cNvPr id="9" name="Connector 8"/>
          <p:cNvCxnSpPr/>
          <p:nvPr/>
        </p:nvCxnSpPr>
        <p:spPr>
          <a:xfrm flipH="1" flipV="1">
            <a:off x="914400.0" y="685800.0"/>
            <a:ext cx="2245946.153846154" cy="2757853.84615384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2325624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/>
              <a:t>Schrauben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965704"/>
            <a:ext cx="1371600" cy="771143"/>
          </a:xfrm>
          <a:prstGeom prst="rect">
            <a:avLst/>
          </a:prstGeom>
        </p:spPr>
      </p:pic>
      <p:cxnSp>
        <p:nvCxnSpPr>
          <p:cNvPr id="12" name="Connector 11"/>
          <p:cNvCxnSpPr/>
          <p:nvPr/>
        </p:nvCxnSpPr>
        <p:spPr>
          <a:xfrm flipV="1">
            <a:off x="5983653.846153846" y="2554224.0"/>
            <a:ext cx="2245946.153846154" cy="1275314.461538461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