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40480" y="4282440"/>
            <a:ext cx="350520" cy="541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5" name="Connector 4"/>
          <p:cNvCxnSpPr/>
          <p:nvPr/>
        </p:nvCxnSpPr>
        <p:spPr>
          <a:xfrm flipV="1">
            <a:off x="4191000.0" y="3337560.0"/>
            <a:ext cx="2849880.0" cy="121539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40880" y="3108960"/>
            <a:ext cx="1920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Levelling feet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